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8" r:id="rId35"/>
    <p:sldId id="279" r:id="rId36"/>
    <p:sldId id="280" r:id="rId37"/>
    <p:sldId id="281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DFF5-3516-4191-B80B-482394B6A45E}" type="datetimeFigureOut">
              <a:rPr lang="pt-BR" smtClean="0"/>
              <a:pPr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49E1F-E2E2-4A16-853E-90625D104D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Arrays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Se quiser adicionar no início, use o </a:t>
            </a:r>
            <a:r>
              <a:rPr lang="pt-BR" dirty="0" err="1" smtClean="0"/>
              <a:t>unshift</a:t>
            </a:r>
            <a:r>
              <a:rPr lang="pt-BR" dirty="0" smtClean="0"/>
              <a:t> como no exemplo abaixo: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Para remover do início use o </a:t>
            </a:r>
            <a:r>
              <a:rPr lang="pt-BR" dirty="0" err="1" smtClean="0"/>
              <a:t>shift</a:t>
            </a:r>
            <a:r>
              <a:rPr lang="pt-BR" dirty="0" smtClean="0"/>
              <a:t>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1744"/>
            <a:ext cx="674671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143512"/>
            <a:ext cx="63083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Mas caso eu queira remover de uma posição determinada, basta usar o </a:t>
            </a:r>
            <a:r>
              <a:rPr lang="pt-BR" dirty="0" err="1" smtClean="0"/>
              <a:t>splice</a:t>
            </a:r>
            <a:r>
              <a:rPr lang="pt-BR" dirty="0" smtClean="0"/>
              <a:t>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710367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Também é possível criar um </a:t>
            </a:r>
            <a:r>
              <a:rPr lang="pt-BR" dirty="0" err="1" smtClean="0"/>
              <a:t>array</a:t>
            </a:r>
            <a:r>
              <a:rPr lang="pt-BR" dirty="0" smtClean="0"/>
              <a:t> vazio usando a sintaxe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():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214688"/>
            <a:ext cx="6299233" cy="11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Também podemos alterar um elemento do </a:t>
            </a:r>
            <a:r>
              <a:rPr lang="pt-BR" dirty="0" err="1" smtClean="0"/>
              <a:t>array</a:t>
            </a:r>
            <a:r>
              <a:rPr lang="pt-BR" dirty="0" smtClean="0"/>
              <a:t> pelo seu índice: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3043238"/>
            <a:ext cx="4943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Podemos percorrer todos os elementos do </a:t>
            </a:r>
            <a:r>
              <a:rPr lang="pt-BR" dirty="0" err="1" smtClean="0"/>
              <a:t>array</a:t>
            </a:r>
            <a:r>
              <a:rPr lang="pt-BR" dirty="0" smtClean="0"/>
              <a:t> usando loops, como o for: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049137" cy="163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estrutura for é uma estrutura de controle de fluxo em </a:t>
            </a:r>
            <a:r>
              <a:rPr lang="pt-BR" dirty="0" err="1" smtClean="0"/>
              <a:t>JavaScript</a:t>
            </a:r>
            <a:r>
              <a:rPr lang="pt-BR" dirty="0" smtClean="0"/>
              <a:t> que permite executar um bloco de código repetidamente com base em uma condição. É muito útil para trabalhar com </a:t>
            </a:r>
            <a:r>
              <a:rPr lang="pt-BR" dirty="0" err="1" smtClean="0"/>
              <a:t>arrays</a:t>
            </a:r>
            <a:r>
              <a:rPr lang="pt-BR" dirty="0" smtClean="0"/>
              <a:t> e objetos em </a:t>
            </a:r>
            <a:r>
              <a:rPr lang="pt-BR" dirty="0" err="1" smtClean="0"/>
              <a:t>JavaScript</a:t>
            </a:r>
            <a:r>
              <a:rPr lang="pt-BR" dirty="0" smtClean="0"/>
              <a:t>, pois permite iterar sobre cada elemento e executar uma ação específica em cada iteração.</a:t>
            </a:r>
          </a:p>
          <a:p>
            <a:r>
              <a:rPr lang="pt-BR" dirty="0" smtClean="0"/>
              <a:t>A sintaxe básica da estrutura for em </a:t>
            </a:r>
            <a:r>
              <a:rPr lang="pt-BR" dirty="0" err="1" smtClean="0"/>
              <a:t>JavaScript</a:t>
            </a:r>
            <a:r>
              <a:rPr lang="pt-BR" dirty="0" smtClean="0"/>
              <a:t> é a seguinte: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5357826"/>
            <a:ext cx="566932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inicialização: é uma expressão que é executada uma vez antes de iniciar a iteração. É geralmente usada para declarar e/ou inicializar variáveis.</a:t>
            </a:r>
          </a:p>
          <a:p>
            <a:r>
              <a:rPr lang="pt-BR" dirty="0" smtClean="0"/>
              <a:t>condição: é uma expressão que é avaliada no início de cada iteração. Se a condição for verdadeira, o bloco de código dentro do for é executado. Caso contrário, o loop é encerrado.</a:t>
            </a:r>
          </a:p>
          <a:p>
            <a:r>
              <a:rPr lang="pt-BR" dirty="0" smtClean="0"/>
              <a:t>atualização: é uma expressão que é executada no final de cada iteração. É geralmente usada para atualizar a variável de controle da iteração.</a:t>
            </a:r>
          </a:p>
          <a:p>
            <a:r>
              <a:rPr lang="pt-BR" dirty="0" smtClean="0"/>
              <a:t>bloco de código: é o conjunto de instruções que serão executadas a cada iteração, enquanto a condição for verdadeira.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estrutura for é uma das estruturas de controle mais utilizadas em </a:t>
            </a:r>
            <a:r>
              <a:rPr lang="pt-BR" dirty="0" err="1" smtClean="0"/>
              <a:t>JavaScript</a:t>
            </a:r>
            <a:r>
              <a:rPr lang="pt-BR" dirty="0" smtClean="0"/>
              <a:t> e é muito útil para trabalhar com </a:t>
            </a:r>
            <a:r>
              <a:rPr lang="pt-BR" dirty="0" err="1" smtClean="0"/>
              <a:t>arrays</a:t>
            </a:r>
            <a:r>
              <a:rPr lang="pt-BR" dirty="0" smtClean="0"/>
              <a:t>, pois permite iterar sobre cada elemento e realizar uma ação específica em cada iteração.</a:t>
            </a:r>
            <a:endParaRPr lang="pt-BR" dirty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Crie </a:t>
            </a:r>
            <a:r>
              <a:rPr lang="pt-BR" dirty="0" smtClean="0"/>
              <a:t>um programa que imprime os números de 1 a 10</a:t>
            </a:r>
            <a:endParaRPr lang="pt-B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1) Crie </a:t>
            </a:r>
            <a:r>
              <a:rPr lang="pt-BR" dirty="0" smtClean="0"/>
              <a:t>um programa que imprime os números de 1 a 10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3019425"/>
            <a:ext cx="27908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Arrays</a:t>
            </a:r>
            <a:r>
              <a:rPr lang="pt-BR" dirty="0" smtClean="0"/>
              <a:t> é uma variável com múltiplas posições e cada posição guarda um valor. </a:t>
            </a:r>
          </a:p>
          <a:p>
            <a:pPr>
              <a:buNone/>
            </a:pPr>
            <a:r>
              <a:rPr lang="pt-BR" dirty="0" smtClean="0"/>
              <a:t>Como se é sabido o valor inicial de um </a:t>
            </a:r>
            <a:r>
              <a:rPr lang="pt-BR" dirty="0" err="1" smtClean="0"/>
              <a:t>array</a:t>
            </a:r>
            <a:r>
              <a:rPr lang="pt-BR" dirty="0" smtClean="0"/>
              <a:t> no valor de posições inicia em 0 até n posições. Cada posição vai ser identificado por um índice.  </a:t>
            </a:r>
          </a:p>
          <a:p>
            <a:pPr>
              <a:buNone/>
            </a:pPr>
            <a:r>
              <a:rPr lang="pt-BR" dirty="0" smtClean="0"/>
              <a:t>Veja um exemplo no código abaixo: 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somar </a:t>
            </a:r>
            <a:r>
              <a:rPr lang="pt-BR" dirty="0" err="1" smtClean="0"/>
              <a:t>arrays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Para somar </a:t>
            </a:r>
            <a:r>
              <a:rPr lang="pt-BR" dirty="0" err="1" smtClean="0"/>
              <a:t>arrays</a:t>
            </a:r>
            <a:r>
              <a:rPr lang="pt-BR" dirty="0" smtClean="0"/>
              <a:t> em </a:t>
            </a:r>
            <a:r>
              <a:rPr lang="pt-BR" dirty="0" err="1" smtClean="0"/>
              <a:t>Javascript</a:t>
            </a:r>
            <a:r>
              <a:rPr lang="pt-BR" dirty="0" smtClean="0"/>
              <a:t>, é preciso percorrer cada elemento dos </a:t>
            </a:r>
            <a:r>
              <a:rPr lang="pt-BR" dirty="0" err="1" smtClean="0"/>
              <a:t>arrays</a:t>
            </a:r>
            <a:r>
              <a:rPr lang="pt-BR" dirty="0" smtClean="0"/>
              <a:t>, somá-los e armazenar o resultado em um novo </a:t>
            </a:r>
            <a:r>
              <a:rPr lang="pt-BR" dirty="0" err="1" smtClean="0"/>
              <a:t>array</a:t>
            </a:r>
            <a:r>
              <a:rPr lang="pt-BR" dirty="0" smtClean="0"/>
              <a:t>. Há várias maneiras de fazer isso em </a:t>
            </a:r>
            <a:r>
              <a:rPr lang="pt-BR" dirty="0" err="1" smtClean="0"/>
              <a:t>Javascript</a:t>
            </a:r>
            <a:r>
              <a:rPr lang="pt-BR" dirty="0" smtClean="0"/>
              <a:t>, mas uma das formas mais simples é usando o método </a:t>
            </a:r>
            <a:r>
              <a:rPr lang="pt-BR" dirty="0" err="1" smtClean="0"/>
              <a:t>map</a:t>
            </a:r>
            <a:r>
              <a:rPr lang="pt-BR" dirty="0" smtClean="0"/>
              <a:t>() para percorrer um dos </a:t>
            </a:r>
            <a:r>
              <a:rPr lang="pt-BR" dirty="0" err="1" smtClean="0"/>
              <a:t>arrays</a:t>
            </a:r>
            <a:r>
              <a:rPr lang="pt-BR" dirty="0" smtClean="0"/>
              <a:t> e a função </a:t>
            </a:r>
            <a:r>
              <a:rPr lang="pt-BR" dirty="0" err="1" smtClean="0"/>
              <a:t>reduce</a:t>
            </a:r>
            <a:r>
              <a:rPr lang="pt-BR" dirty="0" smtClean="0"/>
              <a:t>() para acumular a soma dos elementos.</a:t>
            </a:r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Os métodos </a:t>
            </a:r>
            <a:r>
              <a:rPr lang="pt-BR" dirty="0" err="1" smtClean="0"/>
              <a:t>map</a:t>
            </a:r>
            <a:r>
              <a:rPr lang="pt-BR" dirty="0" smtClean="0"/>
              <a:t>() e </a:t>
            </a:r>
            <a:r>
              <a:rPr lang="pt-BR" dirty="0" err="1" smtClean="0"/>
              <a:t>reduce</a:t>
            </a:r>
            <a:r>
              <a:rPr lang="pt-BR" dirty="0" smtClean="0"/>
              <a:t>() são funções de alta ordem em </a:t>
            </a:r>
            <a:r>
              <a:rPr lang="pt-BR" dirty="0" err="1" smtClean="0"/>
              <a:t>JavaScript</a:t>
            </a:r>
            <a:r>
              <a:rPr lang="pt-BR" dirty="0" smtClean="0"/>
              <a:t> que podem ser aplicadas a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método </a:t>
            </a:r>
            <a:r>
              <a:rPr lang="pt-BR" dirty="0" err="1" smtClean="0"/>
              <a:t>map</a:t>
            </a:r>
            <a:r>
              <a:rPr lang="pt-BR" dirty="0" smtClean="0"/>
              <a:t>() cria um novo </a:t>
            </a:r>
            <a:r>
              <a:rPr lang="pt-BR" dirty="0" err="1" smtClean="0"/>
              <a:t>array</a:t>
            </a:r>
            <a:r>
              <a:rPr lang="pt-BR" dirty="0" smtClean="0"/>
              <a:t> a partir de um </a:t>
            </a:r>
            <a:r>
              <a:rPr lang="pt-BR" dirty="0" err="1" smtClean="0"/>
              <a:t>array</a:t>
            </a:r>
            <a:r>
              <a:rPr lang="pt-BR" dirty="0" smtClean="0"/>
              <a:t> existente, aplicando uma função a cada elemento do </a:t>
            </a:r>
            <a:r>
              <a:rPr lang="pt-BR" dirty="0" err="1" smtClean="0"/>
              <a:t>array</a:t>
            </a:r>
            <a:r>
              <a:rPr lang="pt-BR" dirty="0" smtClean="0"/>
              <a:t>. A função de mapeamento recebe cada elemento do </a:t>
            </a:r>
            <a:r>
              <a:rPr lang="pt-BR" dirty="0" err="1" smtClean="0"/>
              <a:t>array</a:t>
            </a:r>
            <a:r>
              <a:rPr lang="pt-BR" dirty="0" smtClean="0"/>
              <a:t> como argumento e deve retornar um valor. O novo </a:t>
            </a:r>
            <a:r>
              <a:rPr lang="pt-BR" dirty="0" err="1" smtClean="0"/>
              <a:t>array</a:t>
            </a:r>
            <a:r>
              <a:rPr lang="pt-BR" dirty="0" smtClean="0"/>
              <a:t> será composto pelos valores retornados pela função de mapeamento.</a:t>
            </a:r>
          </a:p>
          <a:p>
            <a:r>
              <a:rPr lang="pt-BR" dirty="0" smtClean="0"/>
              <a:t>Por exemplo, o seguinte código cria um novo </a:t>
            </a:r>
            <a:r>
              <a:rPr lang="pt-BR" dirty="0" err="1" smtClean="0"/>
              <a:t>array</a:t>
            </a:r>
            <a:r>
              <a:rPr lang="pt-BR" dirty="0" smtClean="0"/>
              <a:t> dobro a partir do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, onde cada elemento é o dobro do elemento correspondente em </a:t>
            </a:r>
            <a:r>
              <a:rPr lang="pt-BR" dirty="0" err="1" smtClean="0"/>
              <a:t>numeros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87" y="2143116"/>
            <a:ext cx="820371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Já o método </a:t>
            </a:r>
            <a:r>
              <a:rPr lang="pt-BR" dirty="0" err="1" smtClean="0"/>
              <a:t>reduce</a:t>
            </a:r>
            <a:r>
              <a:rPr lang="pt-BR" dirty="0" smtClean="0"/>
              <a:t>() executa uma função redutora em cada elemento do </a:t>
            </a:r>
            <a:r>
              <a:rPr lang="pt-BR" dirty="0" err="1" smtClean="0"/>
              <a:t>array</a:t>
            </a:r>
            <a:r>
              <a:rPr lang="pt-BR" dirty="0" smtClean="0"/>
              <a:t>, resultando em um único valor de saída. A função redutora recebe dois argumentos: um acumulador e o elemento atual do </a:t>
            </a:r>
            <a:r>
              <a:rPr lang="pt-BR" dirty="0" err="1" smtClean="0"/>
              <a:t>array</a:t>
            </a:r>
            <a:r>
              <a:rPr lang="pt-BR" dirty="0" smtClean="0"/>
              <a:t>. O acumulador é um valor que é passado de uma iteração para a próxima, e o resultado final é o valor final do acumulador.</a:t>
            </a:r>
          </a:p>
          <a:p>
            <a:r>
              <a:rPr lang="pt-BR" dirty="0" smtClean="0"/>
              <a:t>Por exemplo, o seguinte código usa o método </a:t>
            </a:r>
            <a:r>
              <a:rPr lang="pt-BR" dirty="0" err="1" smtClean="0"/>
              <a:t>reduce</a:t>
            </a:r>
            <a:r>
              <a:rPr lang="pt-BR" dirty="0" smtClean="0"/>
              <a:t>() para calcular a soma de todos os elementos em um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os métodos </a:t>
            </a:r>
            <a:r>
              <a:rPr lang="pt-BR" dirty="0" err="1" smtClean="0"/>
              <a:t>map</a:t>
            </a:r>
            <a:r>
              <a:rPr lang="pt-BR" dirty="0" smtClean="0"/>
              <a:t> e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Nesse </a:t>
            </a:r>
            <a:r>
              <a:rPr lang="pt-BR" dirty="0" smtClean="0"/>
              <a:t>exemplo, o valor inicial do acumulador é 0, e a função redutora simplesmente adiciona o valor atual do elemento ao acumulador a cada iteração. No final, o valor de soma será a soma de todos os elementos em </a:t>
            </a:r>
            <a:r>
              <a:rPr lang="pt-BR" dirty="0" err="1" smtClean="0"/>
              <a:t>numeros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571612"/>
            <a:ext cx="8858280" cy="243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Soma dos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Voltando a soma dos </a:t>
            </a:r>
            <a:r>
              <a:rPr lang="pt-BR" dirty="0" err="1" smtClean="0"/>
              <a:t>Arrays</a:t>
            </a:r>
            <a:r>
              <a:rPr lang="pt-BR" dirty="0" smtClean="0"/>
              <a:t>: </a:t>
            </a:r>
          </a:p>
          <a:p>
            <a:r>
              <a:rPr lang="pt-BR" dirty="0" smtClean="0"/>
              <a:t>considere dois </a:t>
            </a:r>
            <a:r>
              <a:rPr lang="pt-BR" dirty="0" err="1" smtClean="0"/>
              <a:t>arrays</a:t>
            </a:r>
            <a:r>
              <a:rPr lang="pt-BR" dirty="0" smtClean="0"/>
              <a:t> de </a:t>
            </a:r>
            <a:r>
              <a:rPr lang="pt-BR" dirty="0" smtClean="0"/>
              <a:t>números: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somar esses </a:t>
            </a:r>
            <a:r>
              <a:rPr lang="pt-BR" dirty="0" err="1" smtClean="0"/>
              <a:t>arrays</a:t>
            </a:r>
            <a:r>
              <a:rPr lang="pt-BR" dirty="0" smtClean="0"/>
              <a:t>, podemos fazer o seguinte: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934"/>
            <a:ext cx="4683093" cy="106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643578"/>
            <a:ext cx="770101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Soma dos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exemplo, usamos o método </a:t>
            </a:r>
            <a:r>
              <a:rPr lang="pt-BR" dirty="0" err="1" smtClean="0"/>
              <a:t>map</a:t>
            </a:r>
            <a:r>
              <a:rPr lang="pt-BR" dirty="0" smtClean="0"/>
              <a:t>() para percorrer o array1 e somar cada elemento com o elemento correspondente do array2. Em seguida, usamos o método </a:t>
            </a:r>
            <a:r>
              <a:rPr lang="pt-BR" dirty="0" err="1" smtClean="0"/>
              <a:t>reduce</a:t>
            </a:r>
            <a:r>
              <a:rPr lang="pt-BR" dirty="0" smtClean="0"/>
              <a:t>() para acumular a soma dos elementos resultantes.</a:t>
            </a:r>
          </a:p>
          <a:p>
            <a:r>
              <a:rPr lang="pt-BR" dirty="0" smtClean="0"/>
              <a:t>O resultado da soma dos </a:t>
            </a:r>
            <a:r>
              <a:rPr lang="pt-BR" dirty="0" err="1" smtClean="0"/>
              <a:t>arrays</a:t>
            </a:r>
            <a:r>
              <a:rPr lang="pt-BR" dirty="0" smtClean="0"/>
              <a:t> nesse caso será 55, que é a soma de todos os elementos dos </a:t>
            </a:r>
            <a:r>
              <a:rPr lang="pt-BR" dirty="0" err="1" smtClean="0"/>
              <a:t>arrays</a:t>
            </a:r>
            <a:r>
              <a:rPr lang="pt-BR" dirty="0" smtClean="0"/>
              <a:t> [1+6, 2+7, 3+8, 4+9, 5+10].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Some todos os valores do </a:t>
            </a:r>
            <a:r>
              <a:rPr lang="pt-BR" dirty="0" err="1" smtClean="0"/>
              <a:t>Arrays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 = [1, 2, 3, 4, 5]; 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Some todos os valores do </a:t>
            </a:r>
            <a:r>
              <a:rPr lang="pt-BR" dirty="0" err="1" smtClean="0"/>
              <a:t>Arrays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numeros</a:t>
            </a:r>
            <a:r>
              <a:rPr lang="pt-BR" dirty="0" smtClean="0"/>
              <a:t> = [1, 2, 3, 4, 5]; 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729524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Suponha que você tenha uma lista de números inteiros e queira criar uma nova lista com o dobro de cada número da lista original. Você pode usar o método </a:t>
            </a:r>
            <a:r>
              <a:rPr lang="pt-BR" dirty="0" err="1" smtClean="0"/>
              <a:t>map</a:t>
            </a:r>
            <a:r>
              <a:rPr lang="pt-BR" dirty="0" smtClean="0"/>
              <a:t> para fazer isso de forma simples e elegante.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smtClean="0"/>
              <a:t>código vemos um </a:t>
            </a:r>
            <a:r>
              <a:rPr lang="pt-BR" dirty="0" err="1" smtClean="0"/>
              <a:t>array</a:t>
            </a:r>
            <a:r>
              <a:rPr lang="pt-BR" dirty="0" smtClean="0"/>
              <a:t> de produtos, onde deve ser declaro entre </a:t>
            </a:r>
            <a:r>
              <a:rPr lang="pt-BR" b="1" dirty="0" smtClean="0"/>
              <a:t>Colchetes. </a:t>
            </a:r>
          </a:p>
          <a:p>
            <a:endParaRPr lang="pt-BR" b="1" dirty="0"/>
          </a:p>
          <a:p>
            <a:endParaRPr lang="pt-BR" b="1" dirty="0" smtClean="0"/>
          </a:p>
          <a:p>
            <a:pPr>
              <a:buNone/>
            </a:pPr>
            <a:r>
              <a:rPr lang="pt-BR" dirty="0" smtClean="0"/>
              <a:t>Para acessar os valores armazenados no </a:t>
            </a:r>
            <a:r>
              <a:rPr lang="pt-BR" dirty="0" err="1" smtClean="0"/>
              <a:t>array</a:t>
            </a:r>
            <a:r>
              <a:rPr lang="pt-BR" dirty="0" smtClean="0"/>
              <a:t> é algo extremamente simples, use o console.</a:t>
            </a:r>
            <a:r>
              <a:rPr lang="pt-BR" dirty="0" err="1" smtClean="0"/>
              <a:t>log</a:t>
            </a:r>
            <a:r>
              <a:rPr lang="pt-BR" dirty="0" smtClean="0"/>
              <a:t> com o seguinte padrão: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643182"/>
            <a:ext cx="88583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143512"/>
            <a:ext cx="41979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</a:t>
            </a:r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Suponha que você tenha uma lista de números inteiros e queira criar uma nova lista com o dobro de cada número da lista original. Você pode usar o método </a:t>
            </a:r>
            <a:r>
              <a:rPr lang="pt-BR" dirty="0" err="1" smtClean="0"/>
              <a:t>map</a:t>
            </a:r>
            <a:r>
              <a:rPr lang="pt-BR" dirty="0" smtClean="0"/>
              <a:t> para fazer isso de forma simples e elegante.</a:t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951" y="4143380"/>
            <a:ext cx="800157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métodos que são usados com </a:t>
            </a:r>
            <a:r>
              <a:rPr lang="pt-BR" dirty="0" err="1" smtClean="0"/>
              <a:t>array</a:t>
            </a:r>
            <a:r>
              <a:rPr lang="pt-BR" dirty="0" smtClean="0"/>
              <a:t>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forEach</a:t>
            </a:r>
            <a:r>
              <a:rPr lang="pt-BR" dirty="0" smtClean="0"/>
              <a:t>() - Executa uma determinada função em cada elemento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filter</a:t>
            </a:r>
            <a:r>
              <a:rPr lang="pt-BR" dirty="0" smtClean="0"/>
              <a:t>() - Cria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elementos que passam no teste implementado pela função fornecida.</a:t>
            </a:r>
          </a:p>
          <a:p>
            <a:r>
              <a:rPr lang="pt-BR" dirty="0" err="1" smtClean="0"/>
              <a:t>find</a:t>
            </a:r>
            <a:r>
              <a:rPr lang="pt-BR" dirty="0" smtClean="0"/>
              <a:t>() - Retorna o valor do primeiro elemento do </a:t>
            </a:r>
            <a:r>
              <a:rPr lang="pt-BR" dirty="0" err="1" smtClean="0"/>
              <a:t>array</a:t>
            </a:r>
            <a:r>
              <a:rPr lang="pt-BR" dirty="0" smtClean="0"/>
              <a:t> que satisfaz a função de teste fornecida.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métodos que são usados com </a:t>
            </a:r>
            <a:r>
              <a:rPr lang="pt-BR" dirty="0" err="1" smtClean="0"/>
              <a:t>array</a:t>
            </a:r>
            <a:r>
              <a:rPr lang="pt-BR" dirty="0" smtClean="0"/>
              <a:t>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some() - Verifica se pelo menos um dos elementos do </a:t>
            </a:r>
            <a:r>
              <a:rPr lang="pt-BR" dirty="0" err="1" smtClean="0"/>
              <a:t>array</a:t>
            </a:r>
            <a:r>
              <a:rPr lang="pt-BR" dirty="0" smtClean="0"/>
              <a:t> passa no teste implementado pela função fornecida.</a:t>
            </a:r>
          </a:p>
          <a:p>
            <a:r>
              <a:rPr lang="pt-BR" dirty="0" err="1" smtClean="0"/>
              <a:t>every</a:t>
            </a:r>
            <a:r>
              <a:rPr lang="pt-BR" dirty="0" smtClean="0"/>
              <a:t>() - Verifica se todos os elementos do </a:t>
            </a:r>
            <a:r>
              <a:rPr lang="pt-BR" dirty="0" err="1" smtClean="0"/>
              <a:t>array</a:t>
            </a:r>
            <a:r>
              <a:rPr lang="pt-BR" dirty="0" smtClean="0"/>
              <a:t> passam no teste implementado pela função fornecida.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- Ordena os elementos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métodos que são usados com </a:t>
            </a:r>
            <a:r>
              <a:rPr lang="pt-BR" dirty="0" err="1" smtClean="0"/>
              <a:t>array</a:t>
            </a:r>
            <a:r>
              <a:rPr lang="pt-BR" dirty="0" smtClean="0"/>
              <a:t> no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slice</a:t>
            </a:r>
            <a:r>
              <a:rPr lang="pt-BR" dirty="0" smtClean="0"/>
              <a:t>() - Retorna uma parte do </a:t>
            </a:r>
            <a:r>
              <a:rPr lang="pt-BR" dirty="0" err="1" smtClean="0"/>
              <a:t>array</a:t>
            </a:r>
            <a:r>
              <a:rPr lang="pt-BR" dirty="0" smtClean="0"/>
              <a:t>, selecionada a partir do índice inicial até o índice final.</a:t>
            </a:r>
          </a:p>
          <a:p>
            <a:r>
              <a:rPr lang="pt-BR" dirty="0" err="1" smtClean="0"/>
              <a:t>splice</a:t>
            </a:r>
            <a:r>
              <a:rPr lang="pt-BR" dirty="0" smtClean="0"/>
              <a:t>() - Adiciona ou remove elementos de um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concat</a:t>
            </a:r>
            <a:r>
              <a:rPr lang="pt-BR" dirty="0" smtClean="0"/>
              <a:t>() - Concatena dois ou mais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includes() - Verifica se um determinado elemento está presente no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2) </a:t>
            </a:r>
            <a:r>
              <a:rPr lang="pt-BR" dirty="0" smtClean="0"/>
              <a:t>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a soma de todos os elementos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3) </a:t>
            </a:r>
            <a:r>
              <a:rPr lang="pt-BR" dirty="0" smtClean="0"/>
              <a:t>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todos os elementos multiplicados por 2.</a:t>
            </a:r>
          </a:p>
          <a:p>
            <a:pPr>
              <a:buNone/>
            </a:pPr>
            <a:r>
              <a:rPr lang="pt-BR" dirty="0" smtClean="0"/>
              <a:t>4) </a:t>
            </a:r>
            <a:r>
              <a:rPr lang="pt-BR" dirty="0" smtClean="0"/>
              <a:t>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o menor número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5) </a:t>
            </a:r>
            <a:r>
              <a:rPr lang="pt-BR" dirty="0" smtClean="0"/>
              <a:t>Crie uma função que receba dois </a:t>
            </a:r>
            <a:r>
              <a:rPr lang="pt-BR" dirty="0" err="1" smtClean="0"/>
              <a:t>arrays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a soma dos elementos correspondentes de cada </a:t>
            </a:r>
            <a:r>
              <a:rPr lang="pt-BR" dirty="0" err="1" smtClean="0"/>
              <a:t>array</a:t>
            </a:r>
            <a:r>
              <a:rPr lang="pt-BR" dirty="0" smtClean="0"/>
              <a:t>. Por exemplo, se os </a:t>
            </a:r>
            <a:r>
              <a:rPr lang="pt-BR" dirty="0" err="1" smtClean="0"/>
              <a:t>arrays</a:t>
            </a:r>
            <a:r>
              <a:rPr lang="pt-BR" dirty="0" smtClean="0"/>
              <a:t> [1, 2, 3] e [4, 5, 6] forem passados como parâmetro, a função deve retornar o </a:t>
            </a:r>
            <a:r>
              <a:rPr lang="pt-BR" dirty="0" err="1" smtClean="0"/>
              <a:t>array</a:t>
            </a:r>
            <a:r>
              <a:rPr lang="pt-BR" dirty="0" smtClean="0"/>
              <a:t> [5, 7, 9].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6) </a:t>
            </a:r>
            <a:r>
              <a:rPr lang="pt-BR" dirty="0" smtClean="0"/>
              <a:t>Crie 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somente os números pares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7) Crie </a:t>
            </a:r>
            <a:r>
              <a:rPr lang="pt-BR" dirty="0" smtClean="0"/>
              <a:t>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somente os números ímpares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8) Crie </a:t>
            </a:r>
            <a:r>
              <a:rPr lang="pt-BR" dirty="0" smtClean="0"/>
              <a:t>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números como parâmetro e retorne um novo </a:t>
            </a:r>
            <a:r>
              <a:rPr lang="pt-BR" dirty="0" err="1" smtClean="0"/>
              <a:t>array</a:t>
            </a:r>
            <a:r>
              <a:rPr lang="pt-BR" dirty="0" smtClean="0"/>
              <a:t> com somente os números que são divisíveis por 3.</a:t>
            </a:r>
          </a:p>
          <a:p>
            <a:pPr>
              <a:buNone/>
            </a:pPr>
            <a:r>
              <a:rPr lang="pt-BR" dirty="0" smtClean="0"/>
              <a:t>9) Crie </a:t>
            </a:r>
            <a:r>
              <a:rPr lang="pt-BR" dirty="0" smtClean="0"/>
              <a:t>uma função que receba um </a:t>
            </a:r>
            <a:r>
              <a:rPr lang="pt-BR" dirty="0" err="1" smtClean="0"/>
              <a:t>array</a:t>
            </a:r>
            <a:r>
              <a:rPr lang="pt-BR" dirty="0" smtClean="0"/>
              <a:t> de objetos, onde cada objeto representa um aluno com os seguintes atributos: nome (string), notas (</a:t>
            </a:r>
            <a:r>
              <a:rPr lang="pt-BR" dirty="0" err="1" smtClean="0"/>
              <a:t>array</a:t>
            </a:r>
            <a:r>
              <a:rPr lang="pt-BR" dirty="0" smtClean="0"/>
              <a:t> de números). A função deve retornar um novo </a:t>
            </a:r>
            <a:r>
              <a:rPr lang="pt-BR" dirty="0" err="1" smtClean="0"/>
              <a:t>array</a:t>
            </a:r>
            <a:r>
              <a:rPr lang="pt-BR" dirty="0" smtClean="0"/>
              <a:t> contendo somente os alunos que têm média de notas maior ou igual a 7.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saber o tamanho do </a:t>
            </a:r>
            <a:r>
              <a:rPr lang="pt-BR" dirty="0" err="1" smtClean="0"/>
              <a:t>array</a:t>
            </a:r>
            <a:r>
              <a:rPr lang="pt-BR" dirty="0" smtClean="0"/>
              <a:t>, onde temos a quantidade de valores </a:t>
            </a:r>
            <a:r>
              <a:rPr lang="pt-BR" dirty="0" smtClean="0"/>
              <a:t>armazenados use </a:t>
            </a:r>
            <a:r>
              <a:rPr lang="pt-BR" dirty="0" err="1" smtClean="0"/>
              <a:t>length</a:t>
            </a:r>
            <a:r>
              <a:rPr lang="pt-BR" dirty="0" smtClean="0"/>
              <a:t>.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pPr>
              <a:buNone/>
            </a:pPr>
            <a:r>
              <a:rPr lang="pt-BR" dirty="0" smtClean="0"/>
              <a:t>Para buscar um valor por uma posição no </a:t>
            </a:r>
            <a:r>
              <a:rPr lang="pt-BR" dirty="0" err="1" smtClean="0"/>
              <a:t>array</a:t>
            </a:r>
            <a:r>
              <a:rPr lang="pt-BR" dirty="0" smtClean="0"/>
              <a:t>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928934"/>
            <a:ext cx="588822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000636"/>
            <a:ext cx="56286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Alguns meios de declarações dos </a:t>
            </a:r>
            <a:r>
              <a:rPr lang="pt-BR" dirty="0" err="1" smtClean="0"/>
              <a:t>Arrays</a:t>
            </a:r>
            <a:r>
              <a:rPr lang="pt-BR" dirty="0" smtClean="0"/>
              <a:t>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A segunda linha de código é possível ser utilizada, mas não vamos e nem devemos usar, devemos seguir boas práticas de programação usadas no mercado.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064" y="2285992"/>
            <a:ext cx="84152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Digamos que existe um </a:t>
            </a:r>
            <a:r>
              <a:rPr lang="pt-BR" dirty="0" err="1" smtClean="0"/>
              <a:t>array</a:t>
            </a:r>
            <a:r>
              <a:rPr lang="pt-BR" dirty="0" smtClean="0"/>
              <a:t> e eu preciso inserir algum outro valor dentro deste já criado. Existe um método chamado </a:t>
            </a:r>
            <a:r>
              <a:rPr lang="pt-BR" dirty="0" err="1" smtClean="0"/>
              <a:t>push</a:t>
            </a:r>
            <a:r>
              <a:rPr lang="pt-BR" dirty="0" smtClean="0"/>
              <a:t> que me permite fazer isso sem maiores problemas ao meu código. </a:t>
            </a:r>
          </a:p>
          <a:p>
            <a:pPr>
              <a:buNone/>
            </a:pPr>
            <a:r>
              <a:rPr lang="pt-BR" dirty="0" smtClean="0"/>
              <a:t>Eu agora quero adicionar Carne neste meu </a:t>
            </a:r>
            <a:r>
              <a:rPr lang="pt-BR" dirty="0" err="1" smtClean="0"/>
              <a:t>array</a:t>
            </a:r>
            <a:r>
              <a:rPr lang="pt-BR" dirty="0" smtClean="0"/>
              <a:t> criado, para isso é bem simples, basta informar o nome do </a:t>
            </a:r>
            <a:r>
              <a:rPr lang="pt-BR" dirty="0" err="1" smtClean="0"/>
              <a:t>array</a:t>
            </a:r>
            <a:r>
              <a:rPr lang="pt-BR" dirty="0"/>
              <a:t> </a:t>
            </a:r>
            <a:r>
              <a:rPr lang="pt-BR" dirty="0" smtClean="0"/>
              <a:t>seguido do comando ‘</a:t>
            </a:r>
            <a:r>
              <a:rPr lang="pt-BR" dirty="0" err="1" smtClean="0"/>
              <a:t>push</a:t>
            </a:r>
            <a:r>
              <a:rPr lang="pt-BR" dirty="0" smtClean="0"/>
              <a:t>’ e entre </a:t>
            </a:r>
            <a:r>
              <a:rPr lang="pt-BR" dirty="0" err="1" smtClean="0"/>
              <a:t>parenteses</a:t>
            </a:r>
            <a:r>
              <a:rPr lang="pt-BR" dirty="0" smtClean="0"/>
              <a:t> informar o valor que eu quero inserir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500702"/>
            <a:ext cx="61602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método </a:t>
            </a:r>
            <a:r>
              <a:rPr lang="pt-BR" dirty="0" err="1" smtClean="0"/>
              <a:t>push</a:t>
            </a:r>
            <a:r>
              <a:rPr lang="pt-BR" dirty="0" smtClean="0"/>
              <a:t> irá adicionar ao final da lista o valor </a:t>
            </a:r>
            <a:r>
              <a:rPr lang="pt-BR" dirty="0" smtClean="0"/>
              <a:t>desejado para </a:t>
            </a:r>
            <a:r>
              <a:rPr lang="pt-BR" dirty="0" smtClean="0"/>
              <a:t>guardar. </a:t>
            </a:r>
            <a:r>
              <a:rPr lang="pt-BR" dirty="0" err="1" smtClean="0"/>
              <a:t>Push</a:t>
            </a:r>
            <a:r>
              <a:rPr lang="pt-BR" dirty="0" smtClean="0"/>
              <a:t> significa ‘empurre’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14686"/>
            <a:ext cx="61602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Já para remover, basta usar o ‘pop’, que significa estourar. 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9" y="3071810"/>
            <a:ext cx="91097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Caso eu queria remover sempre a última posição, posso passar o valor do argumento vazio que o código irá entender o que fazer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359" y="3500438"/>
            <a:ext cx="844848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1634</Words>
  <Application>Microsoft Office PowerPoint</Application>
  <PresentationFormat>Apresentação na tela (4:3)</PresentationFormat>
  <Paragraphs>134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Javascript 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FOR</vt:lpstr>
      <vt:lpstr>Arrays</vt:lpstr>
      <vt:lpstr>Arrays</vt:lpstr>
      <vt:lpstr>Exercício</vt:lpstr>
      <vt:lpstr>Exercício</vt:lpstr>
      <vt:lpstr>Como somar arrays em Javascript?</vt:lpstr>
      <vt:lpstr>o que são os métodos map e reduce</vt:lpstr>
      <vt:lpstr>o que são os métodos map e reduce</vt:lpstr>
      <vt:lpstr>o que são os métodos map e reduce</vt:lpstr>
      <vt:lpstr>o que são os métodos map e reduce</vt:lpstr>
      <vt:lpstr>Soma dos Arrays</vt:lpstr>
      <vt:lpstr>Soma dos Arrays</vt:lpstr>
      <vt:lpstr>Exercício Reduce</vt:lpstr>
      <vt:lpstr>Exercício Reduce</vt:lpstr>
      <vt:lpstr>Exercício Map</vt:lpstr>
      <vt:lpstr>Exercício Map</vt:lpstr>
      <vt:lpstr>outros métodos que são usados com array no javascript</vt:lpstr>
      <vt:lpstr>outros métodos que são usados com array no javascript</vt:lpstr>
      <vt:lpstr>outros métodos que são usados com array no javascript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Usuário do Windows</dc:creator>
  <cp:lastModifiedBy>Usuário do Windows</cp:lastModifiedBy>
  <cp:revision>13</cp:revision>
  <dcterms:created xsi:type="dcterms:W3CDTF">2023-02-19T11:11:34Z</dcterms:created>
  <dcterms:modified xsi:type="dcterms:W3CDTF">2023-02-26T13:53:51Z</dcterms:modified>
</cp:coreProperties>
</file>