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33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5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9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74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2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28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02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9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9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F30-6F50-459C-9246-3A948B352588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15F04-E7EB-4151-825A-97582530A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89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9)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como argumento e retorne um objeto com as frequências de cada </a:t>
            </a:r>
            <a:r>
              <a:rPr lang="pt-BR" dirty="0" err="1" smtClean="0"/>
              <a:t>string</a:t>
            </a:r>
            <a:r>
              <a:rPr lang="pt-BR" dirty="0" smtClean="0"/>
              <a:t> no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68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10)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argumento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os números ordenados do menor para o maior.</a:t>
            </a:r>
          </a:p>
        </p:txBody>
      </p:sp>
    </p:spTree>
    <p:extLst>
      <p:ext uri="{BB962C8B-B14F-4D97-AF65-F5344CB8AC3E}">
        <p14:creationId xmlns:p14="http://schemas.microsoft.com/office/powerpoint/2010/main" val="147609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11) Crie um objeto chamado "pessoa" com as propriedades "nome", "idade" e "p</a:t>
            </a:r>
          </a:p>
        </p:txBody>
      </p:sp>
    </p:spTree>
    <p:extLst>
      <p:ext uri="{BB962C8B-B14F-4D97-AF65-F5344CB8AC3E}">
        <p14:creationId xmlns:p14="http://schemas.microsoft.com/office/powerpoint/2010/main" val="151453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12) Crie uma função que receba um objeto pessoa como argumento e retorne a idade da pessoa.</a:t>
            </a:r>
          </a:p>
        </p:txBody>
      </p:sp>
    </p:spTree>
    <p:extLst>
      <p:ext uri="{BB962C8B-B14F-4D97-AF65-F5344CB8AC3E}">
        <p14:creationId xmlns:p14="http://schemas.microsoft.com/office/powerpoint/2010/main" val="77866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13) Crie uma função que receba um objeto pessoa como argumento e adicione a propriedade "sexo" com o valor "masculino".</a:t>
            </a:r>
          </a:p>
        </p:txBody>
      </p:sp>
    </p:spTree>
    <p:extLst>
      <p:ext uri="{BB962C8B-B14F-4D97-AF65-F5344CB8AC3E}">
        <p14:creationId xmlns:p14="http://schemas.microsoft.com/office/powerpoint/2010/main" val="225465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14) Crie uma função que receba dois argumentos: um objeto pessoa e uma profissão, e altere a propriedade "</a:t>
            </a:r>
            <a:r>
              <a:rPr lang="pt-BR" dirty="0" err="1" smtClean="0"/>
              <a:t>profissao</a:t>
            </a:r>
            <a:r>
              <a:rPr lang="pt-BR" dirty="0" smtClean="0"/>
              <a:t>" do objeto para a profissão informada.</a:t>
            </a:r>
          </a:p>
        </p:txBody>
      </p:sp>
    </p:spTree>
    <p:extLst>
      <p:ext uri="{BB962C8B-B14F-4D97-AF65-F5344CB8AC3E}">
        <p14:creationId xmlns:p14="http://schemas.microsoft.com/office/powerpoint/2010/main" val="41110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15) Crie uma função construtora chamada "Animal" com as propriedades "</a:t>
            </a:r>
            <a:r>
              <a:rPr lang="pt-BR" dirty="0" err="1" smtClean="0"/>
              <a:t>especie</a:t>
            </a:r>
            <a:r>
              <a:rPr lang="pt-BR" dirty="0" smtClean="0"/>
              <a:t>" e "nome", e os métodos "comer" e "dormir".</a:t>
            </a:r>
          </a:p>
        </p:txBody>
      </p:sp>
    </p:spTree>
    <p:extLst>
      <p:ext uri="{BB962C8B-B14F-4D97-AF65-F5344CB8AC3E}">
        <p14:creationId xmlns:p14="http://schemas.microsoft.com/office/powerpoint/2010/main" val="292346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16) Crie um objeto "gato" a partir da função construtora Animal com a </a:t>
            </a:r>
            <a:r>
              <a:rPr lang="pt-BR" dirty="0" err="1" smtClean="0"/>
              <a:t>especie</a:t>
            </a:r>
            <a:r>
              <a:rPr lang="pt-BR" dirty="0" smtClean="0"/>
              <a:t> "felino" e o nome "Miau".</a:t>
            </a:r>
          </a:p>
        </p:txBody>
      </p:sp>
    </p:spTree>
    <p:extLst>
      <p:ext uri="{BB962C8B-B14F-4D97-AF65-F5344CB8AC3E}">
        <p14:creationId xmlns:p14="http://schemas.microsoft.com/office/powerpoint/2010/main" val="14471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17) Crie uma função construtora chamada "</a:t>
            </a:r>
            <a:r>
              <a:rPr lang="pt-BR" dirty="0" err="1" smtClean="0"/>
              <a:t>ContaBancaria</a:t>
            </a:r>
            <a:r>
              <a:rPr lang="pt-BR" dirty="0" smtClean="0"/>
              <a:t>" com as propriedades "saldo" e "titular", e os métodos "depositar" e "sacar".</a:t>
            </a:r>
          </a:p>
        </p:txBody>
      </p:sp>
    </p:spTree>
    <p:extLst>
      <p:ext uri="{BB962C8B-B14F-4D97-AF65-F5344CB8AC3E}">
        <p14:creationId xmlns:p14="http://schemas.microsoft.com/office/powerpoint/2010/main" val="116578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18) Crie um objeto "conta" a partir da função construtora </a:t>
            </a:r>
            <a:r>
              <a:rPr lang="pt-BR" dirty="0" err="1" smtClean="0"/>
              <a:t>ContaBancaria</a:t>
            </a:r>
            <a:r>
              <a:rPr lang="pt-BR" dirty="0" smtClean="0"/>
              <a:t> com o saldo inicial de 1000 e o titular "João".</a:t>
            </a:r>
          </a:p>
        </p:txBody>
      </p:sp>
    </p:spTree>
    <p:extLst>
      <p:ext uri="{BB962C8B-B14F-4D97-AF65-F5344CB8AC3E}">
        <p14:creationId xmlns:p14="http://schemas.microsoft.com/office/powerpoint/2010/main" val="33469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1) Crie um </a:t>
            </a:r>
            <a:r>
              <a:rPr lang="pt-BR" dirty="0" err="1" smtClean="0"/>
              <a:t>Array</a:t>
            </a:r>
            <a:r>
              <a:rPr lang="pt-BR" dirty="0" smtClean="0"/>
              <a:t> chamado "cores" com as cores vermelho, verde e azul, e adicione a cor amarela ao final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899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19) Crie um método "transferir" para o objeto conta, que recebe como argumento outra conta e um valor, e transfere o valor da conta atual para a conta informada.</a:t>
            </a:r>
          </a:p>
        </p:txBody>
      </p:sp>
    </p:spTree>
    <p:extLst>
      <p:ext uri="{BB962C8B-B14F-4D97-AF65-F5344CB8AC3E}">
        <p14:creationId xmlns:p14="http://schemas.microsoft.com/office/powerpoint/2010/main" val="201029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20)Crie um objeto "carro" com as propriedades "marca", "modelo" e "ano", e os métodos "ligar" e "desligar". Use a notação literal de objetos.</a:t>
            </a:r>
          </a:p>
        </p:txBody>
      </p:sp>
    </p:spTree>
    <p:extLst>
      <p:ext uri="{BB962C8B-B14F-4D97-AF65-F5344CB8AC3E}">
        <p14:creationId xmlns:p14="http://schemas.microsoft.com/office/powerpoint/2010/main" val="204486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21) Crie um objeto "aluno" com as propriedades "nome", "idade" e "notas". "notas" deve ser um </a:t>
            </a:r>
            <a:r>
              <a:rPr lang="pt-BR" dirty="0" err="1" smtClean="0"/>
              <a:t>array</a:t>
            </a:r>
            <a:r>
              <a:rPr lang="pt-BR" dirty="0" smtClean="0"/>
              <a:t> com as notas do aluno em uma determinada disciplina.</a:t>
            </a:r>
          </a:p>
        </p:txBody>
      </p:sp>
    </p:spTree>
    <p:extLst>
      <p:ext uri="{BB962C8B-B14F-4D97-AF65-F5344CB8AC3E}">
        <p14:creationId xmlns:p14="http://schemas.microsoft.com/office/powerpoint/2010/main" val="304489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22) Crie uma função que receba um objeto aluno como argumento e retorne a média das notas do aluno.</a:t>
            </a:r>
          </a:p>
        </p:txBody>
      </p:sp>
    </p:spTree>
    <p:extLst>
      <p:ext uri="{BB962C8B-B14F-4D97-AF65-F5344CB8AC3E}">
        <p14:creationId xmlns:p14="http://schemas.microsoft.com/office/powerpoint/2010/main" val="1780508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23) Crie uma função que receba um objeto aluno como argumento e adicione uma nova nota ao </a:t>
            </a:r>
            <a:r>
              <a:rPr lang="pt-BR" dirty="0" err="1" smtClean="0"/>
              <a:t>array</a:t>
            </a:r>
            <a:r>
              <a:rPr lang="pt-BR" dirty="0" smtClean="0"/>
              <a:t> "notas" do aluno</a:t>
            </a:r>
          </a:p>
        </p:txBody>
      </p:sp>
    </p:spTree>
    <p:extLst>
      <p:ext uri="{BB962C8B-B14F-4D97-AF65-F5344CB8AC3E}">
        <p14:creationId xmlns:p14="http://schemas.microsoft.com/office/powerpoint/2010/main" val="65285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24) Crie um </a:t>
            </a:r>
            <a:r>
              <a:rPr lang="pt-BR" dirty="0" err="1" smtClean="0"/>
              <a:t>array</a:t>
            </a:r>
            <a:r>
              <a:rPr lang="pt-BR" dirty="0" smtClean="0"/>
              <a:t> "alunos" com vários objetos aluno, e crie uma função que retorne a média de todas as notas dos alunos.</a:t>
            </a:r>
          </a:p>
        </p:txBody>
      </p:sp>
    </p:spTree>
    <p:extLst>
      <p:ext uri="{BB962C8B-B14F-4D97-AF65-F5344CB8AC3E}">
        <p14:creationId xmlns:p14="http://schemas.microsoft.com/office/powerpoint/2010/main" val="240311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273" y="1812746"/>
            <a:ext cx="10515600" cy="4351338"/>
          </a:xfrm>
        </p:spPr>
        <p:txBody>
          <a:bodyPr/>
          <a:lstStyle/>
          <a:p>
            <a:r>
              <a:rPr lang="pt-BR" dirty="0" smtClean="0"/>
              <a:t>25) Crie uma função que receba o </a:t>
            </a:r>
            <a:r>
              <a:rPr lang="pt-BR" dirty="0" err="1" smtClean="0"/>
              <a:t>array</a:t>
            </a:r>
            <a:r>
              <a:rPr lang="pt-BR" smtClean="0"/>
              <a:t> "alunos" como argumento e retorne o objeto aluno com a maior média de notas.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232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como argumento e retorne o maior número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57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como argumento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todas as </a:t>
            </a:r>
            <a:r>
              <a:rPr lang="pt-BR" dirty="0" err="1" smtClean="0"/>
              <a:t>strings</a:t>
            </a:r>
            <a:r>
              <a:rPr lang="pt-BR" dirty="0" smtClean="0"/>
              <a:t> em letras maiúsculas.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55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4) Crie uma função que receba dois </a:t>
            </a:r>
            <a:r>
              <a:rPr lang="pt-BR" dirty="0" err="1" smtClean="0"/>
              <a:t>Arrays</a:t>
            </a:r>
            <a:r>
              <a:rPr lang="pt-BR" dirty="0" smtClean="0"/>
              <a:t> como argumentos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todos os elementos dos dois </a:t>
            </a:r>
            <a:r>
              <a:rPr lang="pt-BR" dirty="0" err="1" smtClean="0"/>
              <a:t>Arrays</a:t>
            </a:r>
            <a:r>
              <a:rPr lang="pt-BR" dirty="0" smtClean="0"/>
              <a:t>, sem duplicatas.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7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5)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argumento e retorne a média dos números.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86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6)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argumento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todos os números pares do </a:t>
            </a:r>
            <a:r>
              <a:rPr lang="pt-BR" dirty="0" err="1" smtClean="0"/>
              <a:t>Array</a:t>
            </a:r>
            <a:r>
              <a:rPr lang="pt-BR" dirty="0" smtClean="0"/>
              <a:t> original.</a:t>
            </a:r>
          </a:p>
        </p:txBody>
      </p:sp>
    </p:spTree>
    <p:extLst>
      <p:ext uri="{BB962C8B-B14F-4D97-AF65-F5344CB8AC3E}">
        <p14:creationId xmlns:p14="http://schemas.microsoft.com/office/powerpoint/2010/main" val="192933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7)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argumento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todos os números ímpares do </a:t>
            </a:r>
            <a:r>
              <a:rPr lang="pt-BR" dirty="0" err="1" smtClean="0"/>
              <a:t>Array</a:t>
            </a:r>
            <a:r>
              <a:rPr lang="pt-BR" dirty="0" smtClean="0"/>
              <a:t> original</a:t>
            </a:r>
          </a:p>
        </p:txBody>
      </p:sp>
    </p:spTree>
    <p:extLst>
      <p:ext uri="{BB962C8B-B14F-4D97-AF65-F5344CB8AC3E}">
        <p14:creationId xmlns:p14="http://schemas.microsoft.com/office/powerpoint/2010/main" val="265048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8)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objetos como argumento, onde cada objeto representa uma pessoa com as propriedades "nome" e "idade",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os nomes das pessoas maiores de idade.</a:t>
            </a:r>
          </a:p>
        </p:txBody>
      </p:sp>
    </p:spTree>
    <p:extLst>
      <p:ext uri="{BB962C8B-B14F-4D97-AF65-F5344CB8AC3E}">
        <p14:creationId xmlns:p14="http://schemas.microsoft.com/office/powerpoint/2010/main" val="1250363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688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</dc:title>
  <dc:creator>Usuário do Windows</dc:creator>
  <cp:lastModifiedBy>Usuário do Windows</cp:lastModifiedBy>
  <cp:revision>2</cp:revision>
  <dcterms:created xsi:type="dcterms:W3CDTF">2023-03-03T10:20:03Z</dcterms:created>
  <dcterms:modified xsi:type="dcterms:W3CDTF">2023-03-03T10:23:06Z</dcterms:modified>
</cp:coreProperties>
</file>