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6D4-32B2-405C-B300-4D81E38EC8BF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DFCC-2DE1-46CB-9A91-E89A60A514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6D4-32B2-405C-B300-4D81E38EC8BF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DFCC-2DE1-46CB-9A91-E89A60A514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6D4-32B2-405C-B300-4D81E38EC8BF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DFCC-2DE1-46CB-9A91-E89A60A514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6D4-32B2-405C-B300-4D81E38EC8BF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DFCC-2DE1-46CB-9A91-E89A60A514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6D4-32B2-405C-B300-4D81E38EC8BF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DFCC-2DE1-46CB-9A91-E89A60A514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6D4-32B2-405C-B300-4D81E38EC8BF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DFCC-2DE1-46CB-9A91-E89A60A514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6D4-32B2-405C-B300-4D81E38EC8BF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DFCC-2DE1-46CB-9A91-E89A60A514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6D4-32B2-405C-B300-4D81E38EC8BF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DFCC-2DE1-46CB-9A91-E89A60A514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6D4-32B2-405C-B300-4D81E38EC8BF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DFCC-2DE1-46CB-9A91-E89A60A514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6D4-32B2-405C-B300-4D81E38EC8BF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DFCC-2DE1-46CB-9A91-E89A60A514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6D4-32B2-405C-B300-4D81E38EC8BF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DFCC-2DE1-46CB-9A91-E89A60A514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A6D4-32B2-405C-B300-4D81E38EC8BF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9DFCC-2DE1-46CB-9A91-E89A60A5141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Módulos Internos</a:t>
            </a:r>
          </a:p>
          <a:p>
            <a:r>
              <a:rPr lang="pt-BR" dirty="0" err="1" smtClean="0"/>
              <a:t>Export</a:t>
            </a:r>
            <a:r>
              <a:rPr lang="pt-BR" dirty="0" smtClean="0"/>
              <a:t> e </a:t>
            </a:r>
            <a:r>
              <a:rPr lang="pt-BR" dirty="0" err="1" smtClean="0"/>
              <a:t>Import</a:t>
            </a:r>
            <a:endParaRPr lang="pt-BR" dirty="0" smtClean="0"/>
          </a:p>
          <a:p>
            <a:r>
              <a:rPr lang="pt-BR" dirty="0" smtClean="0"/>
              <a:t>File System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Export</a:t>
            </a:r>
            <a:r>
              <a:rPr lang="pt-BR" dirty="0" smtClean="0"/>
              <a:t> e </a:t>
            </a:r>
            <a:r>
              <a:rPr lang="pt-BR" dirty="0" err="1" smtClean="0"/>
              <a:t>Import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628026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6715140" y="1500174"/>
            <a:ext cx="2000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Função que usaremos para calcular, dê o nome </a:t>
            </a:r>
            <a:r>
              <a:rPr lang="pt-BR" sz="2400" b="1" dirty="0" smtClean="0"/>
              <a:t>desconto.</a:t>
            </a:r>
            <a:r>
              <a:rPr lang="pt-BR" sz="2400" b="1" dirty="0" err="1" smtClean="0"/>
              <a:t>mjs</a:t>
            </a:r>
            <a:r>
              <a:rPr lang="pt-BR" sz="2400" b="1" dirty="0" smtClean="0"/>
              <a:t> </a:t>
            </a:r>
            <a:r>
              <a:rPr lang="pt-BR" sz="2400" dirty="0" smtClean="0"/>
              <a:t> ao nome do arquivo</a:t>
            </a:r>
            <a:endParaRPr lang="pt-BR" sz="2400" b="1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14752"/>
            <a:ext cx="6500826" cy="134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428596" y="5214950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Importando e executando a nossa função: dê o nome ao arquivo de </a:t>
            </a:r>
            <a:r>
              <a:rPr lang="pt-BR" sz="2400" b="1" dirty="0" err="1" smtClean="0"/>
              <a:t>index</a:t>
            </a:r>
            <a:r>
              <a:rPr lang="pt-BR" sz="2400" b="1" dirty="0" smtClean="0"/>
              <a:t>.</a:t>
            </a:r>
            <a:r>
              <a:rPr lang="pt-BR" sz="2400" b="1" dirty="0" err="1" smtClean="0"/>
              <a:t>mjs</a:t>
            </a:r>
            <a:r>
              <a:rPr lang="pt-BR" sz="2400" b="1" dirty="0" smtClean="0"/>
              <a:t> </a:t>
            </a:r>
            <a:r>
              <a:rPr lang="pt-BR" sz="2400" dirty="0" smtClean="0"/>
              <a:t> e execute novamente o arquivo usando 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node</a:t>
            </a:r>
            <a:r>
              <a:rPr lang="pt-BR" sz="2400" b="1" dirty="0"/>
              <a:t> </a:t>
            </a:r>
            <a:r>
              <a:rPr lang="pt-BR" sz="2400" b="1" dirty="0" smtClean="0"/>
              <a:t>.\</a:t>
            </a:r>
            <a:r>
              <a:rPr lang="pt-BR" sz="2400" b="1" dirty="0" err="1" smtClean="0"/>
              <a:t>index</a:t>
            </a:r>
            <a:r>
              <a:rPr lang="pt-BR" sz="2400" b="1" dirty="0" smtClean="0"/>
              <a:t>.</a:t>
            </a:r>
            <a:r>
              <a:rPr lang="pt-BR" sz="2400" b="1" dirty="0" err="1" smtClean="0"/>
              <a:t>mjs</a:t>
            </a:r>
            <a:endParaRPr lang="pt-BR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Export</a:t>
            </a:r>
            <a:r>
              <a:rPr lang="pt-BR" dirty="0" smtClean="0"/>
              <a:t> e </a:t>
            </a:r>
            <a:r>
              <a:rPr lang="pt-BR" dirty="0" err="1" smtClean="0"/>
              <a:t>Import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628026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6715140" y="1500174"/>
            <a:ext cx="2000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Função que usaremos para calcular, dê o nome </a:t>
            </a:r>
            <a:r>
              <a:rPr lang="pt-BR" sz="2400" b="1" dirty="0" smtClean="0"/>
              <a:t>desconto.</a:t>
            </a:r>
            <a:r>
              <a:rPr lang="pt-BR" sz="2400" b="1" dirty="0" err="1" smtClean="0"/>
              <a:t>mjs</a:t>
            </a:r>
            <a:r>
              <a:rPr lang="pt-BR" sz="2400" b="1" dirty="0" smtClean="0"/>
              <a:t> </a:t>
            </a:r>
            <a:r>
              <a:rPr lang="pt-BR" sz="2400" dirty="0" smtClean="0"/>
              <a:t> ao nome do arquivo</a:t>
            </a:r>
            <a:endParaRPr lang="pt-BR" sz="2400" b="1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14752"/>
            <a:ext cx="6500826" cy="134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428596" y="5214950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Importando e executando a nossa função: dê o nome ao arquivo de </a:t>
            </a:r>
            <a:r>
              <a:rPr lang="pt-BR" sz="2400" b="1" dirty="0" err="1" smtClean="0"/>
              <a:t>index</a:t>
            </a:r>
            <a:r>
              <a:rPr lang="pt-BR" sz="2400" b="1" dirty="0" smtClean="0"/>
              <a:t>.</a:t>
            </a:r>
            <a:r>
              <a:rPr lang="pt-BR" sz="2400" b="1" dirty="0" err="1" smtClean="0"/>
              <a:t>mjs</a:t>
            </a:r>
            <a:r>
              <a:rPr lang="pt-BR" sz="2400" b="1" dirty="0" smtClean="0"/>
              <a:t> </a:t>
            </a:r>
            <a:r>
              <a:rPr lang="pt-BR" sz="2400" dirty="0" smtClean="0"/>
              <a:t> e execute novamente o arquivo usando 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node</a:t>
            </a:r>
            <a:r>
              <a:rPr lang="pt-BR" sz="2400" b="1" dirty="0"/>
              <a:t> </a:t>
            </a:r>
            <a:r>
              <a:rPr lang="pt-BR" sz="2400" b="1" dirty="0" smtClean="0"/>
              <a:t>.\</a:t>
            </a:r>
            <a:r>
              <a:rPr lang="pt-BR" sz="2400" b="1" dirty="0" err="1" smtClean="0"/>
              <a:t>index</a:t>
            </a:r>
            <a:r>
              <a:rPr lang="pt-BR" sz="2400" b="1" dirty="0" smtClean="0"/>
              <a:t>.</a:t>
            </a:r>
            <a:r>
              <a:rPr lang="pt-BR" sz="2400" b="1" dirty="0" err="1" smtClean="0"/>
              <a:t>mjs</a:t>
            </a:r>
            <a:endParaRPr lang="pt-BR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Modules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Core Modules são módulos internos do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que são fornecidos como parte da sua instalação padrão e não precisam ser instalados separadamente. Esses módulos são escritos em C ou C++ e são compilados como parte da construção do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. Eles são implementados como arquivos </a:t>
            </a:r>
            <a:r>
              <a:rPr lang="pt-BR" dirty="0" err="1"/>
              <a:t>JavaScript</a:t>
            </a:r>
            <a:r>
              <a:rPr lang="pt-BR" dirty="0"/>
              <a:t> comuns, mas são compilados diretamente no binário do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, tornando-os muito eficientes em termos de desempenho.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Modules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exemplo, criamos um arquivo um arquivo </a:t>
            </a:r>
            <a:r>
              <a:rPr lang="pt-BR" dirty="0" err="1" smtClean="0"/>
              <a:t>index</a:t>
            </a:r>
            <a:r>
              <a:rPr lang="pt-BR" dirty="0" smtClean="0"/>
              <a:t>.</a:t>
            </a:r>
            <a:r>
              <a:rPr lang="pt-BR" dirty="0" err="1" smtClean="0"/>
              <a:t>php</a:t>
            </a:r>
            <a:r>
              <a:rPr lang="pt-BR" dirty="0" smtClean="0"/>
              <a:t> e verificamos a funcionalidade a extensão deste nosso arquivo 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6049" y="3357562"/>
            <a:ext cx="724785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arquivos para leitura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uma nova pasta usando o </a:t>
            </a:r>
            <a:r>
              <a:rPr lang="pt-BR" dirty="0" err="1" smtClean="0"/>
              <a:t>VSCode</a:t>
            </a:r>
            <a:r>
              <a:rPr lang="pt-BR" dirty="0" smtClean="0"/>
              <a:t> e dentro dela, crie dois arquivos, um chamado de </a:t>
            </a:r>
            <a:r>
              <a:rPr lang="pt-BR" dirty="0" err="1" smtClean="0"/>
              <a:t>index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 e outro chamado arquivo.txt. </a:t>
            </a:r>
          </a:p>
          <a:p>
            <a:r>
              <a:rPr lang="pt-BR" dirty="0" smtClean="0"/>
              <a:t>Dentro do arquivo.txt passe qualquer mensagem que você desejar. 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arquivos para leitura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Copie este código: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85992"/>
            <a:ext cx="7268817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arquivos para leitura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Neste código estamos importando um arquivo de texto para nosso arquivo </a:t>
            </a:r>
            <a:r>
              <a:rPr lang="pt-BR" dirty="0" err="1" smtClean="0"/>
              <a:t>index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, fazendo com que seja executada a leitura do conteúdo que há dentro dele. 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arquivos para leitura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err="1"/>
              <a:t>const</a:t>
            </a:r>
            <a:r>
              <a:rPr lang="pt-BR" b="1" dirty="0"/>
              <a:t> </a:t>
            </a:r>
            <a:r>
              <a:rPr lang="pt-BR" b="1" dirty="0" err="1"/>
              <a:t>fs</a:t>
            </a:r>
            <a:r>
              <a:rPr lang="pt-BR" b="1" dirty="0"/>
              <a:t> = </a:t>
            </a:r>
            <a:r>
              <a:rPr lang="pt-BR" b="1" dirty="0" err="1"/>
              <a:t>require</a:t>
            </a:r>
            <a:r>
              <a:rPr lang="pt-BR" b="1" dirty="0"/>
              <a:t>('</a:t>
            </a:r>
            <a:r>
              <a:rPr lang="pt-BR" b="1" dirty="0" err="1"/>
              <a:t>fs</a:t>
            </a:r>
            <a:r>
              <a:rPr lang="pt-BR" b="1" dirty="0"/>
              <a:t>'): </a:t>
            </a:r>
            <a:r>
              <a:rPr lang="pt-BR" dirty="0"/>
              <a:t>importa o módulo '</a:t>
            </a:r>
            <a:r>
              <a:rPr lang="pt-BR" dirty="0" err="1"/>
              <a:t>fs</a:t>
            </a:r>
            <a:r>
              <a:rPr lang="pt-BR" dirty="0"/>
              <a:t>', que fornece métodos para trabalhar com arquivos do sistema.</a:t>
            </a:r>
          </a:p>
          <a:p>
            <a:r>
              <a:rPr lang="pt-BR" b="1" dirty="0" err="1"/>
              <a:t>fs.readFile</a:t>
            </a:r>
            <a:r>
              <a:rPr lang="pt-BR" b="1" dirty="0"/>
              <a:t>('arquivo.txt', 'utf8', (</a:t>
            </a:r>
            <a:r>
              <a:rPr lang="pt-BR" b="1" dirty="0" err="1"/>
              <a:t>err</a:t>
            </a:r>
            <a:r>
              <a:rPr lang="pt-BR" b="1" dirty="0"/>
              <a:t>, data) =&gt; {...}): </a:t>
            </a:r>
            <a:r>
              <a:rPr lang="pt-BR" dirty="0"/>
              <a:t>lê o conteúdo do arquivo 'arquivo.txt'. O método </a:t>
            </a:r>
            <a:r>
              <a:rPr lang="pt-BR" dirty="0" err="1"/>
              <a:t>readFile</a:t>
            </a:r>
            <a:r>
              <a:rPr lang="pt-BR" dirty="0"/>
              <a:t>() recebe três argumentos: o nome do arquivo, o formato do arquivo (neste caso 'utf8' para ler como texto) e uma função de retorno de chamada que é executada quando a operação de leitura é concluída.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arquivos para leitura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(</a:t>
            </a:r>
            <a:r>
              <a:rPr lang="pt-BR" b="1" dirty="0" err="1" smtClean="0"/>
              <a:t>err</a:t>
            </a:r>
            <a:r>
              <a:rPr lang="pt-BR" b="1" dirty="0" smtClean="0"/>
              <a:t>, data) =&gt; {...}</a:t>
            </a:r>
            <a:r>
              <a:rPr lang="pt-BR" b="1" dirty="0"/>
              <a:t>: </a:t>
            </a:r>
            <a:r>
              <a:rPr lang="pt-BR" dirty="0"/>
              <a:t>essa é a função de retorno de chamada que é executada quando a operação de leitura é concluída. Ela recebe dois argumentos: um objeto de erro, se houver, e o conteúdo do arquivo lido. Se ocorrer um erro durante a leitura do arquivo, o objeto de erro é retornado e o conteúdo do arquivo será indefinido.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arquivos para leitura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err</a:t>
            </a:r>
            <a:r>
              <a:rPr lang="pt-BR" b="1" dirty="0"/>
              <a:t>) {...}: </a:t>
            </a:r>
            <a:r>
              <a:rPr lang="pt-BR" dirty="0"/>
              <a:t>verifica se há algum erro durante a leitura do arquivo. Se houver um erro, a mensagem de erro será exibida no console.</a:t>
            </a:r>
          </a:p>
          <a:p>
            <a:r>
              <a:rPr lang="pt-BR" b="1" dirty="0" smtClean="0"/>
              <a:t>console.</a:t>
            </a:r>
            <a:r>
              <a:rPr lang="pt-BR" b="1" dirty="0" err="1" smtClean="0"/>
              <a:t>log</a:t>
            </a:r>
            <a:r>
              <a:rPr lang="pt-BR" b="1" dirty="0" smtClean="0"/>
              <a:t>(data): </a:t>
            </a:r>
            <a:r>
              <a:rPr lang="pt-BR" dirty="0" smtClean="0"/>
              <a:t>imprime </a:t>
            </a:r>
            <a:r>
              <a:rPr lang="pt-BR" dirty="0"/>
              <a:t>o conteúdo do arquivo lido no console.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scripts que podem ser reusados a partir de funções que são criadas em códigos. </a:t>
            </a:r>
          </a:p>
          <a:p>
            <a:r>
              <a:rPr lang="pt-BR" dirty="0" smtClean="0"/>
              <a:t>Digamos que precisamos fazer a conversão de moedas, criamos um modulo e apenas importamos para que seja feita essa conversão de maneira mais correta sem precisamos criar novos códigos dentro do projeto. 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arquivos para leitura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 como fazer para lê um arquivo diretamente de um diretório do Computador ? </a:t>
            </a:r>
          </a:p>
          <a:p>
            <a:r>
              <a:rPr lang="pt-BR" dirty="0" smtClean="0"/>
              <a:t>É bem simples, basta exemplificar o caminho do diretório em vez do nome do arquivo. Veja o código. 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arquivos para leitura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525" y="1500174"/>
            <a:ext cx="870563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1) Crie um arquivo de texto no diretório que retorne uma lista de clientes com nomes e telefones para serem lidos no terminal, como no exemplo. 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2) Crie um arquivo em </a:t>
            </a:r>
            <a:r>
              <a:rPr lang="pt-BR" dirty="0" err="1" smtClean="0"/>
              <a:t>Node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 que retorne os seguintes </a:t>
            </a:r>
            <a:r>
              <a:rPr lang="pt-BR" dirty="0" err="1" smtClean="0"/>
              <a:t>calculos</a:t>
            </a:r>
            <a:r>
              <a:rPr lang="pt-BR" dirty="0" smtClean="0"/>
              <a:t> dos funcionários: </a:t>
            </a:r>
          </a:p>
          <a:p>
            <a:pPr>
              <a:buNone/>
            </a:pPr>
            <a:r>
              <a:rPr lang="pt-BR" dirty="0" smtClean="0"/>
              <a:t>Salário de 30 dias= Cada dia valerá R$ 31,25</a:t>
            </a:r>
          </a:p>
          <a:p>
            <a:pPr>
              <a:buNone/>
            </a:pPr>
            <a:r>
              <a:rPr lang="pt-BR" dirty="0" smtClean="0"/>
              <a:t>Desconto do FGTS = 9%</a:t>
            </a:r>
          </a:p>
          <a:p>
            <a:pPr>
              <a:buNone/>
            </a:pPr>
            <a:r>
              <a:rPr lang="pt-BR" dirty="0" smtClean="0"/>
              <a:t>Desconto de Almoço = 2%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3) Crie um arquivo que imprime todos esses resultados das questões anteriores em um arquivo.txt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dividir em três partes: </a:t>
            </a:r>
          </a:p>
          <a:p>
            <a:r>
              <a:rPr lang="pt-BR" dirty="0" smtClean="0"/>
              <a:t>Internos: Os que nós criamos </a:t>
            </a:r>
          </a:p>
          <a:p>
            <a:r>
              <a:rPr lang="pt-BR" dirty="0" smtClean="0"/>
              <a:t>Core Modules: O que são instalados diretamente com o </a:t>
            </a:r>
            <a:r>
              <a:rPr lang="pt-BR" dirty="0" err="1" smtClean="0"/>
              <a:t>Node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 smtClean="0"/>
          </a:p>
          <a:p>
            <a:r>
              <a:rPr lang="pt-BR" dirty="0" smtClean="0"/>
              <a:t>Externos: Instalados via NPM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Internos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módulos internos do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são pacotes de código pré-construídos que são fornecidos junto com a instalação do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. Eles fornecem recursos essenciais para o desenvolvimento de aplicativos em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, como a manipulação de arquivos, comunicação com servidores, criptografia, execução de código em segundo plano, entre outros.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Internos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Alguns exemplos de módulos internos do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incluem:</a:t>
            </a:r>
          </a:p>
          <a:p>
            <a:r>
              <a:rPr lang="pt-BR" b="1" dirty="0" err="1" smtClean="0"/>
              <a:t>fs</a:t>
            </a:r>
            <a:r>
              <a:rPr lang="pt-BR" dirty="0" smtClean="0"/>
              <a:t>: </a:t>
            </a:r>
            <a:r>
              <a:rPr lang="pt-BR" dirty="0"/>
              <a:t>fornece funcionalidades para trabalhar com arquivos e diretórios.</a:t>
            </a:r>
          </a:p>
          <a:p>
            <a:r>
              <a:rPr lang="pt-BR" b="1" dirty="0" smtClean="0"/>
              <a:t>http</a:t>
            </a:r>
            <a:r>
              <a:rPr lang="pt-BR" dirty="0" smtClean="0"/>
              <a:t>: </a:t>
            </a:r>
            <a:r>
              <a:rPr lang="pt-BR" dirty="0"/>
              <a:t>fornece funcionalidades para criar e consumir servidores HTTP.</a:t>
            </a:r>
          </a:p>
          <a:p>
            <a:r>
              <a:rPr lang="pt-BR" b="1" dirty="0" smtClean="0"/>
              <a:t>https</a:t>
            </a:r>
            <a:r>
              <a:rPr lang="pt-BR" dirty="0" smtClean="0"/>
              <a:t>: </a:t>
            </a:r>
            <a:r>
              <a:rPr lang="pt-BR" dirty="0"/>
              <a:t>fornece funcionalidades para criar e consumir servidores HTTPS.</a:t>
            </a:r>
          </a:p>
          <a:p>
            <a:r>
              <a:rPr lang="pt-BR" b="1" dirty="0" err="1" smtClean="0"/>
              <a:t>crypto</a:t>
            </a:r>
            <a:r>
              <a:rPr lang="pt-BR" dirty="0" smtClean="0"/>
              <a:t>: </a:t>
            </a:r>
            <a:r>
              <a:rPr lang="pt-BR" dirty="0"/>
              <a:t>fornece funcionalidades para criptografia e </a:t>
            </a:r>
            <a:r>
              <a:rPr lang="pt-BR" dirty="0" err="1"/>
              <a:t>descriptografia</a:t>
            </a:r>
            <a:r>
              <a:rPr lang="pt-BR" dirty="0"/>
              <a:t> de dados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Internos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os</a:t>
            </a:r>
            <a:r>
              <a:rPr lang="pt-BR" dirty="0" smtClean="0"/>
              <a:t>: fornece funcionalidades para trabalhar com informações do sistema operacional.</a:t>
            </a:r>
          </a:p>
          <a:p>
            <a:r>
              <a:rPr lang="pt-BR" b="1" dirty="0" smtClean="0"/>
              <a:t>path</a:t>
            </a:r>
            <a:r>
              <a:rPr lang="pt-BR" dirty="0" smtClean="0"/>
              <a:t>: fornece funcionalidades para trabalhar com caminhos de arquivos e diretórios.</a:t>
            </a:r>
          </a:p>
          <a:p>
            <a:r>
              <a:rPr lang="pt-BR" b="1" dirty="0" err="1" smtClean="0"/>
              <a:t>child_process</a:t>
            </a:r>
            <a:r>
              <a:rPr lang="pt-BR" dirty="0" smtClean="0"/>
              <a:t>: fornece funcionalidades para executar comandos em segundo plano.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Internos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 Vamos criar uma função que faz o desconto de passagem de um funcionário. </a:t>
            </a:r>
          </a:p>
          <a:p>
            <a:r>
              <a:rPr lang="pt-BR" dirty="0" smtClean="0"/>
              <a:t>Crie dois arquivos na pasta usando o </a:t>
            </a:r>
            <a:r>
              <a:rPr lang="pt-BR" dirty="0" err="1" smtClean="0"/>
              <a:t>VSCode</a:t>
            </a:r>
            <a:r>
              <a:rPr lang="pt-BR" dirty="0" smtClean="0"/>
              <a:t> e faça os seguintes comando: 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Internos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497996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6215074" y="2071678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Dê um nome para esse arquivo, como por exemplo: </a:t>
            </a:r>
            <a:r>
              <a:rPr lang="pt-BR" b="1" dirty="0" smtClean="0"/>
              <a:t>desconto.</a:t>
            </a:r>
            <a:r>
              <a:rPr lang="pt-BR" b="1" dirty="0" err="1" smtClean="0"/>
              <a:t>js</a:t>
            </a:r>
            <a:endParaRPr lang="pt-BR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86190"/>
            <a:ext cx="649781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7000892" y="3357562"/>
            <a:ext cx="1928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Aqui dê o nome de </a:t>
            </a:r>
            <a:r>
              <a:rPr lang="pt-BR" b="1" dirty="0" err="1" smtClean="0"/>
              <a:t>index</a:t>
            </a:r>
            <a:r>
              <a:rPr lang="pt-BR" b="1" dirty="0" smtClean="0"/>
              <a:t>.</a:t>
            </a:r>
            <a:r>
              <a:rPr lang="pt-BR" b="1" dirty="0" err="1" smtClean="0"/>
              <a:t>js</a:t>
            </a:r>
            <a:r>
              <a:rPr lang="pt-BR" b="1" dirty="0" smtClean="0"/>
              <a:t>, </a:t>
            </a:r>
            <a:r>
              <a:rPr lang="pt-BR" dirty="0" smtClean="0"/>
              <a:t> agora execute o arquivo usando o terminal. Lembre-se que você precisa usar o comando: </a:t>
            </a:r>
          </a:p>
          <a:p>
            <a:r>
              <a:rPr lang="pt-BR" b="1" dirty="0" err="1" smtClean="0"/>
              <a:t>node</a:t>
            </a:r>
            <a:r>
              <a:rPr lang="pt-BR" b="1" dirty="0"/>
              <a:t> </a:t>
            </a:r>
            <a:r>
              <a:rPr lang="pt-BR" b="1" dirty="0" smtClean="0"/>
              <a:t>.\</a:t>
            </a:r>
            <a:r>
              <a:rPr lang="pt-BR" b="1" dirty="0" err="1" smtClean="0"/>
              <a:t>index</a:t>
            </a:r>
            <a:r>
              <a:rPr lang="pt-BR" b="1" dirty="0" smtClean="0"/>
              <a:t>.</a:t>
            </a:r>
            <a:r>
              <a:rPr lang="pt-BR" b="1" dirty="0" err="1" smtClean="0"/>
              <a:t>js</a:t>
            </a:r>
            <a:endParaRPr lang="pt-BR" b="1" dirty="0" smtClean="0"/>
          </a:p>
          <a:p>
            <a:r>
              <a:rPr lang="pt-BR" dirty="0" smtClean="0"/>
              <a:t>para ser executado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Export</a:t>
            </a:r>
            <a:r>
              <a:rPr lang="pt-BR" dirty="0" smtClean="0"/>
              <a:t> e </a:t>
            </a:r>
            <a:r>
              <a:rPr lang="pt-BR" dirty="0" err="1" smtClean="0"/>
              <a:t>Import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 Simplificando o nosso código usando práticas novas. </a:t>
            </a:r>
          </a:p>
          <a:p>
            <a:pPr>
              <a:buNone/>
            </a:pPr>
            <a:r>
              <a:rPr lang="pt-BR" dirty="0" smtClean="0"/>
              <a:t>Vamos criar uma versão melhorada da nossa importação, deixando o noss</a:t>
            </a:r>
            <a:r>
              <a:rPr lang="pt-BR" dirty="0" smtClean="0"/>
              <a:t>o código mais “lógico” no nosso entendimento, vamos a prática: </a:t>
            </a:r>
          </a:p>
          <a:p>
            <a:pPr>
              <a:buNone/>
            </a:pPr>
            <a:r>
              <a:rPr lang="pt-BR" dirty="0" smtClean="0"/>
              <a:t>Antes: </a:t>
            </a:r>
            <a:r>
              <a:rPr lang="pt-BR" dirty="0"/>
              <a:t>A extensão de arquivo ".</a:t>
            </a:r>
            <a:r>
              <a:rPr lang="pt-BR" dirty="0" err="1"/>
              <a:t>mjs</a:t>
            </a:r>
            <a:r>
              <a:rPr lang="pt-BR" dirty="0"/>
              <a:t>" é usada para indicar que um arquivo contém módulos ES (</a:t>
            </a:r>
            <a:r>
              <a:rPr lang="pt-BR" dirty="0" err="1"/>
              <a:t>ECMAScript</a:t>
            </a:r>
            <a:r>
              <a:rPr lang="pt-BR" dirty="0"/>
              <a:t>) em conformidade com a especificação </a:t>
            </a:r>
            <a:r>
              <a:rPr lang="pt-BR" dirty="0" err="1"/>
              <a:t>ECMAScript</a:t>
            </a:r>
            <a:r>
              <a:rPr lang="pt-BR" dirty="0"/>
              <a:t> Modules, que é uma nova forma padronizada de se trabalhar com módulos no </a:t>
            </a:r>
            <a:r>
              <a:rPr lang="pt-BR" dirty="0" err="1"/>
              <a:t>JavaScript</a:t>
            </a:r>
            <a:r>
              <a:rPr lang="pt-BR" dirty="0"/>
              <a:t>.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981</Words>
  <Application>Microsoft Office PowerPoint</Application>
  <PresentationFormat>Apresentação na tela (4:3)</PresentationFormat>
  <Paragraphs>75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Módulos</vt:lpstr>
      <vt:lpstr>Módulos</vt:lpstr>
      <vt:lpstr>Módulos</vt:lpstr>
      <vt:lpstr>Módulos Internos</vt:lpstr>
      <vt:lpstr>Módulos Internos</vt:lpstr>
      <vt:lpstr>Módulos Internos</vt:lpstr>
      <vt:lpstr>Módulos Internos</vt:lpstr>
      <vt:lpstr>Módulos Internos</vt:lpstr>
      <vt:lpstr>Export e Import</vt:lpstr>
      <vt:lpstr>Export e Import</vt:lpstr>
      <vt:lpstr>Export e Import</vt:lpstr>
      <vt:lpstr>Core Modules</vt:lpstr>
      <vt:lpstr>Core Modules</vt:lpstr>
      <vt:lpstr>Criando arquivos para leitura</vt:lpstr>
      <vt:lpstr>Criando arquivos para leitura</vt:lpstr>
      <vt:lpstr>Criando arquivos para leitura</vt:lpstr>
      <vt:lpstr>Criando arquivos para leitura</vt:lpstr>
      <vt:lpstr>Criando arquivos para leitura</vt:lpstr>
      <vt:lpstr>Criando arquivos para leitura</vt:lpstr>
      <vt:lpstr>Criando arquivos para leitura</vt:lpstr>
      <vt:lpstr>Criando arquivos para leitura</vt:lpstr>
      <vt:lpstr>Atividade</vt:lpstr>
      <vt:lpstr>Atividade</vt:lpstr>
      <vt:lpstr>Atividade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Modulos</dc:title>
  <dc:creator>Usuário do Windows</dc:creator>
  <cp:lastModifiedBy>Usuário do Windows</cp:lastModifiedBy>
  <cp:revision>8</cp:revision>
  <dcterms:created xsi:type="dcterms:W3CDTF">2023-03-26T10:36:07Z</dcterms:created>
  <dcterms:modified xsi:type="dcterms:W3CDTF">2023-03-26T12:30:21Z</dcterms:modified>
</cp:coreProperties>
</file>