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98" autoAdjust="0"/>
    <p:restoredTop sz="9466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0EFB-2FD4-4DDE-B25D-D9584DE031C1}" type="datetimeFigureOut">
              <a:rPr lang="pt-BR" smtClean="0"/>
              <a:pPr/>
              <a:t>10/02/2023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2F77-7B97-410E-8DC0-517A7981B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Funções 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usar funções JS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V</a:t>
            </a:r>
            <a:r>
              <a:rPr lang="pt-BR" dirty="0" smtClean="0"/>
              <a:t>ocê </a:t>
            </a:r>
            <a:r>
              <a:rPr lang="pt-BR" dirty="0"/>
              <a:t>pode defini-las uma vez e usá-las várias vezes, conforme necessário. Você não precisa reescrever o mesmo código ou código semelhante repetidamente. As funções </a:t>
            </a:r>
            <a:r>
              <a:rPr lang="pt-BR" dirty="0" err="1"/>
              <a:t>JavaScript</a:t>
            </a:r>
            <a:r>
              <a:rPr lang="pt-BR" dirty="0"/>
              <a:t> também permitem que você conecte diferentes entradas, ou argumentos, para obter resultados diferentes, com base nas informações com as quais está trabalhando. O uso de funções </a:t>
            </a:r>
            <a:r>
              <a:rPr lang="pt-BR" dirty="0" err="1"/>
              <a:t>JavaScript</a:t>
            </a:r>
            <a:r>
              <a:rPr lang="pt-BR" dirty="0"/>
              <a:t> economiza muito tempo e torna seu código menos complicado.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 Parse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err="1" smtClean="0"/>
              <a:t>parseInt</a:t>
            </a:r>
            <a:r>
              <a:rPr lang="pt-BR" smtClean="0"/>
              <a:t>(): </a:t>
            </a:r>
            <a:r>
              <a:rPr lang="pt-BR" dirty="0"/>
              <a:t>método analisa um valor como uma string e retorna o primeiro inteiro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err="1"/>
              <a:t>parseFloat</a:t>
            </a:r>
            <a:r>
              <a:rPr lang="pt-BR" dirty="0" smtClean="0"/>
              <a:t>(): </a:t>
            </a:r>
            <a:r>
              <a:rPr lang="pt-BR" dirty="0"/>
              <a:t>método analisa um valor como uma string e retorna o primeiro número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pt-BR" dirty="0" smtClean="0"/>
              <a:t>Escreva um </a:t>
            </a:r>
            <a:r>
              <a:rPr lang="pt-BR" dirty="0" err="1" smtClean="0"/>
              <a:t>prompt</a:t>
            </a:r>
            <a:r>
              <a:rPr lang="pt-BR" dirty="0" smtClean="0"/>
              <a:t> que armazene o valor 10 em uma variável A e o valor 20 em uma variável B e imprima com as três saídas já vistas. 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pt-BR" dirty="0" smtClean="0"/>
              <a:t>Faça uma função que receba o salário-base de um funcionário. Sabendo-se que esse funcionário tem gratificação de 5% sobre o salário-base e paga imposto de 7% sobre o total. 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pt-BR" dirty="0" smtClean="0"/>
              <a:t>Crie com o </a:t>
            </a:r>
            <a:r>
              <a:rPr lang="pt-BR" dirty="0" err="1" smtClean="0"/>
              <a:t>prompt</a:t>
            </a:r>
            <a:r>
              <a:rPr lang="pt-BR" dirty="0" smtClean="0"/>
              <a:t> que peça para entrar com seu nome e sua idade e depois imprima na tela a resposta com as três saídas já vistas. 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pt-BR" dirty="0" smtClean="0"/>
          </a:p>
          <a:p>
            <a:pPr marL="514350" indent="-514350">
              <a:buAutoNum type="arabicParenR"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pt-BR" dirty="0" smtClean="0"/>
              <a:t>4) Ler dois números inteiros, x e y, e imprimir a soma, multiplicação, divisão e subtração deles na tela. Sem funções. </a:t>
            </a:r>
          </a:p>
          <a:p>
            <a:pPr marL="514350" indent="-514350">
              <a:buNone/>
            </a:pPr>
            <a:r>
              <a:rPr lang="pt-BR" dirty="0" smtClean="0"/>
              <a:t>5) Usar o exercício acima usando funções. </a:t>
            </a:r>
          </a:p>
          <a:p>
            <a:pPr>
              <a:buNone/>
            </a:pPr>
            <a:r>
              <a:rPr lang="pt-BR" dirty="0" smtClean="0"/>
              <a:t>6) que peça ao usuário para informar os dados abaixo e, depois disso, os imprima na tela:</a:t>
            </a:r>
          </a:p>
          <a:p>
            <a:pPr>
              <a:buNone/>
            </a:pPr>
            <a:r>
              <a:rPr lang="pt-BR" dirty="0" smtClean="0"/>
              <a:t>• Nome;</a:t>
            </a:r>
          </a:p>
          <a:p>
            <a:pPr>
              <a:buNone/>
            </a:pPr>
            <a:r>
              <a:rPr lang="pt-BR" dirty="0" smtClean="0"/>
              <a:t>• Endereço, com cidade, estado e CEP;</a:t>
            </a:r>
          </a:p>
          <a:p>
            <a:pPr>
              <a:buNone/>
            </a:pPr>
            <a:r>
              <a:rPr lang="pt-BR" dirty="0" smtClean="0"/>
              <a:t>• Número de telefone;</a:t>
            </a:r>
          </a:p>
          <a:p>
            <a:pPr>
              <a:buNone/>
            </a:pPr>
            <a:r>
              <a:rPr lang="pt-BR" dirty="0" smtClean="0"/>
              <a:t>• Área de atuação profissional.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7) Sabendo que o lucro anual de uma empresa é, tipicamente, 23% do total de vendas, crie um algoritmo que solicite ao usuário entre com o</a:t>
            </a:r>
          </a:p>
          <a:p>
            <a:pPr>
              <a:buNone/>
            </a:pPr>
            <a:r>
              <a:rPr lang="pt-BR" dirty="0" smtClean="0"/>
              <a:t>valor projetado do total de vendas e, em seguida, calcule e exiba o lucro que deve ser obtido com esse valor.</a:t>
            </a:r>
          </a:p>
          <a:p>
            <a:pPr>
              <a:buNone/>
            </a:pPr>
            <a:r>
              <a:rPr lang="pt-BR" dirty="0" smtClean="0"/>
              <a:t>Lembrete: 23% = 23\100 = 0,23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8) </a:t>
            </a:r>
            <a:r>
              <a:rPr lang="pt-BR" dirty="0"/>
              <a:t> Peça ao usuário para digitar 5 números em uma caixa de texto. Verifique qual é o maior número e exiba-o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9) </a:t>
            </a:r>
            <a:r>
              <a:rPr lang="pt-BR" dirty="0"/>
              <a:t>Peça ao usuário para digitar várias idades. Exiba quantas pessoas são maior de idade (18 anos) e quantas são menores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10) Crie uma função que calcule o IMC de uma pessoa pedindo o seu peso, altura, nome e idade e depois seja impresso na tela com os três meios de output que conhecemos. 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As funções</a:t>
            </a:r>
            <a:r>
              <a:rPr lang="pt-BR" dirty="0"/>
              <a:t> </a:t>
            </a:r>
            <a:r>
              <a:rPr lang="pt-BR" dirty="0" err="1"/>
              <a:t>JavaScript</a:t>
            </a:r>
            <a:r>
              <a:rPr lang="pt-BR" dirty="0"/>
              <a:t> são blocos reutilizáveis ​​de código que executam uma tarefa específica, recebendo alguma forma de entrada e retornando uma saída.</a:t>
            </a:r>
          </a:p>
          <a:p>
            <a:r>
              <a:rPr lang="pt-BR" dirty="0"/>
              <a:t>Para definir uma função, você deve usar a palavra-chave </a:t>
            </a:r>
            <a:r>
              <a:rPr lang="pt-BR" b="1" dirty="0" err="1"/>
              <a:t>function</a:t>
            </a:r>
            <a:r>
              <a:rPr lang="pt-BR" dirty="0"/>
              <a:t> , seguida de um </a:t>
            </a:r>
            <a:r>
              <a:rPr lang="pt-BR" b="1" dirty="0"/>
              <a:t>nome</a:t>
            </a:r>
            <a:r>
              <a:rPr lang="pt-BR" dirty="0"/>
              <a:t> , seguido de parênteses </a:t>
            </a:r>
            <a:r>
              <a:rPr lang="pt-BR" b="1" dirty="0"/>
              <a:t>( )</a:t>
            </a:r>
            <a:r>
              <a:rPr lang="pt-BR" dirty="0"/>
              <a:t> . Então você tem que escrever a lógica da função entre chaves </a:t>
            </a:r>
            <a:r>
              <a:rPr lang="pt-BR" b="1" dirty="0"/>
              <a:t>{ }</a:t>
            </a:r>
            <a:endParaRPr lang="pt-BR" dirty="0"/>
          </a:p>
          <a:p>
            <a:r>
              <a:rPr lang="pt-BR" dirty="0"/>
              <a:t>Aqui está um exemplo de como escrever uma função em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/>
              <a:t>adicionarDoisNumeros</a:t>
            </a:r>
            <a:r>
              <a:rPr lang="pt-BR" dirty="0"/>
              <a:t>(x, y) {</a:t>
            </a:r>
            <a:br>
              <a:rPr lang="pt-BR" dirty="0"/>
            </a:br>
            <a:r>
              <a:rPr lang="pt-BR" dirty="0"/>
              <a:t>       </a:t>
            </a:r>
            <a:r>
              <a:rPr lang="pt-BR" dirty="0" err="1"/>
              <a:t>return</a:t>
            </a:r>
            <a:r>
              <a:rPr lang="pt-BR" dirty="0"/>
              <a:t> x + y;</a:t>
            </a:r>
            <a:br>
              <a:rPr lang="pt-BR" dirty="0"/>
            </a:b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 smtClean="0"/>
              <a:t>Function</a:t>
            </a:r>
            <a:r>
              <a:rPr lang="pt-BR" dirty="0" smtClean="0"/>
              <a:t> é uma palavra reservada do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adicionarDoisNumeros</a:t>
            </a:r>
            <a:r>
              <a:rPr lang="pt-BR" dirty="0" smtClean="0"/>
              <a:t>: Nome da função que escolhi, uma dica para nome de função é sempre usar um verbo para designar uma ação que será feita por ela.</a:t>
            </a:r>
          </a:p>
          <a:p>
            <a:pPr>
              <a:buNone/>
            </a:pPr>
            <a:r>
              <a:rPr lang="pt-BR" dirty="0" smtClean="0"/>
              <a:t>(x, y) : entre </a:t>
            </a:r>
            <a:r>
              <a:rPr lang="pt-BR" dirty="0" smtClean="0"/>
              <a:t>parênteses </a:t>
            </a:r>
            <a:r>
              <a:rPr lang="pt-BR" dirty="0" smtClean="0"/>
              <a:t>são variáveis que foram declaradas fora do escopo da função para serem executadas.</a:t>
            </a:r>
          </a:p>
          <a:p>
            <a:pPr>
              <a:buNone/>
            </a:pPr>
            <a:r>
              <a:rPr lang="pt-BR" dirty="0" err="1" smtClean="0"/>
              <a:t>return</a:t>
            </a:r>
            <a:r>
              <a:rPr lang="pt-BR" dirty="0" smtClean="0"/>
              <a:t>: Onde será retornado o valor da execução da função. Vejamos um exemplo: </a:t>
            </a:r>
          </a:p>
          <a:p>
            <a:pPr>
              <a:buNone/>
            </a:pPr>
            <a:r>
              <a:rPr lang="pt-BR" dirty="0" smtClean="0"/>
              <a:t>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Ex1: Use o </a:t>
            </a:r>
            <a:r>
              <a:rPr lang="pt-BR" dirty="0" err="1" smtClean="0"/>
              <a:t>prompt</a:t>
            </a:r>
            <a:r>
              <a:rPr lang="pt-BR" dirty="0" smtClean="0"/>
              <a:t> para solicitar a idade atual de uma pessoa e que seja devolvido com um </a:t>
            </a:r>
            <a:r>
              <a:rPr lang="pt-BR" dirty="0" err="1" smtClean="0"/>
              <a:t>alert</a:t>
            </a:r>
            <a:r>
              <a:rPr lang="pt-BR" dirty="0" smtClean="0"/>
              <a:t> o ano de nascimento. </a:t>
            </a:r>
          </a:p>
          <a:p>
            <a:pPr>
              <a:buNone/>
            </a:pPr>
            <a:r>
              <a:rPr lang="pt-BR" dirty="0" smtClean="0"/>
              <a:t>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Solução do Ex1: </a:t>
            </a:r>
          </a:p>
          <a:p>
            <a:pPr>
              <a:buNone/>
            </a:pPr>
            <a:r>
              <a:rPr lang="pt-BR" dirty="0" smtClean="0"/>
              <a:t>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7769893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Solução do Ex1: </a:t>
            </a:r>
          </a:p>
          <a:p>
            <a:pPr>
              <a:buNone/>
            </a:pPr>
            <a:r>
              <a:rPr lang="pt-BR" dirty="0" smtClean="0"/>
              <a:t> A linha 1 onde há um </a:t>
            </a:r>
            <a:r>
              <a:rPr lang="pt-BR" dirty="0" err="1" smtClean="0"/>
              <a:t>let</a:t>
            </a:r>
            <a:r>
              <a:rPr lang="pt-BR" dirty="0" smtClean="0"/>
              <a:t> id será aberto um </a:t>
            </a:r>
            <a:r>
              <a:rPr lang="pt-BR" dirty="0" err="1" smtClean="0"/>
              <a:t>Pop-up</a:t>
            </a:r>
            <a:r>
              <a:rPr lang="pt-BR" dirty="0" smtClean="0"/>
              <a:t> do </a:t>
            </a:r>
            <a:r>
              <a:rPr lang="pt-BR" dirty="0" err="1" smtClean="0"/>
              <a:t>prompt</a:t>
            </a:r>
            <a:r>
              <a:rPr lang="pt-BR" dirty="0" smtClean="0"/>
              <a:t> solicitando ao usuário que ele faça o input do valor requisitado e. </a:t>
            </a:r>
          </a:p>
          <a:p>
            <a:pPr>
              <a:buNone/>
            </a:pPr>
            <a:r>
              <a:rPr lang="pt-BR" dirty="0" smtClean="0"/>
              <a:t>A </a:t>
            </a:r>
            <a:r>
              <a:rPr lang="pt-BR" dirty="0" err="1" smtClean="0"/>
              <a:t>let</a:t>
            </a:r>
            <a:r>
              <a:rPr lang="pt-BR" dirty="0" smtClean="0"/>
              <a:t> ano1= é referência ao ano atual que estamos. </a:t>
            </a:r>
          </a:p>
          <a:p>
            <a:pPr>
              <a:buNone/>
            </a:pPr>
            <a:r>
              <a:rPr lang="pt-BR" dirty="0" smtClean="0"/>
              <a:t>A </a:t>
            </a:r>
            <a:r>
              <a:rPr lang="pt-BR" dirty="0" err="1" smtClean="0"/>
              <a:t>let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 será a variável que irá armazenar o valor da operação do nosso problema, note que há um nome </a:t>
            </a:r>
            <a:r>
              <a:rPr lang="pt-BR" dirty="0" err="1" smtClean="0"/>
              <a:t>IdadeAtual</a:t>
            </a:r>
            <a:r>
              <a:rPr lang="pt-BR" dirty="0" smtClean="0"/>
              <a:t> seguido dos parênteses das variáveis declaradas. Essa </a:t>
            </a:r>
            <a:r>
              <a:rPr lang="pt-BR" dirty="0" err="1" smtClean="0"/>
              <a:t>sequência</a:t>
            </a:r>
            <a:r>
              <a:rPr lang="pt-BR" dirty="0" smtClean="0"/>
              <a:t> irá executar nosso código. </a:t>
            </a:r>
          </a:p>
          <a:p>
            <a:pPr>
              <a:buNone/>
            </a:pPr>
            <a:r>
              <a:rPr lang="pt-BR" dirty="0" smtClean="0"/>
              <a:t>Por fim a </a:t>
            </a:r>
            <a:r>
              <a:rPr lang="pt-BR" dirty="0" err="1" smtClean="0"/>
              <a:t>function</a:t>
            </a:r>
            <a:r>
              <a:rPr lang="pt-BR" dirty="0" smtClean="0"/>
              <a:t> com o nome </a:t>
            </a:r>
            <a:r>
              <a:rPr lang="pt-BR" dirty="0" err="1" smtClean="0"/>
              <a:t>IdadeAtual</a:t>
            </a:r>
            <a:r>
              <a:rPr lang="pt-BR" dirty="0" smtClean="0"/>
              <a:t> é nome da função e dentro dela será executado como dito antes todo o nosso problema. </a:t>
            </a:r>
          </a:p>
          <a:p>
            <a:pPr>
              <a:buNone/>
            </a:pPr>
            <a:r>
              <a:rPr lang="pt-BR" dirty="0" smtClean="0"/>
              <a:t>Para ser impresso o resultado desta função, basta usar um </a:t>
            </a:r>
          </a:p>
          <a:p>
            <a:pPr>
              <a:buNone/>
            </a:pPr>
            <a:r>
              <a:rPr lang="pt-BR" dirty="0" err="1" smtClean="0"/>
              <a:t>Alert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Document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Console.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Também é possível chamar este resultado da função </a:t>
            </a:r>
            <a:r>
              <a:rPr lang="pt-BR" dirty="0" err="1" smtClean="0"/>
              <a:t>IdadeAtual</a:t>
            </a:r>
            <a:r>
              <a:rPr lang="pt-BR" dirty="0" smtClean="0"/>
              <a:t> dentro de outra função. Contudo, será preciso inicializar ela antes da primeira função, por isso é necessário entender o valor de escopo global e escopo de função. 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71612"/>
            <a:ext cx="899904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567</Words>
  <Application>Microsoft Office PowerPoint</Application>
  <PresentationFormat>Apresentação na tela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Funções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Por que usar funções JS?</vt:lpstr>
      <vt:lpstr>Método Parse</vt:lpstr>
      <vt:lpstr>Exercício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Usuário do Windows</dc:creator>
  <cp:lastModifiedBy>Usuário do Windows</cp:lastModifiedBy>
  <cp:revision>13</cp:revision>
  <dcterms:created xsi:type="dcterms:W3CDTF">2023-02-09T16:06:07Z</dcterms:created>
  <dcterms:modified xsi:type="dcterms:W3CDTF">2023-02-10T08:33:30Z</dcterms:modified>
</cp:coreProperties>
</file>