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2" r:id="rId20"/>
    <p:sldId id="273" r:id="rId21"/>
    <p:sldId id="274" r:id="rId22"/>
    <p:sldId id="277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pPr/>
              <a:t>12/02/2023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7596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pPr/>
              <a:t>12/02/2023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9652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pPr/>
              <a:t>12/02/2023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8413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pPr/>
              <a:t>12/02/2023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8675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pPr/>
              <a:t>12/02/2023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3481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pPr/>
              <a:t>12/02/2023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1534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pPr/>
              <a:t>12/02/2023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0143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pPr/>
              <a:t>12/02/2023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4374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pPr/>
              <a:t>12/02/2023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6580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pPr/>
              <a:t>12/02/2023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9315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068-310E-4FED-BB9C-30249CB43BB6}" type="datetimeFigureOut">
              <a:rPr lang="pt-BR" smtClean="0"/>
              <a:pPr/>
              <a:t>12/02/2023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291D-1DEC-47D2-A97C-0986B44CFD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3845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83068-310E-4FED-BB9C-30249CB43BB6}" type="datetimeFigureOut">
              <a:rPr lang="pt-BR" smtClean="0"/>
              <a:pPr/>
              <a:t>12/02/2023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4291D-1DEC-47D2-A97C-0986B44CFD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370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avascript.info/function-basi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avascript.info/function-bas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avascript.info/function-bas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function-basi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function-basi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function-basi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function-bas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Continuação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284778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err="1" smtClean="0"/>
              <a:t>getElementById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O que faz este comando? </a:t>
            </a:r>
          </a:p>
          <a:p>
            <a:pPr>
              <a:buNone/>
            </a:pPr>
            <a:r>
              <a:rPr lang="pt-BR" dirty="0" smtClean="0"/>
              <a:t>Ele busca na nossa Div do HTML o valor declarado nela. </a:t>
            </a:r>
          </a:p>
          <a:p>
            <a:pPr>
              <a:buNone/>
            </a:pPr>
            <a:r>
              <a:rPr lang="pt-BR" dirty="0" smtClean="0"/>
              <a:t>Vide o exemplo abaixo:</a:t>
            </a:r>
          </a:p>
          <a:p>
            <a:pPr>
              <a:buNone/>
            </a:pPr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4086" y="4961708"/>
            <a:ext cx="7161300" cy="72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9581" y="3360418"/>
            <a:ext cx="3405190" cy="148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6316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err="1" smtClean="0"/>
              <a:t>getElementById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Mas, como ele é retornado no nosso console? </a:t>
            </a:r>
          </a:p>
          <a:p>
            <a:pPr>
              <a:buNone/>
            </a:pPr>
            <a:r>
              <a:rPr lang="pt-BR" dirty="0" smtClean="0"/>
              <a:t>Usando o seguinte comando: </a:t>
            </a:r>
          </a:p>
          <a:p>
            <a:pPr>
              <a:buNone/>
            </a:pPr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5556" y="3314700"/>
            <a:ext cx="9264418" cy="49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6316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err="1" smtClean="0"/>
              <a:t>getElementById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E para pegar só o texto e não o a div inteira do </a:t>
            </a:r>
            <a:r>
              <a:rPr lang="pt-BR" dirty="0" err="1" smtClean="0"/>
              <a:t>html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dirty="0" smtClean="0"/>
              <a:t>Simples, basta usar o </a:t>
            </a:r>
            <a:r>
              <a:rPr lang="pt-BR" dirty="0" err="1" smtClean="0"/>
              <a:t>innerHTML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Este comando fará nosso </a:t>
            </a:r>
            <a:r>
              <a:rPr lang="pt-BR" dirty="0" err="1" smtClean="0"/>
              <a:t>html</a:t>
            </a:r>
            <a:r>
              <a:rPr lang="pt-BR" dirty="0" smtClean="0"/>
              <a:t> ficar oculto no navegador deixando apenas o resultado do valor retornado ser exibido na nossa tela.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5934" y="3179173"/>
            <a:ext cx="10306949" cy="71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6316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err="1" smtClean="0"/>
              <a:t>getElementById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Criando um pequeno cálculo matemático com este comando: </a:t>
            </a:r>
          </a:p>
          <a:p>
            <a:pPr>
              <a:buNone/>
            </a:pPr>
            <a:r>
              <a:rPr lang="pt-BR" dirty="0" smtClean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8280" y="2525623"/>
            <a:ext cx="7215876" cy="238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6316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err="1" smtClean="0"/>
              <a:t>getElementById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Explicando o código: </a:t>
            </a:r>
          </a:p>
          <a:p>
            <a:pPr>
              <a:buNone/>
            </a:pPr>
            <a:r>
              <a:rPr lang="pt-BR" dirty="0" smtClean="0"/>
              <a:t>A </a:t>
            </a:r>
            <a:r>
              <a:rPr lang="pt-BR" dirty="0" err="1" smtClean="0"/>
              <a:t>class</a:t>
            </a:r>
            <a:r>
              <a:rPr lang="pt-BR" dirty="0" smtClean="0"/>
              <a:t> calcular será para ser formatada no </a:t>
            </a:r>
            <a:r>
              <a:rPr lang="pt-BR" dirty="0" err="1" smtClean="0"/>
              <a:t>css</a:t>
            </a:r>
            <a:r>
              <a:rPr lang="pt-BR" dirty="0" smtClean="0"/>
              <a:t>, não que não seja possível no id, mas para separar cada função do código </a:t>
            </a:r>
          </a:p>
          <a:p>
            <a:pPr>
              <a:buNone/>
            </a:pPr>
            <a:r>
              <a:rPr lang="pt-BR" dirty="0" smtClean="0"/>
              <a:t>Serão abertos duas </a:t>
            </a:r>
            <a:r>
              <a:rPr lang="pt-BR" dirty="0" err="1" smtClean="0"/>
              <a:t>labels</a:t>
            </a:r>
            <a:r>
              <a:rPr lang="pt-BR" dirty="0" smtClean="0"/>
              <a:t> para passar uma mensagem ao usuário do que deve ser feito, logo em seguida dos inputs de textos sem passar o </a:t>
            </a:r>
            <a:r>
              <a:rPr lang="pt-BR" dirty="0" err="1" smtClean="0"/>
              <a:t>type</a:t>
            </a:r>
            <a:r>
              <a:rPr lang="pt-BR" dirty="0" smtClean="0"/>
              <a:t>, e inserindo um id de v1 e v2 que serão chamados na nossa </a:t>
            </a:r>
            <a:r>
              <a:rPr lang="pt-BR" dirty="0" err="1" smtClean="0"/>
              <a:t>function</a:t>
            </a:r>
            <a:r>
              <a:rPr lang="pt-BR" dirty="0" smtClean="0"/>
              <a:t> do JS. </a:t>
            </a:r>
          </a:p>
          <a:p>
            <a:pPr>
              <a:buNone/>
            </a:pPr>
            <a:r>
              <a:rPr lang="pt-BR" dirty="0" smtClean="0"/>
              <a:t>Um id resultado que irá retornar este nosso resultado. No </a:t>
            </a:r>
            <a:r>
              <a:rPr lang="pt-BR" dirty="0" err="1" smtClean="0"/>
              <a:t>button</a:t>
            </a:r>
            <a:r>
              <a:rPr lang="pt-BR" dirty="0" smtClean="0"/>
              <a:t> foi passado um </a:t>
            </a:r>
            <a:r>
              <a:rPr lang="pt-BR" dirty="0" err="1" smtClean="0"/>
              <a:t>onclick</a:t>
            </a:r>
            <a:r>
              <a:rPr lang="pt-BR" dirty="0" smtClean="0"/>
              <a:t>, onde será executado nossa operação. Se você depois que criar este código no </a:t>
            </a:r>
            <a:r>
              <a:rPr lang="pt-BR" dirty="0" err="1" smtClean="0"/>
              <a:t>html</a:t>
            </a:r>
            <a:r>
              <a:rPr lang="pt-BR" dirty="0" smtClean="0"/>
              <a:t> e apertar por várias vezes o botão, o console irá retornar o valor de vezes clicados. Faça o teste.</a:t>
            </a:r>
          </a:p>
          <a:p>
            <a:pPr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366316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err="1" smtClean="0"/>
              <a:t>getElementById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Criando nossa </a:t>
            </a:r>
            <a:r>
              <a:rPr lang="pt-BR" dirty="0" err="1" smtClean="0"/>
              <a:t>Function</a:t>
            </a:r>
            <a:r>
              <a:rPr lang="pt-BR" dirty="0" smtClean="0"/>
              <a:t> no JS: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4151" y="2397987"/>
            <a:ext cx="10139358" cy="174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6316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err="1" smtClean="0"/>
              <a:t>getElementById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Explicando o código: </a:t>
            </a:r>
          </a:p>
          <a:p>
            <a:pPr>
              <a:buNone/>
            </a:pPr>
            <a:r>
              <a:rPr lang="pt-BR" dirty="0" smtClean="0"/>
              <a:t>Foi criando uma </a:t>
            </a:r>
            <a:r>
              <a:rPr lang="pt-BR" dirty="0" err="1" smtClean="0"/>
              <a:t>function</a:t>
            </a:r>
            <a:r>
              <a:rPr lang="pt-BR" dirty="0" smtClean="0"/>
              <a:t> Somar que </a:t>
            </a:r>
            <a:r>
              <a:rPr lang="pt-BR" dirty="0" err="1" smtClean="0"/>
              <a:t>recebará</a:t>
            </a:r>
            <a:r>
              <a:rPr lang="pt-BR" dirty="0" smtClean="0"/>
              <a:t> o valores inseridos na caixa de texto do </a:t>
            </a:r>
            <a:r>
              <a:rPr lang="pt-BR" dirty="0" err="1" smtClean="0"/>
              <a:t>html</a:t>
            </a:r>
            <a:r>
              <a:rPr lang="pt-BR" dirty="0" smtClean="0"/>
              <a:t>, passando assim em duas variáveis do nosso JS e pedindo para que vá buscar no nosso </a:t>
            </a:r>
            <a:r>
              <a:rPr lang="pt-BR" dirty="0" err="1" smtClean="0"/>
              <a:t>html</a:t>
            </a:r>
            <a:r>
              <a:rPr lang="pt-BR" dirty="0" smtClean="0"/>
              <a:t>. O </a:t>
            </a:r>
            <a:r>
              <a:rPr lang="pt-BR" dirty="0" err="1" smtClean="0"/>
              <a:t>Value</a:t>
            </a:r>
            <a:r>
              <a:rPr lang="pt-BR" dirty="0" smtClean="0"/>
              <a:t> função simplesmente vai no documento (</a:t>
            </a:r>
            <a:r>
              <a:rPr lang="pt-BR" dirty="0" err="1" smtClean="0"/>
              <a:t>document</a:t>
            </a:r>
            <a:r>
              <a:rPr lang="pt-BR" dirty="0" smtClean="0"/>
              <a:t>) e pega um elemento pelo id (</a:t>
            </a:r>
            <a:r>
              <a:rPr lang="pt-BR" dirty="0" err="1" smtClean="0"/>
              <a:t>getElementById</a:t>
            </a:r>
            <a:r>
              <a:rPr lang="pt-BR" dirty="0" smtClean="0"/>
              <a:t>), especificamente o elemento </a:t>
            </a:r>
            <a:r>
              <a:rPr lang="pt-BR" dirty="0" err="1" smtClean="0"/>
              <a:t>textinput</a:t>
            </a:r>
            <a:r>
              <a:rPr lang="pt-BR" dirty="0" smtClean="0"/>
              <a:t> (nosso formulário input), copia seu valor (. </a:t>
            </a:r>
            <a:r>
              <a:rPr lang="pt-BR" b="1" dirty="0" err="1" smtClean="0"/>
              <a:t>value</a:t>
            </a:r>
            <a:r>
              <a:rPr lang="pt-BR" dirty="0" smtClean="0"/>
              <a:t>) e atribui a variável valor. E prontinho, agora a variável valor pegou o que você digitou no formulário de input. </a:t>
            </a:r>
          </a:p>
          <a:p>
            <a:pPr>
              <a:buNone/>
            </a:pPr>
            <a:r>
              <a:rPr lang="pt-BR" dirty="0" smtClean="0"/>
              <a:t>Na última linha temos o calculo da nossa função retornando na nossa </a:t>
            </a:r>
            <a:r>
              <a:rPr lang="pt-BR" dirty="0" err="1" smtClean="0"/>
              <a:t>tag</a:t>
            </a:r>
            <a:r>
              <a:rPr lang="pt-BR" dirty="0" smtClean="0"/>
              <a:t> p de resultado.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3663164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err="1" smtClean="0"/>
              <a:t>getElementById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Passando uma cor em um elemento </a:t>
            </a:r>
            <a:r>
              <a:rPr lang="pt-BR" dirty="0" err="1" smtClean="0"/>
              <a:t>html</a:t>
            </a:r>
            <a:r>
              <a:rPr lang="pt-BR" dirty="0" smtClean="0"/>
              <a:t>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3431" y="2337979"/>
            <a:ext cx="7458429" cy="145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3727" y="4218351"/>
            <a:ext cx="10135186" cy="104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63164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err="1" smtClean="0"/>
              <a:t>getElementById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Por favor, não use variáveis ​​globais com nome de id para acessar elementos</a:t>
            </a:r>
          </a:p>
          <a:p>
            <a:r>
              <a:rPr lang="pt-BR" dirty="0" smtClean="0"/>
              <a:t>O id deve ser único. Pode haver apenas um elemento no documento com o dado id.</a:t>
            </a:r>
          </a:p>
          <a:p>
            <a:r>
              <a:rPr lang="pt-BR" dirty="0" smtClean="0"/>
              <a:t>Se houver vários elementos com o mesmo id, o comportamento dos métodos que o usam é imprevisível, por exemplo, 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 pode retornar qualquer um desses elementos aleatoriamente. Portanto, siga a regra e mantenha-se id exclusivo.</a:t>
            </a:r>
          </a:p>
          <a:p>
            <a:pPr>
              <a:buNone/>
            </a:pPr>
            <a:r>
              <a:rPr lang="pt-BR" dirty="0" smtClean="0"/>
              <a:t>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366316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err="1" smtClean="0"/>
              <a:t>getElementsByClassName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Este valor retorna tudo o que estiver especificado na nossa </a:t>
            </a:r>
            <a:r>
              <a:rPr lang="pt-BR" dirty="0" err="1" smtClean="0"/>
              <a:t>class</a:t>
            </a:r>
            <a:r>
              <a:rPr lang="pt-BR" dirty="0" smtClean="0"/>
              <a:t> no </a:t>
            </a:r>
            <a:r>
              <a:rPr lang="pt-BR" dirty="0" err="1" smtClean="0"/>
              <a:t>html</a:t>
            </a:r>
            <a:r>
              <a:rPr lang="pt-BR" dirty="0" smtClean="0"/>
              <a:t>. Ele irá buscar mais de um elemento que estiver declarado na nossas classes, por isso ele encontra-se no plural. </a:t>
            </a:r>
          </a:p>
          <a:p>
            <a:pPr>
              <a:buNone/>
            </a:pPr>
            <a:r>
              <a:rPr lang="pt-BR" dirty="0" smtClean="0"/>
              <a:t>Exemplo: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2218" y="3087460"/>
            <a:ext cx="6531009" cy="121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8404" y="4431573"/>
            <a:ext cx="6688140" cy="125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6316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Variáveis ​​locais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Uma variável declarada dentro de uma função só é visível dentro dessa função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Na Função acima o valor exibido da mensagem será feito após chamada da função separada, isso se dá pelo fato da variável ser apenas de escopo local.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065" y="2273010"/>
            <a:ext cx="4733925" cy="19077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435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err="1" smtClean="0"/>
              <a:t>getElementsByClassName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Ele retornará um </a:t>
            </a:r>
            <a:r>
              <a:rPr lang="pt-BR" dirty="0" err="1" smtClean="0"/>
              <a:t>HTMLCollection</a:t>
            </a:r>
            <a:r>
              <a:rPr lang="pt-BR" dirty="0" smtClean="0"/>
              <a:t>(2) [div.Sport, div.Sport], criando assim uma espécie de </a:t>
            </a:r>
            <a:r>
              <a:rPr lang="pt-BR" dirty="0" err="1" smtClean="0"/>
              <a:t>array</a:t>
            </a:r>
            <a:r>
              <a:rPr lang="pt-BR" dirty="0" smtClean="0"/>
              <a:t> da nossa classe. </a:t>
            </a:r>
          </a:p>
          <a:p>
            <a:pPr>
              <a:buNone/>
            </a:pPr>
            <a:r>
              <a:rPr lang="pt-BR" dirty="0" smtClean="0"/>
              <a:t>Representa uma coleção genérica (objeto </a:t>
            </a:r>
            <a:r>
              <a:rPr lang="pt-BR" dirty="0" err="1" smtClean="0"/>
              <a:t>array</a:t>
            </a:r>
            <a:r>
              <a:rPr lang="pt-BR" dirty="0" smtClean="0"/>
              <a:t>) de elementos (na ordem em que aparecem no documento) e oferece métodos e propriedades para selecioná-los da lista.</a:t>
            </a:r>
          </a:p>
          <a:p>
            <a:pPr>
              <a:buNone/>
            </a:pPr>
            <a:r>
              <a:rPr lang="pt-BR" dirty="0" smtClean="0"/>
              <a:t>Posso solicitar também ao meu código que ele retorne para mim a quantidade de objetos armazenados nas minhas classes que possuem o mesmo nome de classe. </a:t>
            </a:r>
          </a:p>
          <a:p>
            <a:pPr>
              <a:buNone/>
            </a:pPr>
            <a:endParaRPr lang="pt-B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8041" y="4898436"/>
            <a:ext cx="7096353" cy="95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63164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err="1" smtClean="0"/>
              <a:t>getElementsByClassName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E se eu quiser acessar o índice da posição do objeto? É bem simples, basta passar entre </a:t>
            </a:r>
            <a:r>
              <a:rPr lang="pt-BR" dirty="0" smtClean="0"/>
              <a:t>colchetes </a:t>
            </a:r>
            <a:r>
              <a:rPr lang="pt-BR" dirty="0" smtClean="0"/>
              <a:t>a posição do </a:t>
            </a:r>
            <a:r>
              <a:rPr lang="pt-BR" dirty="0" smtClean="0"/>
              <a:t>índice </a:t>
            </a:r>
            <a:r>
              <a:rPr lang="pt-BR" dirty="0" smtClean="0"/>
              <a:t>do objeto como no exemplo abaixo: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Buscando o valor e escondendo o HTML no console.</a:t>
            </a:r>
            <a:r>
              <a:rPr lang="pt-BR" dirty="0" err="1" smtClean="0"/>
              <a:t>log</a:t>
            </a: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2299" y="2594337"/>
            <a:ext cx="7261251" cy="150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6270" y="5084853"/>
            <a:ext cx="9037943" cy="109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63164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smtClean="0"/>
              <a:t>Exercício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pt-BR" dirty="0" smtClean="0"/>
              <a:t>Crie uma função que retorna todas quatro operações matemáticas</a:t>
            </a:r>
          </a:p>
          <a:p>
            <a:pPr marL="514350" indent="-514350">
              <a:buAutoNum type="arabicParenR"/>
            </a:pPr>
            <a:r>
              <a:rPr lang="pt-BR" dirty="0" smtClean="0"/>
              <a:t>Crie uma função que  imprima um </a:t>
            </a:r>
            <a:r>
              <a:rPr lang="pt-BR" dirty="0" err="1" smtClean="0"/>
              <a:t>alert</a:t>
            </a:r>
            <a:r>
              <a:rPr lang="pt-BR" dirty="0" smtClean="0"/>
              <a:t>, console e </a:t>
            </a:r>
            <a:r>
              <a:rPr lang="pt-BR" dirty="0" err="1" smtClean="0"/>
              <a:t>write</a:t>
            </a:r>
            <a:r>
              <a:rPr lang="pt-BR" dirty="0" smtClean="0"/>
              <a:t> usando o </a:t>
            </a:r>
            <a:r>
              <a:rPr lang="pt-BR" dirty="0" err="1" smtClean="0"/>
              <a:t>prompt</a:t>
            </a:r>
            <a:r>
              <a:rPr lang="pt-BR" dirty="0" smtClean="0"/>
              <a:t> com o nome do usuário e salvando em uma variável. </a:t>
            </a:r>
          </a:p>
          <a:p>
            <a:pPr marL="514350" indent="-514350">
              <a:buAutoNum type="arabicParenR"/>
            </a:pPr>
            <a:r>
              <a:rPr lang="pt-BR" dirty="0" smtClean="0"/>
              <a:t>Crie uma função que peça ao usuário que informe uma data e diga se a pessoa que nasceu na data escolhida é maior de 18 anos ou menor.</a:t>
            </a:r>
          </a:p>
          <a:p>
            <a:pPr marL="514350" indent="-514350">
              <a:buAutoNum type="arabicParenR"/>
            </a:pPr>
            <a:r>
              <a:rPr lang="pt-BR" dirty="0" smtClean="0"/>
              <a:t>Crie uma função que peça ao usuário que forneça os dados de suas notas e diga se ele foi aprovado, reprovado ou foi para recuperação </a:t>
            </a:r>
          </a:p>
          <a:p>
            <a:pPr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3663164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smtClean="0"/>
              <a:t>Exercício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5) Crie uma função que  imprima na tela do HTML o nome do usuário usando </a:t>
            </a:r>
            <a:r>
              <a:rPr lang="pt-BR" b="1" dirty="0" err="1" smtClean="0"/>
              <a:t>getElementById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6) Crie uma função que retorna todas quatro operações matemáticas com input </a:t>
            </a:r>
            <a:r>
              <a:rPr lang="pt-BR" dirty="0" err="1" smtClean="0"/>
              <a:t>html</a:t>
            </a:r>
            <a:r>
              <a:rPr lang="pt-BR" dirty="0" smtClean="0"/>
              <a:t> usando a </a:t>
            </a:r>
            <a:r>
              <a:rPr lang="pt-BR" dirty="0" err="1" smtClean="0"/>
              <a:t>tag</a:t>
            </a:r>
            <a:r>
              <a:rPr lang="pt-BR" dirty="0" smtClean="0"/>
              <a:t> id e sendo impressa na tela, use o CSS para deixar centralizado cada uma das </a:t>
            </a:r>
            <a:r>
              <a:rPr lang="pt-BR" dirty="0" err="1" smtClean="0"/>
              <a:t>tags</a:t>
            </a:r>
            <a:r>
              <a:rPr lang="pt-BR" dirty="0" smtClean="0"/>
              <a:t> escolhidas.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7) A cada resultado use uma cor diferente diretamente no </a:t>
            </a:r>
            <a:r>
              <a:rPr lang="pt-BR" smtClean="0"/>
              <a:t>JavaScript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66316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u="sng" dirty="0" smtClean="0">
                <a:hlinkClick r:id="rId2"/>
              </a:rPr>
              <a:t/>
            </a:r>
            <a:br>
              <a:rPr lang="pt-BR" b="1" u="sng" dirty="0" smtClean="0">
                <a:hlinkClick r:id="rId2"/>
              </a:rPr>
            </a:br>
            <a:r>
              <a:rPr lang="pt-BR" b="1" dirty="0" smtClean="0"/>
              <a:t>variáveis </a:t>
            </a:r>
            <a:r>
              <a:rPr lang="pt-BR" b="1" dirty="0"/>
              <a:t>​​externas</a:t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Uma função também pode acessar uma variável externa, por exemplo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959" y="2362993"/>
            <a:ext cx="3901786" cy="20214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882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u="sng" dirty="0" smtClean="0">
                <a:hlinkClick r:id="rId2"/>
              </a:rPr>
              <a:t/>
            </a:r>
            <a:br>
              <a:rPr lang="pt-BR" b="1" u="sng" dirty="0" smtClean="0">
                <a:hlinkClick r:id="rId2"/>
              </a:rPr>
            </a:br>
            <a:r>
              <a:rPr lang="pt-BR" b="1" dirty="0" smtClean="0"/>
              <a:t>variáveis </a:t>
            </a:r>
            <a:r>
              <a:rPr lang="pt-BR" b="1" dirty="0"/>
              <a:t>​​externas</a:t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função tem acesso total à variável externa. Ele também pode modificá-lo.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82" y="2431905"/>
            <a:ext cx="4800600" cy="2867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139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u="sng" dirty="0" smtClean="0">
                <a:hlinkClick r:id="rId2"/>
              </a:rPr>
              <a:t/>
            </a:r>
            <a:br>
              <a:rPr lang="pt-BR" b="1" u="sng" dirty="0" smtClean="0">
                <a:hlinkClick r:id="rId2"/>
              </a:rPr>
            </a:br>
            <a:r>
              <a:rPr lang="pt-BR" b="1" dirty="0" smtClean="0"/>
              <a:t>variáveis </a:t>
            </a:r>
            <a:r>
              <a:rPr lang="pt-BR" b="1" dirty="0"/>
              <a:t>​​externas</a:t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variável externa só é usada se não houver uma local.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Se uma variável com o mesmo nome for declarada dentro da função, ela sombreará a externa. Por exemplo, no código abaixo, a função usa o local </a:t>
            </a:r>
            <a:r>
              <a:rPr lang="pt-BR" dirty="0" err="1" smtClean="0"/>
              <a:t>novoNome</a:t>
            </a:r>
            <a:r>
              <a:rPr lang="pt-BR" dirty="0" smtClean="0"/>
              <a:t>. O externo é ignorado: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850" y="4113934"/>
            <a:ext cx="5838825" cy="2495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5154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u="sng" dirty="0" smtClean="0">
                <a:hlinkClick r:id="rId2"/>
              </a:rPr>
              <a:t/>
            </a:r>
            <a:br>
              <a:rPr lang="pt-BR" b="1" u="sng" dirty="0" smtClean="0">
                <a:hlinkClick r:id="rId2"/>
              </a:rPr>
            </a:br>
            <a:r>
              <a:rPr lang="pt-BR" b="1" dirty="0" smtClean="0"/>
              <a:t>variáveis </a:t>
            </a:r>
            <a:r>
              <a:rPr lang="pt-BR" b="1" dirty="0"/>
              <a:t>​​externas</a:t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As variáveis ​​declaradas fora de qualquer função, como a externa </a:t>
            </a:r>
            <a:r>
              <a:rPr lang="pt-BR" dirty="0" err="1" smtClean="0"/>
              <a:t>novoNome</a:t>
            </a:r>
            <a:r>
              <a:rPr lang="pt-BR" dirty="0" smtClean="0"/>
              <a:t> no código acima, são chamadas de globais 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Variáveis ​​globais são visíveis de qualquer função (a menos que sombreadas por locais).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É uma boa prática minimizar o uso de variáveis ​​globais. O código moderno tem poucos ou nenhuma global. A maioria das variáveis ​​reside em suas funções. Às vezes, porém, eles podem ser úteis para armazenar dados em nível de projeto.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27689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u="sng" dirty="0" smtClean="0">
                <a:hlinkClick r:id="rId2"/>
              </a:rPr>
              <a:t/>
            </a:r>
            <a:br>
              <a:rPr lang="pt-BR" b="1" u="sng" dirty="0" smtClean="0">
                <a:hlinkClick r:id="rId2"/>
              </a:rPr>
            </a:br>
            <a:r>
              <a:rPr lang="pt-BR" b="1" dirty="0" smtClean="0"/>
              <a:t>Resumo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Os valores passados ​​para uma função como parâmetros são copiados para suas variáveis ​​locais.</a:t>
            </a:r>
          </a:p>
          <a:p>
            <a:pPr marL="0" indent="0">
              <a:buNone/>
            </a:pPr>
            <a:r>
              <a:rPr lang="pt-BR" dirty="0" smtClean="0"/>
              <a:t>Uma função pode acessar variáveis ​​externas. Mas funciona apenas de dentro para fora. O código fora da função não vê suas variáveis ​​locais.</a:t>
            </a:r>
          </a:p>
          <a:p>
            <a:pPr marL="0" indent="0">
              <a:buNone/>
            </a:pPr>
            <a:r>
              <a:rPr lang="pt-BR" dirty="0" smtClean="0"/>
              <a:t>Uma função pode retornar um valor. Se não, então seu resultado é </a:t>
            </a:r>
            <a:r>
              <a:rPr lang="pt-BR" dirty="0" err="1" smtClean="0"/>
              <a:t>undefined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Para tornar o código limpo e fácil de entender, é recomendável usar principalmente variáveis ​​e parâmetros locais na função, não variáveis ​​externas.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É sempre mais fácil entender uma função que obtém parâmetros, trabalha com eles e retorna um resultado do que uma função que não obtém parâmetros, mas modifica variáveis ​​externas como efeito colateral.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3744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u="sng" dirty="0" smtClean="0">
                <a:hlinkClick r:id="rId2"/>
              </a:rPr>
              <a:t/>
            </a:r>
            <a:br>
              <a:rPr lang="pt-BR" b="1" u="sng" dirty="0" smtClean="0">
                <a:hlinkClick r:id="rId2"/>
              </a:rPr>
            </a:br>
            <a:r>
              <a:rPr lang="pt-BR" b="1" dirty="0" smtClean="0"/>
              <a:t>Resumo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Nomenclatura da função: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Um nome deve descrever claramente o que a função faz. Quando vemos uma chamada de função no código, um bom nome nos dá instantaneamente uma compreensão do que ela faz e retorna.</a:t>
            </a:r>
          </a:p>
          <a:p>
            <a:pPr marL="0" indent="0">
              <a:buNone/>
            </a:pPr>
            <a:r>
              <a:rPr lang="pt-BR" dirty="0" smtClean="0"/>
              <a:t>Uma função é uma ação, portanto, os nomes das funções geralmente são verbais.</a:t>
            </a:r>
          </a:p>
          <a:p>
            <a:pPr marL="0" indent="0">
              <a:buNone/>
            </a:pPr>
            <a:r>
              <a:rPr lang="pt-BR" dirty="0" smtClean="0"/>
              <a:t>Existem muitos prefixos de função bem conhecidos, como , , </a:t>
            </a:r>
            <a:r>
              <a:rPr lang="pt-BR" dirty="0" err="1" smtClean="0"/>
              <a:t>create</a:t>
            </a:r>
            <a:r>
              <a:rPr lang="pt-BR" dirty="0" smtClean="0"/>
              <a:t>…e show…assim por diante. Use-os para sugerir o que uma função </a:t>
            </a:r>
            <a:r>
              <a:rPr lang="pt-BR" dirty="0" err="1" smtClean="0"/>
              <a:t>faz.get</a:t>
            </a:r>
            <a:r>
              <a:rPr lang="pt-BR" dirty="0" smtClean="0"/>
              <a:t>…</a:t>
            </a:r>
            <a:r>
              <a:rPr lang="pt-BR" dirty="0" err="1" smtClean="0"/>
              <a:t>check</a:t>
            </a:r>
            <a:r>
              <a:rPr lang="pt-BR" dirty="0" smtClean="0"/>
              <a:t>…</a:t>
            </a:r>
          </a:p>
          <a:p>
            <a:pPr marL="0" indent="0">
              <a:buNone/>
            </a:pPr>
            <a:r>
              <a:rPr lang="pt-BR" dirty="0" smtClean="0"/>
              <a:t>As funções são os principais blocos de construção dos scripts. Agora que cobrimos o básico, podemos começar a criá-los e usá-los. Mas isso é só o começo do caminho. Voltaremos a eles muitas vezes, nos aprofundando em seus recursos avançados.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27213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u="sng" dirty="0" smtClean="0">
                <a:hlinkClick r:id="rId2"/>
              </a:rPr>
              <a:t/>
            </a:r>
            <a:br>
              <a:rPr lang="pt-BR" b="1" u="sng" dirty="0" smtClean="0">
                <a:hlinkClick r:id="rId2"/>
              </a:rPr>
            </a:br>
            <a:r>
              <a:rPr lang="pt-BR" b="1" u="sng" dirty="0" err="1" smtClean="0"/>
              <a:t>Statements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Declarações ou comandos que escrevemos no código para o JS escute uma determinada operação. Isso se resume na forma como nós escrevemos o código no JS. </a:t>
            </a:r>
          </a:p>
          <a:p>
            <a:r>
              <a:rPr lang="pt-BR" dirty="0" err="1" smtClean="0"/>
              <a:t>exp</a:t>
            </a:r>
            <a:r>
              <a:rPr lang="pt-BR" dirty="0" smtClean="0"/>
              <a:t>: console.</a:t>
            </a:r>
            <a:r>
              <a:rPr lang="pt-BR" dirty="0" err="1" smtClean="0"/>
              <a:t>log</a:t>
            </a:r>
            <a:r>
              <a:rPr lang="pt-BR" dirty="0" smtClean="0"/>
              <a:t>(“Não sei”);</a:t>
            </a:r>
          </a:p>
          <a:p>
            <a:pPr lvl="1">
              <a:buNone/>
            </a:pPr>
            <a:r>
              <a:rPr lang="pt-BR" dirty="0" smtClean="0"/>
              <a:t>		console.</a:t>
            </a:r>
            <a:r>
              <a:rPr lang="pt-BR" dirty="0" err="1" smtClean="0"/>
              <a:t>log</a:t>
            </a:r>
            <a:r>
              <a:rPr lang="pt-BR" dirty="0" smtClean="0"/>
              <a:t>(“Não sei mesmo”);</a:t>
            </a:r>
          </a:p>
          <a:p>
            <a:pPr lvl="1">
              <a:buNone/>
            </a:pPr>
            <a:r>
              <a:rPr lang="pt-BR" dirty="0" smtClean="0"/>
              <a:t>Como visto, teremos a execução sendo seguida e veremos que nosso código irá buscar cada um por vez fazendo assim cada estado ser único na declaração. </a:t>
            </a:r>
          </a:p>
        </p:txBody>
      </p:sp>
    </p:spTree>
    <p:extLst>
      <p:ext uri="{BB962C8B-B14F-4D97-AF65-F5344CB8AC3E}">
        <p14:creationId xmlns="" xmlns:p14="http://schemas.microsoft.com/office/powerpoint/2010/main" val="3663164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1060</Words>
  <Application>Microsoft Office PowerPoint</Application>
  <PresentationFormat>Personalizar</PresentationFormat>
  <Paragraphs>105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JS</vt:lpstr>
      <vt:lpstr>Variáveis ​​locais </vt:lpstr>
      <vt:lpstr> variáveis ​​externas  </vt:lpstr>
      <vt:lpstr> variáveis ​​externas  </vt:lpstr>
      <vt:lpstr> variáveis ​​externas  </vt:lpstr>
      <vt:lpstr> variáveis ​​externas  </vt:lpstr>
      <vt:lpstr> Resumo  </vt:lpstr>
      <vt:lpstr> Resumo  </vt:lpstr>
      <vt:lpstr> Statements  </vt:lpstr>
      <vt:lpstr>getElementById</vt:lpstr>
      <vt:lpstr>getElementById</vt:lpstr>
      <vt:lpstr>getElementById</vt:lpstr>
      <vt:lpstr>getElementById</vt:lpstr>
      <vt:lpstr>getElementById</vt:lpstr>
      <vt:lpstr>getElementById</vt:lpstr>
      <vt:lpstr>getElementById</vt:lpstr>
      <vt:lpstr>getElementById</vt:lpstr>
      <vt:lpstr>getElementById</vt:lpstr>
      <vt:lpstr>getElementsByClassName</vt:lpstr>
      <vt:lpstr>getElementsByClassName</vt:lpstr>
      <vt:lpstr>getElementsByClassName</vt:lpstr>
      <vt:lpstr>Exercício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</dc:title>
  <dc:creator>Usuário do Windows</dc:creator>
  <cp:lastModifiedBy>Usuário do Windows</cp:lastModifiedBy>
  <cp:revision>24</cp:revision>
  <dcterms:created xsi:type="dcterms:W3CDTF">2023-02-11T14:58:56Z</dcterms:created>
  <dcterms:modified xsi:type="dcterms:W3CDTF">2023-02-13T01:12:35Z</dcterms:modified>
</cp:coreProperties>
</file>