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9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5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1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5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1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3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5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3068-310E-4FED-BB9C-30249CB43BB6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291D-1DEC-47D2-A97C-0986B44CF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outer-variab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77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/>
              <a:t>Á</a:t>
            </a:r>
            <a:r>
              <a:rPr lang="pt-BR" b="1" dirty="0" smtClean="0"/>
              <a:t>rvore DOM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A espinha dorsal de um documento HTML são as </a:t>
            </a:r>
            <a:r>
              <a:rPr lang="pt-BR" dirty="0" err="1" smtClean="0"/>
              <a:t>tags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acordo com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(DOM), toda </a:t>
            </a:r>
            <a:r>
              <a:rPr lang="pt-BR" dirty="0" err="1" smtClean="0"/>
              <a:t>tag</a:t>
            </a:r>
            <a:r>
              <a:rPr lang="pt-BR" dirty="0" smtClean="0"/>
              <a:t> HTML é um objeto. </a:t>
            </a:r>
            <a:r>
              <a:rPr lang="pt-BR" dirty="0" err="1" smtClean="0"/>
              <a:t>Tags</a:t>
            </a:r>
            <a:r>
              <a:rPr lang="pt-BR" dirty="0" smtClean="0"/>
              <a:t> aninhadas são “filhos” da </a:t>
            </a:r>
            <a:r>
              <a:rPr lang="pt-BR" dirty="0" err="1" smtClean="0"/>
              <a:t>tag</a:t>
            </a:r>
            <a:r>
              <a:rPr lang="pt-BR" dirty="0" smtClean="0"/>
              <a:t> delimitadora. O texto dentro de uma </a:t>
            </a:r>
            <a:r>
              <a:rPr lang="pt-BR" dirty="0" err="1" smtClean="0"/>
              <a:t>tag</a:t>
            </a:r>
            <a:r>
              <a:rPr lang="pt-BR" dirty="0" smtClean="0"/>
              <a:t> também é um objeto.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Todos esses objetos são acessíveis usando </a:t>
            </a:r>
            <a:r>
              <a:rPr lang="pt-BR" dirty="0" err="1" smtClean="0"/>
              <a:t>JavaScript</a:t>
            </a:r>
            <a:r>
              <a:rPr lang="pt-BR" dirty="0" smtClean="0"/>
              <a:t> e podemos usá-los para modificar a página.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Por exemplo, </a:t>
            </a:r>
            <a:r>
              <a:rPr lang="pt-BR" dirty="0" err="1" smtClean="0"/>
              <a:t>document.body</a:t>
            </a:r>
            <a:r>
              <a:rPr lang="pt-BR" dirty="0" smtClean="0"/>
              <a:t> é o objeto que representa a 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Executar este código fará o &lt;</a:t>
            </a:r>
            <a:r>
              <a:rPr lang="pt-BR" dirty="0" err="1" smtClean="0"/>
              <a:t>body</a:t>
            </a:r>
            <a:r>
              <a:rPr lang="pt-BR" dirty="0" smtClean="0"/>
              <a:t>&gt;vermelho por 3 segundos: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95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/>
              <a:t>Á</a:t>
            </a:r>
            <a:r>
              <a:rPr lang="pt-BR" b="1" dirty="0" smtClean="0"/>
              <a:t>rvore DOM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Aqui costumávamos </a:t>
            </a:r>
            <a:r>
              <a:rPr lang="pt-BR" dirty="0" err="1" smtClean="0"/>
              <a:t>style.background</a:t>
            </a:r>
            <a:r>
              <a:rPr lang="pt-BR" dirty="0" smtClean="0"/>
              <a:t> mudar a cor de fundo de </a:t>
            </a:r>
            <a:r>
              <a:rPr lang="pt-BR" dirty="0" err="1" smtClean="0"/>
              <a:t>document.body</a:t>
            </a:r>
            <a:r>
              <a:rPr lang="pt-BR" dirty="0" smtClean="0"/>
              <a:t>, mas existem muitas outras propriedades, como:</a:t>
            </a:r>
          </a:p>
          <a:p>
            <a:endParaRPr lang="pt-BR" dirty="0" smtClean="0"/>
          </a:p>
          <a:p>
            <a:r>
              <a:rPr lang="pt-BR" dirty="0" err="1" smtClean="0"/>
              <a:t>innerHTML</a:t>
            </a:r>
            <a:r>
              <a:rPr lang="pt-BR" dirty="0" smtClean="0"/>
              <a:t>– Conteúdo HTML do nó.</a:t>
            </a:r>
          </a:p>
          <a:p>
            <a:r>
              <a:rPr lang="pt-BR" dirty="0" err="1" smtClean="0"/>
              <a:t>offsetWidth</a:t>
            </a:r>
            <a:r>
              <a:rPr lang="pt-BR" dirty="0" smtClean="0"/>
              <a:t>– a largura do nó (em pixels)</a:t>
            </a:r>
          </a:p>
          <a:p>
            <a:r>
              <a:rPr lang="pt-BR" dirty="0" smtClean="0"/>
              <a:t>…e assim por diante.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748" y="5015778"/>
            <a:ext cx="7258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/>
              <a:t>Á</a:t>
            </a:r>
            <a:r>
              <a:rPr lang="pt-BR" b="1" dirty="0" smtClean="0"/>
              <a:t>rvore DOM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Aqui costumávamos </a:t>
            </a:r>
            <a:r>
              <a:rPr lang="pt-BR" dirty="0" err="1" smtClean="0"/>
              <a:t>style.background</a:t>
            </a:r>
            <a:r>
              <a:rPr lang="pt-BR" dirty="0" smtClean="0"/>
              <a:t> mudar a cor de fundo de </a:t>
            </a:r>
            <a:r>
              <a:rPr lang="pt-BR" dirty="0" err="1" smtClean="0"/>
              <a:t>document.body</a:t>
            </a:r>
            <a:r>
              <a:rPr lang="pt-BR" dirty="0" smtClean="0"/>
              <a:t>, mas existem muitas outras propriedades, como:</a:t>
            </a:r>
          </a:p>
          <a:p>
            <a:endParaRPr lang="pt-BR" dirty="0" smtClean="0"/>
          </a:p>
          <a:p>
            <a:r>
              <a:rPr lang="pt-BR" dirty="0" err="1" smtClean="0"/>
              <a:t>innerHTML</a:t>
            </a:r>
            <a:r>
              <a:rPr lang="pt-BR" dirty="0" smtClean="0"/>
              <a:t>– Conteúdo HTML do nó.</a:t>
            </a:r>
          </a:p>
          <a:p>
            <a:r>
              <a:rPr lang="pt-BR" dirty="0" err="1" smtClean="0"/>
              <a:t>offsetWidth</a:t>
            </a:r>
            <a:r>
              <a:rPr lang="pt-BR" dirty="0" smtClean="0"/>
              <a:t>– a largura do nó (em pixels)</a:t>
            </a:r>
          </a:p>
          <a:p>
            <a:r>
              <a:rPr lang="pt-BR" dirty="0" smtClean="0"/>
              <a:t>…e assim por diante.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748" y="5015778"/>
            <a:ext cx="7258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Variáveis ​​locais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variável declarada dentro de uma função só é visível dentro dessa função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Na Função acima o valor exibido da mensagem será feito após chamada da função separada, isso se dá pelo fato da variável ser apenas de escopo local.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65" y="2273010"/>
            <a:ext cx="4733925" cy="19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5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função também pode acessar uma variável externa, por exemplo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59" y="2362993"/>
            <a:ext cx="3901786" cy="20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função tem acesso total à variável externa. Ele também pode modificá-lo.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2" y="2431905"/>
            <a:ext cx="4800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variável externa só é usada se não houver uma local.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 uma variável com o mesmo nome for declarada dentro da função, ela sombreará a externa. Por exemplo, no código abaixo, a função usa o local </a:t>
            </a:r>
            <a:r>
              <a:rPr lang="pt-BR" dirty="0" err="1" smtClean="0"/>
              <a:t>novoNome</a:t>
            </a:r>
            <a:r>
              <a:rPr lang="pt-BR" dirty="0" smtClean="0"/>
              <a:t>. O externo é ignorado: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50" y="4113934"/>
            <a:ext cx="5838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As variáveis ​​declaradas fora de qualquer função, como a externa </a:t>
            </a:r>
            <a:r>
              <a:rPr lang="pt-BR" dirty="0" err="1" smtClean="0"/>
              <a:t>novoNome</a:t>
            </a:r>
            <a:r>
              <a:rPr lang="pt-BR" dirty="0" smtClean="0"/>
              <a:t> no código acima, são chamadas de globais 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Variáveis ​​globais são visíveis de qualquer função (a menos que sombreadas por locais).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É uma boa prática minimizar o uso de variáveis ​​globais. O código moderno tem poucos ou nenhuma global. A maioria das variáveis ​​reside em suas funções. Às vezes, porém, eles podem ser úteis para armazenar dados em nível de projeto.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89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Resumo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Os valores passados ​​para uma função como parâmetros são copiados para suas variáveis ​​locais.</a:t>
            </a:r>
          </a:p>
          <a:p>
            <a:pPr marL="0" indent="0">
              <a:buNone/>
            </a:pPr>
            <a:r>
              <a:rPr lang="pt-BR" dirty="0" smtClean="0"/>
              <a:t>Uma função pode acessar variáveis ​​externas. Mas funciona apenas de dentro para fora. O código fora da função não vê suas variáveis ​​locais.</a:t>
            </a:r>
          </a:p>
          <a:p>
            <a:pPr marL="0" indent="0">
              <a:buNone/>
            </a:pPr>
            <a:r>
              <a:rPr lang="pt-BR" dirty="0" smtClean="0"/>
              <a:t>Uma função pode retornar um valor. Se não, então seu resultado é </a:t>
            </a:r>
            <a:r>
              <a:rPr lang="pt-BR" dirty="0" err="1" smtClean="0"/>
              <a:t>undefined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Para tornar o código limpo e fácil de entender, é recomendável usar principalmente variáveis ​​e parâmetros locais na função, não variáveis ​​externas.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É sempre mais fácil entender uma função que obtém parâmetros, trabalha com eles e retorna um resultado do que uma função que não obtém parâmetros, mas modifica variáveis ​​externas como efeito colateral.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44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Resumo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Nomenclatura da função: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nome deve descrever claramente o que a função faz. Quando vemos uma chamada de função no código, um bom nome nos dá instantaneamente uma compreensão do que ela faz e retorna.</a:t>
            </a:r>
          </a:p>
          <a:p>
            <a:pPr marL="0" indent="0">
              <a:buNone/>
            </a:pPr>
            <a:r>
              <a:rPr lang="pt-BR" dirty="0" smtClean="0"/>
              <a:t>Uma função é uma ação, portanto, os nomes das funções geralmente são verbais.</a:t>
            </a:r>
          </a:p>
          <a:p>
            <a:pPr marL="0" indent="0">
              <a:buNone/>
            </a:pPr>
            <a:r>
              <a:rPr lang="pt-BR" dirty="0" smtClean="0"/>
              <a:t>Existem muitos prefixos de função bem conhecidos, como , , </a:t>
            </a:r>
            <a:r>
              <a:rPr lang="pt-BR" dirty="0" err="1" smtClean="0"/>
              <a:t>create</a:t>
            </a:r>
            <a:r>
              <a:rPr lang="pt-BR" dirty="0" smtClean="0"/>
              <a:t>…e show…assim por diante. Use-os para sugerir o que uma função </a:t>
            </a:r>
            <a:r>
              <a:rPr lang="pt-BR" dirty="0" err="1" smtClean="0"/>
              <a:t>faz.get</a:t>
            </a:r>
            <a:r>
              <a:rPr lang="pt-BR" dirty="0" smtClean="0"/>
              <a:t>…</a:t>
            </a:r>
            <a:r>
              <a:rPr lang="pt-BR" dirty="0" err="1" smtClean="0"/>
              <a:t>check</a:t>
            </a:r>
            <a:r>
              <a:rPr lang="pt-BR" dirty="0" smtClean="0"/>
              <a:t>…</a:t>
            </a:r>
          </a:p>
          <a:p>
            <a:pPr marL="0" indent="0">
              <a:buNone/>
            </a:pPr>
            <a:r>
              <a:rPr lang="pt-BR" dirty="0" smtClean="0"/>
              <a:t>As funções são os principais blocos de construção dos scripts. Agora que cobrimos o básico, podemos começar a criá-los e usá-los. Mas isso é só o começo do caminho. Voltaremos a eles muitas vezes, nos aprofundando em seus recursos avançados.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13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/>
              <a:t>Á</a:t>
            </a:r>
            <a:r>
              <a:rPr lang="pt-BR" b="1" dirty="0" smtClean="0"/>
              <a:t>rvore DOM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A espinha dorsal de um documento HTML são as </a:t>
            </a:r>
            <a:r>
              <a:rPr lang="pt-BR" dirty="0" err="1" smtClean="0"/>
              <a:t>tags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acordo com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(DOM), toda </a:t>
            </a:r>
            <a:r>
              <a:rPr lang="pt-BR" dirty="0" err="1" smtClean="0"/>
              <a:t>tag</a:t>
            </a:r>
            <a:r>
              <a:rPr lang="pt-BR" dirty="0" smtClean="0"/>
              <a:t> HTML é um objeto. </a:t>
            </a:r>
            <a:r>
              <a:rPr lang="pt-BR" dirty="0" err="1" smtClean="0"/>
              <a:t>Tags</a:t>
            </a:r>
            <a:r>
              <a:rPr lang="pt-BR" dirty="0" smtClean="0"/>
              <a:t> aninhadas são “filhos” da </a:t>
            </a:r>
            <a:r>
              <a:rPr lang="pt-BR" dirty="0" err="1" smtClean="0"/>
              <a:t>tag</a:t>
            </a:r>
            <a:r>
              <a:rPr lang="pt-BR" dirty="0" smtClean="0"/>
              <a:t> delimitadora. O texto dentro de uma </a:t>
            </a:r>
            <a:r>
              <a:rPr lang="pt-BR" dirty="0" err="1" smtClean="0"/>
              <a:t>tag</a:t>
            </a:r>
            <a:r>
              <a:rPr lang="pt-BR" dirty="0" smtClean="0"/>
              <a:t> também é um objeto.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Todos esses objetos são acessíveis usando </a:t>
            </a:r>
            <a:r>
              <a:rPr lang="pt-BR" dirty="0" err="1" smtClean="0"/>
              <a:t>JavaScript</a:t>
            </a:r>
            <a:r>
              <a:rPr lang="pt-BR" dirty="0" smtClean="0"/>
              <a:t> e podemos usá-los para modificar a página.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Por exemplo, </a:t>
            </a:r>
            <a:r>
              <a:rPr lang="pt-BR" dirty="0" err="1" smtClean="0"/>
              <a:t>document.bodyé</a:t>
            </a:r>
            <a:r>
              <a:rPr lang="pt-BR" dirty="0" smtClean="0"/>
              <a:t> o objeto que representa a 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Executar este código fará o &lt;</a:t>
            </a:r>
            <a:r>
              <a:rPr lang="pt-BR" dirty="0" err="1" smtClean="0"/>
              <a:t>body</a:t>
            </a:r>
            <a:r>
              <a:rPr lang="pt-BR" dirty="0" smtClean="0"/>
              <a:t>&gt;vermelho por 3 segundos: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164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JS</vt:lpstr>
      <vt:lpstr>Variáveis ​​locais </vt:lpstr>
      <vt:lpstr> variáveis ​​externas  </vt:lpstr>
      <vt:lpstr> variáveis ​​externas  </vt:lpstr>
      <vt:lpstr> variáveis ​​externas  </vt:lpstr>
      <vt:lpstr> variáveis ​​externas  </vt:lpstr>
      <vt:lpstr> Resumo  </vt:lpstr>
      <vt:lpstr> Resumo  </vt:lpstr>
      <vt:lpstr> Árvore DOM  </vt:lpstr>
      <vt:lpstr> Árvore DOM  </vt:lpstr>
      <vt:lpstr> Árvore DOM  </vt:lpstr>
      <vt:lpstr> Árvore DOM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Usuário do Windows</dc:creator>
  <cp:lastModifiedBy>Usuário do Windows</cp:lastModifiedBy>
  <cp:revision>10</cp:revision>
  <dcterms:created xsi:type="dcterms:W3CDTF">2023-02-11T14:58:56Z</dcterms:created>
  <dcterms:modified xsi:type="dcterms:W3CDTF">2023-02-11T15:37:43Z</dcterms:modified>
</cp:coreProperties>
</file>