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07/02/2023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Continuação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sz="2800" dirty="0" err="1" smtClean="0"/>
              <a:t>const</a:t>
            </a:r>
            <a:r>
              <a:rPr lang="pt-BR" sz="2800" dirty="0" smtClean="0"/>
              <a:t> valorMensalidadeAluno2=350;</a:t>
            </a:r>
          </a:p>
          <a:p>
            <a:pPr>
              <a:buNone/>
            </a:pPr>
            <a:r>
              <a:rPr lang="pt-BR" sz="2800" dirty="0" smtClean="0"/>
              <a:t>valorMensalidadeAluno2=349;</a:t>
            </a:r>
          </a:p>
          <a:p>
            <a:pPr>
              <a:buNone/>
            </a:pPr>
            <a:r>
              <a:rPr lang="pt-BR" sz="2800" dirty="0" smtClean="0"/>
              <a:t> </a:t>
            </a:r>
          </a:p>
          <a:p>
            <a:pPr>
              <a:buNone/>
            </a:pPr>
            <a:r>
              <a:rPr lang="pt-BR" sz="2800" dirty="0" err="1" smtClean="0"/>
              <a:t>document</a:t>
            </a:r>
            <a:r>
              <a:rPr lang="pt-BR" sz="2800" dirty="0" smtClean="0"/>
              <a:t>.</a:t>
            </a:r>
            <a:r>
              <a:rPr lang="pt-BR" sz="2800" dirty="0" err="1" smtClean="0"/>
              <a:t>write</a:t>
            </a:r>
            <a:r>
              <a:rPr lang="pt-BR" sz="2800" dirty="0" smtClean="0"/>
              <a:t>(valorMensalidadeAluno2);</a:t>
            </a:r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Notem que ao comentar o a segunda </a:t>
            </a:r>
            <a:r>
              <a:rPr lang="pt-BR" sz="2800" dirty="0" err="1" smtClean="0"/>
              <a:t>const</a:t>
            </a:r>
            <a:r>
              <a:rPr lang="pt-BR" sz="2800" dirty="0" smtClean="0"/>
              <a:t> o valor irá ter o output na tela de saída normalmente. </a:t>
            </a:r>
          </a:p>
          <a:p>
            <a:pPr>
              <a:buNone/>
            </a:pPr>
            <a:r>
              <a:rPr lang="pt-BR" sz="2800" dirty="0" smtClean="0"/>
              <a:t>Como boa prática use sempre o </a:t>
            </a:r>
            <a:r>
              <a:rPr lang="pt-BR" sz="2800" dirty="0" err="1" smtClean="0"/>
              <a:t>const</a:t>
            </a:r>
            <a:r>
              <a:rPr lang="pt-BR" sz="2800" dirty="0" smtClean="0"/>
              <a:t>, mas caso o valor tenha que ser alterado, agora sim deverá ser usado o </a:t>
            </a:r>
            <a:r>
              <a:rPr lang="pt-BR" sz="2800" dirty="0" err="1" smtClean="0"/>
              <a:t>let</a:t>
            </a:r>
            <a:r>
              <a:rPr lang="pt-BR" sz="2800" dirty="0" smtClean="0"/>
              <a:t> e NÃO O VAR!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JS- Tipos Primitivos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800" dirty="0" smtClean="0"/>
              <a:t>Os tipos são basicamente dois que são do de referência</a:t>
            </a:r>
          </a:p>
          <a:p>
            <a:pPr>
              <a:buNone/>
            </a:pPr>
            <a:r>
              <a:rPr lang="pt-BR" sz="2800" dirty="0" smtClean="0"/>
              <a:t>e os de valores</a:t>
            </a:r>
          </a:p>
          <a:p>
            <a:pPr>
              <a:buNone/>
            </a:pPr>
            <a:r>
              <a:rPr lang="pt-BR" sz="2800" dirty="0" smtClean="0"/>
              <a:t>nos de referências nós temos o </a:t>
            </a:r>
          </a:p>
          <a:p>
            <a:pPr>
              <a:buNone/>
            </a:pPr>
            <a:r>
              <a:rPr lang="pt-BR" sz="2800" dirty="0" smtClean="0"/>
              <a:t>- </a:t>
            </a:r>
            <a:r>
              <a:rPr lang="pt-BR" sz="2800" dirty="0" err="1" smtClean="0"/>
              <a:t>boolean</a:t>
            </a: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- </a:t>
            </a:r>
            <a:r>
              <a:rPr lang="pt-BR" sz="2800" dirty="0" err="1" smtClean="0"/>
              <a:t>undefined</a:t>
            </a: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- String</a:t>
            </a:r>
          </a:p>
          <a:p>
            <a:pPr>
              <a:buNone/>
            </a:pPr>
            <a:r>
              <a:rPr lang="pt-BR" sz="2800" dirty="0" smtClean="0"/>
              <a:t>- </a:t>
            </a:r>
            <a:r>
              <a:rPr lang="pt-BR" sz="2800" dirty="0" err="1" smtClean="0"/>
              <a:t>number</a:t>
            </a: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- </a:t>
            </a:r>
            <a:r>
              <a:rPr lang="pt-BR" sz="2800" dirty="0" err="1" smtClean="0"/>
              <a:t>null</a:t>
            </a:r>
            <a:endParaRPr lang="pt-BR" sz="28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JS- Tipos Primitivos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sz="2800" dirty="0" smtClean="0"/>
              <a:t>String</a:t>
            </a:r>
          </a:p>
          <a:p>
            <a:pPr>
              <a:buNone/>
            </a:pPr>
            <a:r>
              <a:rPr lang="pt-BR" sz="2800" dirty="0" err="1" smtClean="0"/>
              <a:t>let</a:t>
            </a:r>
            <a:r>
              <a:rPr lang="pt-BR" sz="2800" dirty="0" smtClean="0"/>
              <a:t> </a:t>
            </a:r>
            <a:r>
              <a:rPr lang="pt-BR" sz="2800" dirty="0" err="1" smtClean="0"/>
              <a:t>firstName</a:t>
            </a:r>
            <a:r>
              <a:rPr lang="pt-BR" sz="2800" dirty="0" smtClean="0"/>
              <a:t> = '</a:t>
            </a:r>
            <a:r>
              <a:rPr lang="pt-BR" sz="2800" dirty="0" err="1" smtClean="0"/>
              <a:t>Italo</a:t>
            </a:r>
            <a:r>
              <a:rPr lang="pt-BR" sz="2800" dirty="0" smtClean="0"/>
              <a:t>';</a:t>
            </a:r>
          </a:p>
          <a:p>
            <a:pPr>
              <a:buNone/>
            </a:pPr>
            <a:r>
              <a:rPr lang="pt-BR" sz="2800" dirty="0" smtClean="0"/>
              <a:t>String literal- Uma String é uma concatenação de varias</a:t>
            </a:r>
          </a:p>
          <a:p>
            <a:pPr>
              <a:buNone/>
            </a:pPr>
            <a:r>
              <a:rPr lang="pt-BR" sz="2800" dirty="0" smtClean="0"/>
              <a:t>letras formando uma palavra</a:t>
            </a:r>
          </a:p>
          <a:p>
            <a:pPr>
              <a:buNone/>
            </a:pPr>
            <a:r>
              <a:rPr lang="pt-BR" sz="2800" dirty="0" err="1" smtClean="0"/>
              <a:t>let</a:t>
            </a:r>
            <a:r>
              <a:rPr lang="pt-BR" sz="2800" dirty="0" smtClean="0"/>
              <a:t> </a:t>
            </a:r>
            <a:r>
              <a:rPr lang="pt-BR" sz="2800" dirty="0" err="1" smtClean="0"/>
              <a:t>lastName</a:t>
            </a:r>
            <a:r>
              <a:rPr lang="pt-BR" sz="2800" dirty="0" smtClean="0"/>
              <a:t> = " Nunes Pereira"; </a:t>
            </a:r>
          </a:p>
          <a:p>
            <a:pPr>
              <a:buNone/>
            </a:pPr>
            <a:r>
              <a:rPr lang="pt-BR" sz="2800" dirty="0" smtClean="0"/>
              <a:t>sim, irá funcionar, pois o </a:t>
            </a:r>
            <a:r>
              <a:rPr lang="pt-BR" sz="2800" dirty="0" err="1" smtClean="0"/>
              <a:t>Javascript</a:t>
            </a:r>
            <a:r>
              <a:rPr lang="pt-BR" sz="2800" dirty="0" smtClean="0"/>
              <a:t> aceita esse espaçamento entre palavras, desde que elas estejam dentro de aspas, ah, você pode usar aspas simples e duplas, mas cuidado para não confundir. Isso vai de </a:t>
            </a:r>
            <a:r>
              <a:rPr lang="pt-BR" sz="2800" dirty="0" err="1" smtClean="0"/>
              <a:t>acordocom</a:t>
            </a:r>
            <a:r>
              <a:rPr lang="pt-BR" sz="2800" dirty="0" smtClean="0"/>
              <a:t> o programador.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JS- Tipos Primitivos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sz="2800" dirty="0" err="1" smtClean="0"/>
              <a:t>let</a:t>
            </a:r>
            <a:r>
              <a:rPr lang="pt-BR" sz="2800" dirty="0" smtClean="0"/>
              <a:t> </a:t>
            </a:r>
            <a:r>
              <a:rPr lang="pt-BR" sz="2800" dirty="0" err="1" smtClean="0"/>
              <a:t>numberOne</a:t>
            </a:r>
            <a:r>
              <a:rPr lang="pt-BR" sz="2800" dirty="0" smtClean="0"/>
              <a:t>='33'; </a:t>
            </a:r>
          </a:p>
          <a:p>
            <a:pPr>
              <a:buNone/>
            </a:pPr>
            <a:r>
              <a:rPr lang="pt-BR" sz="2800" dirty="0" smtClean="0"/>
              <a:t>Também é possível usar números entre aspas para que reflitam argumentos de textos.</a:t>
            </a:r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r>
              <a:rPr lang="pt-BR" sz="2800" dirty="0" err="1" smtClean="0"/>
              <a:t>let</a:t>
            </a:r>
            <a:r>
              <a:rPr lang="pt-BR" sz="2800" dirty="0" smtClean="0"/>
              <a:t> </a:t>
            </a:r>
            <a:r>
              <a:rPr lang="pt-BR" sz="2800" dirty="0" err="1" smtClean="0"/>
              <a:t>numberOne</a:t>
            </a:r>
            <a:r>
              <a:rPr lang="pt-BR" sz="2800" dirty="0" smtClean="0"/>
              <a:t>='33';</a:t>
            </a:r>
          </a:p>
          <a:p>
            <a:pPr>
              <a:buNone/>
            </a:pPr>
            <a:r>
              <a:rPr lang="pt-BR" sz="2800" dirty="0" err="1" smtClean="0"/>
              <a:t>let</a:t>
            </a:r>
            <a:r>
              <a:rPr lang="pt-BR" sz="2800" dirty="0" smtClean="0"/>
              <a:t> </a:t>
            </a:r>
            <a:r>
              <a:rPr lang="pt-BR" sz="2800" dirty="0" err="1" smtClean="0"/>
              <a:t>firstName</a:t>
            </a:r>
            <a:r>
              <a:rPr lang="pt-BR" sz="2800" dirty="0" smtClean="0"/>
              <a:t> = '</a:t>
            </a:r>
            <a:r>
              <a:rPr lang="pt-BR" sz="2800" dirty="0" err="1" smtClean="0"/>
              <a:t>Italo</a:t>
            </a:r>
            <a:r>
              <a:rPr lang="pt-BR" sz="2800" dirty="0" smtClean="0"/>
              <a:t>';</a:t>
            </a:r>
          </a:p>
          <a:p>
            <a:pPr>
              <a:buNone/>
            </a:pPr>
            <a:r>
              <a:rPr lang="pt-BR" sz="2800" dirty="0" err="1" smtClean="0"/>
              <a:t>let</a:t>
            </a:r>
            <a:r>
              <a:rPr lang="pt-BR" sz="2800" dirty="0" smtClean="0"/>
              <a:t> </a:t>
            </a:r>
            <a:r>
              <a:rPr lang="pt-BR" sz="2800" dirty="0" err="1" smtClean="0"/>
              <a:t>lastName</a:t>
            </a:r>
            <a:r>
              <a:rPr lang="pt-BR" sz="2800" dirty="0" smtClean="0"/>
              <a:t> = " Nunes Pereira";</a:t>
            </a:r>
          </a:p>
          <a:p>
            <a:pPr>
              <a:buNone/>
            </a:pPr>
            <a:r>
              <a:rPr lang="pt-BR" sz="2800" dirty="0" smtClean="0"/>
              <a:t>console.</a:t>
            </a:r>
            <a:r>
              <a:rPr lang="pt-BR" sz="2800" dirty="0" err="1" smtClean="0"/>
              <a:t>log</a:t>
            </a:r>
            <a:r>
              <a:rPr lang="pt-BR" sz="2800" dirty="0" smtClean="0"/>
              <a:t>(</a:t>
            </a:r>
            <a:r>
              <a:rPr lang="pt-BR" sz="2800" dirty="0" err="1" smtClean="0"/>
              <a:t>firstName</a:t>
            </a:r>
            <a:r>
              <a:rPr lang="pt-BR" sz="2800" dirty="0" smtClean="0"/>
              <a:t>);</a:t>
            </a:r>
          </a:p>
          <a:p>
            <a:pPr>
              <a:buNone/>
            </a:pPr>
            <a:r>
              <a:rPr lang="pt-BR" sz="2800" dirty="0" smtClean="0"/>
              <a:t>console.</a:t>
            </a:r>
            <a:r>
              <a:rPr lang="pt-BR" sz="2800" dirty="0" err="1" smtClean="0"/>
              <a:t>log</a:t>
            </a:r>
            <a:r>
              <a:rPr lang="pt-BR" sz="2800" dirty="0" smtClean="0"/>
              <a:t>(</a:t>
            </a:r>
            <a:r>
              <a:rPr lang="pt-BR" sz="2800" dirty="0" err="1" smtClean="0"/>
              <a:t>lastName</a:t>
            </a:r>
            <a:r>
              <a:rPr lang="pt-BR" sz="2800" dirty="0" smtClean="0"/>
              <a:t>);</a:t>
            </a:r>
          </a:p>
          <a:p>
            <a:pPr>
              <a:buNone/>
            </a:pPr>
            <a:r>
              <a:rPr lang="pt-BR" sz="2800" dirty="0" smtClean="0"/>
              <a:t>console.</a:t>
            </a:r>
            <a:r>
              <a:rPr lang="pt-BR" sz="2800" dirty="0" err="1" smtClean="0"/>
              <a:t>log</a:t>
            </a:r>
            <a:r>
              <a:rPr lang="pt-BR" sz="2800" dirty="0" smtClean="0"/>
              <a:t>(</a:t>
            </a:r>
            <a:r>
              <a:rPr lang="pt-BR" sz="2800" dirty="0" err="1" smtClean="0"/>
              <a:t>numberOne</a:t>
            </a:r>
            <a:r>
              <a:rPr lang="pt-BR" sz="2800" dirty="0" smtClean="0"/>
              <a:t>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JS- Tipos Primitivos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sz="2800" dirty="0" err="1" smtClean="0"/>
              <a:t>Numbers</a:t>
            </a:r>
            <a:endParaRPr lang="pt-BR" sz="2800" dirty="0" smtClean="0"/>
          </a:p>
          <a:p>
            <a:pPr>
              <a:buNone/>
            </a:pPr>
            <a:r>
              <a:rPr lang="pt-BR" sz="2800" dirty="0" err="1" smtClean="0"/>
              <a:t>let</a:t>
            </a:r>
            <a:r>
              <a:rPr lang="pt-BR" sz="2800" dirty="0" smtClean="0"/>
              <a:t> </a:t>
            </a:r>
            <a:r>
              <a:rPr lang="pt-BR" sz="2800" dirty="0" err="1" smtClean="0"/>
              <a:t>one</a:t>
            </a:r>
            <a:r>
              <a:rPr lang="pt-BR" sz="2800" dirty="0" smtClean="0"/>
              <a:t>=1;</a:t>
            </a:r>
          </a:p>
          <a:p>
            <a:pPr>
              <a:buNone/>
            </a:pPr>
            <a:r>
              <a:rPr lang="pt-BR" sz="2800" dirty="0" smtClean="0"/>
              <a:t>É possível com o </a:t>
            </a:r>
            <a:r>
              <a:rPr lang="pt-BR" sz="2800" dirty="0" err="1" smtClean="0"/>
              <a:t>let</a:t>
            </a:r>
            <a:r>
              <a:rPr lang="pt-BR" sz="2800" dirty="0" smtClean="0"/>
              <a:t> fazer operações matemática de acordo com a declaração</a:t>
            </a:r>
          </a:p>
          <a:p>
            <a:pPr>
              <a:buNone/>
            </a:pPr>
            <a:r>
              <a:rPr lang="pt-BR" sz="2800" dirty="0" err="1" smtClean="0"/>
              <a:t>let</a:t>
            </a:r>
            <a:r>
              <a:rPr lang="pt-BR" sz="2800" dirty="0" smtClean="0"/>
              <a:t> v1=1;</a:t>
            </a:r>
          </a:p>
          <a:p>
            <a:pPr>
              <a:buNone/>
            </a:pPr>
            <a:r>
              <a:rPr lang="pt-BR" sz="2800" dirty="0" err="1" smtClean="0"/>
              <a:t>let</a:t>
            </a:r>
            <a:r>
              <a:rPr lang="pt-BR" sz="2800" dirty="0" smtClean="0"/>
              <a:t> v2=2;</a:t>
            </a:r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r>
              <a:rPr lang="pt-BR" sz="2800" dirty="0" err="1" smtClean="0"/>
              <a:t>let</a:t>
            </a:r>
            <a:r>
              <a:rPr lang="pt-BR" sz="2800" dirty="0" smtClean="0"/>
              <a:t> total= v1 + v2;</a:t>
            </a:r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console.</a:t>
            </a:r>
            <a:r>
              <a:rPr lang="pt-BR" sz="2800" dirty="0" err="1" smtClean="0"/>
              <a:t>log</a:t>
            </a:r>
            <a:r>
              <a:rPr lang="pt-BR" sz="2800" dirty="0" smtClean="0"/>
              <a:t>(total);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JS- Tipos Primitivos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800" dirty="0" err="1" smtClean="0"/>
              <a:t>boolean</a:t>
            </a:r>
            <a:endParaRPr lang="pt-BR" sz="2800" dirty="0" smtClean="0"/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Este argumento irá permitir criar regras para gerenciamento dentro do seu aplicativo ou sistemas ou algo que seja criado e peça uma comparação para retornar um valor verdadeiro</a:t>
            </a:r>
          </a:p>
          <a:p>
            <a:pPr>
              <a:buNone/>
            </a:pPr>
            <a:r>
              <a:rPr lang="pt-BR" sz="2800" dirty="0" err="1" smtClean="0"/>
              <a:t>let</a:t>
            </a:r>
            <a:r>
              <a:rPr lang="pt-BR" sz="2800" dirty="0" smtClean="0"/>
              <a:t> </a:t>
            </a:r>
            <a:r>
              <a:rPr lang="pt-BR" sz="2800" dirty="0" err="1" smtClean="0"/>
              <a:t>boraEstudar</a:t>
            </a:r>
            <a:r>
              <a:rPr lang="pt-BR" sz="2800" dirty="0" smtClean="0"/>
              <a:t>=</a:t>
            </a:r>
            <a:r>
              <a:rPr lang="pt-BR" sz="2800" dirty="0" err="1" smtClean="0"/>
              <a:t>true</a:t>
            </a:r>
            <a:r>
              <a:rPr lang="pt-BR" sz="2800" dirty="0" smtClean="0"/>
              <a:t>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JS- Tipos Primitivos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800" dirty="0" err="1" smtClean="0"/>
              <a:t>Undefined</a:t>
            </a:r>
            <a:endParaRPr lang="pt-BR" sz="2800" dirty="0" smtClean="0"/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Valor padrão, onde não foi definido nenhum valor para variável, como pode ser visto no </a:t>
            </a:r>
          </a:p>
          <a:p>
            <a:pPr>
              <a:buNone/>
            </a:pPr>
            <a:r>
              <a:rPr lang="pt-BR" sz="2800" dirty="0" smtClean="0"/>
              <a:t>exemplo abaixo;</a:t>
            </a:r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r>
              <a:rPr lang="pt-BR" sz="2800" dirty="0" err="1" smtClean="0"/>
              <a:t>let</a:t>
            </a:r>
            <a:r>
              <a:rPr lang="pt-BR" sz="2800" dirty="0" smtClean="0"/>
              <a:t> </a:t>
            </a:r>
            <a:r>
              <a:rPr lang="pt-BR" sz="2800" dirty="0" err="1" smtClean="0"/>
              <a:t>three</a:t>
            </a:r>
            <a:r>
              <a:rPr lang="pt-BR" sz="2800" dirty="0" smtClean="0"/>
              <a:t>;</a:t>
            </a:r>
          </a:p>
          <a:p>
            <a:pPr>
              <a:buNone/>
            </a:pPr>
            <a:r>
              <a:rPr lang="pt-BR" sz="2800" dirty="0" smtClean="0"/>
              <a:t>console.log(</a:t>
            </a:r>
            <a:r>
              <a:rPr lang="pt-BR" sz="2800" dirty="0" err="1" smtClean="0"/>
              <a:t>three</a:t>
            </a:r>
            <a:r>
              <a:rPr lang="pt-BR" sz="2800" dirty="0" smtClean="0"/>
              <a:t>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JS- Tipos Primitivos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sz="2800" dirty="0" err="1" smtClean="0"/>
              <a:t>null</a:t>
            </a:r>
            <a:r>
              <a:rPr lang="pt-BR" sz="2800" dirty="0" smtClean="0"/>
              <a:t> </a:t>
            </a:r>
          </a:p>
          <a:p>
            <a:pPr>
              <a:buNone/>
            </a:pPr>
            <a:r>
              <a:rPr lang="pt-BR" sz="2800" dirty="0" smtClean="0"/>
              <a:t>serve para que caso eu queira </a:t>
            </a:r>
            <a:r>
              <a:rPr lang="pt-BR" sz="2800" dirty="0" err="1" smtClean="0"/>
              <a:t>resetar</a:t>
            </a:r>
            <a:r>
              <a:rPr lang="pt-BR" sz="2800" dirty="0" smtClean="0"/>
              <a:t> um determinado valor em uma variável, posso</a:t>
            </a:r>
          </a:p>
          <a:p>
            <a:pPr>
              <a:buNone/>
            </a:pPr>
            <a:r>
              <a:rPr lang="pt-BR" sz="2800" dirty="0" smtClean="0"/>
              <a:t>declarar ela e passar que irá receber </a:t>
            </a:r>
            <a:r>
              <a:rPr lang="pt-BR" sz="2800" dirty="0" err="1" smtClean="0"/>
              <a:t>null</a:t>
            </a:r>
            <a:r>
              <a:rPr lang="pt-BR" sz="2800" dirty="0" smtClean="0"/>
              <a:t> no seu valor;</a:t>
            </a:r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r>
              <a:rPr lang="pt-BR" sz="2800" dirty="0" err="1" smtClean="0"/>
              <a:t>let</a:t>
            </a:r>
            <a:r>
              <a:rPr lang="pt-BR" sz="2800" dirty="0" smtClean="0"/>
              <a:t> </a:t>
            </a:r>
            <a:r>
              <a:rPr lang="pt-BR" sz="2800" dirty="0" err="1" smtClean="0"/>
              <a:t>bairroRecife</a:t>
            </a:r>
            <a:r>
              <a:rPr lang="pt-BR" sz="2800" dirty="0" smtClean="0"/>
              <a:t>=</a:t>
            </a:r>
            <a:r>
              <a:rPr lang="pt-BR" sz="2800" dirty="0" err="1" smtClean="0"/>
              <a:t>null</a:t>
            </a:r>
            <a:r>
              <a:rPr lang="pt-BR" sz="2800" dirty="0" smtClean="0"/>
              <a:t>;</a:t>
            </a:r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console.</a:t>
            </a:r>
            <a:r>
              <a:rPr lang="pt-BR" sz="2800" dirty="0" err="1" smtClean="0"/>
              <a:t>log</a:t>
            </a:r>
            <a:r>
              <a:rPr lang="pt-BR" sz="2800" dirty="0" smtClean="0"/>
              <a:t>(</a:t>
            </a:r>
            <a:r>
              <a:rPr lang="pt-BR" sz="2800" dirty="0" err="1" smtClean="0"/>
              <a:t>bairroRecife</a:t>
            </a:r>
            <a:r>
              <a:rPr lang="pt-BR" sz="2800" dirty="0" smtClean="0"/>
              <a:t>);</a:t>
            </a:r>
          </a:p>
          <a:p>
            <a:pPr>
              <a:buNone/>
            </a:pPr>
            <a:r>
              <a:rPr lang="pt-BR" sz="2800" dirty="0" smtClean="0"/>
              <a:t> Mas quando é usado? Digamos que a pessoa quer usar para escolher a cor de fundo de uma  página ao acessar o site, ele iniciará vazio e caso a pessoa escolha a cor ela irá escolher a cor definida por você e assim por diante de cada pessoa.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JS- </a:t>
            </a:r>
            <a:r>
              <a:rPr lang="pt-BR" dirty="0" err="1" smtClean="0"/>
              <a:t>Tipagem</a:t>
            </a:r>
            <a:r>
              <a:rPr lang="pt-BR" dirty="0" smtClean="0"/>
              <a:t> Dinâmica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800" dirty="0" smtClean="0"/>
              <a:t>O </a:t>
            </a:r>
            <a:r>
              <a:rPr lang="pt-BR" sz="2800" dirty="0" err="1" smtClean="0"/>
              <a:t>javascript</a:t>
            </a:r>
            <a:r>
              <a:rPr lang="pt-BR" sz="2800" dirty="0" smtClean="0"/>
              <a:t> é uma linguagem dinâmica, pois diferente de Java onde você primeiro define</a:t>
            </a:r>
          </a:p>
          <a:p>
            <a:pPr>
              <a:buNone/>
            </a:pPr>
            <a:r>
              <a:rPr lang="pt-BR" sz="2800" dirty="0" smtClean="0"/>
              <a:t>o tipo  e depois atribui o valor, no </a:t>
            </a:r>
            <a:r>
              <a:rPr lang="pt-BR" sz="2800" dirty="0" err="1" smtClean="0"/>
              <a:t>Javascript</a:t>
            </a:r>
            <a:r>
              <a:rPr lang="pt-BR" sz="2800" dirty="0" smtClean="0"/>
              <a:t> você não precisa fazer isso, deixando a </a:t>
            </a:r>
          </a:p>
          <a:p>
            <a:pPr>
              <a:buNone/>
            </a:pPr>
            <a:r>
              <a:rPr lang="pt-BR" sz="2800" dirty="0" err="1" smtClean="0"/>
              <a:t>propria</a:t>
            </a:r>
            <a:r>
              <a:rPr lang="pt-BR" sz="2800" dirty="0" smtClean="0"/>
              <a:t> linguagem fazer isso no tempo de execução. </a:t>
            </a:r>
          </a:p>
          <a:p>
            <a:pPr>
              <a:buNone/>
            </a:pPr>
            <a:r>
              <a:rPr lang="pt-BR" sz="2800" dirty="0" smtClean="0"/>
              <a:t>Usando os exemplos acima:</a:t>
            </a:r>
          </a:p>
          <a:p>
            <a:pPr>
              <a:buNone/>
            </a:pPr>
            <a:endParaRPr lang="pt-BR" sz="28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JS- </a:t>
            </a:r>
            <a:r>
              <a:rPr lang="pt-BR" dirty="0" err="1" smtClean="0"/>
              <a:t>Tipagem</a:t>
            </a:r>
            <a:r>
              <a:rPr lang="pt-BR" dirty="0" smtClean="0"/>
              <a:t> Dinâmica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sz="2800" dirty="0" smtClean="0"/>
              <a:t>Vá no console e digite a palavra </a:t>
            </a:r>
            <a:r>
              <a:rPr lang="pt-BR" sz="2800" dirty="0" err="1" smtClean="0"/>
              <a:t>typeof</a:t>
            </a: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Irá retornar o tipo da variável, se você declarar </a:t>
            </a:r>
            <a:r>
              <a:rPr lang="pt-BR" sz="2800" dirty="0" err="1" smtClean="0"/>
              <a:t>firstName</a:t>
            </a:r>
            <a:r>
              <a:rPr lang="pt-BR" sz="2800" dirty="0" smtClean="0"/>
              <a:t>, o tipo retornado será String.</a:t>
            </a:r>
          </a:p>
          <a:p>
            <a:pPr>
              <a:buNone/>
            </a:pPr>
            <a:r>
              <a:rPr lang="pt-BR" sz="2800" dirty="0" smtClean="0"/>
              <a:t>Por ela ter essa dinamicidade, digamos que agora a essa variável recebe um novo valor em </a:t>
            </a:r>
            <a:r>
              <a:rPr lang="pt-BR" sz="2800" dirty="0" err="1" smtClean="0"/>
              <a:t>number</a:t>
            </a:r>
            <a:r>
              <a:rPr lang="pt-BR" sz="2800" dirty="0" smtClean="0"/>
              <a:t>, será</a:t>
            </a:r>
          </a:p>
          <a:p>
            <a:pPr>
              <a:buNone/>
            </a:pPr>
            <a:r>
              <a:rPr lang="pt-BR" sz="2800" dirty="0" smtClean="0"/>
              <a:t>retornado String ou </a:t>
            </a:r>
            <a:r>
              <a:rPr lang="pt-BR" sz="2800" dirty="0" err="1" smtClean="0"/>
              <a:t>number</a:t>
            </a:r>
            <a:r>
              <a:rPr lang="pt-BR" sz="2800" dirty="0" smtClean="0"/>
              <a:t>? </a:t>
            </a:r>
          </a:p>
          <a:p>
            <a:pPr>
              <a:buNone/>
            </a:pPr>
            <a:r>
              <a:rPr lang="pt-BR" sz="2800" dirty="0" smtClean="0"/>
              <a:t>Vá novamente no seu console do navegador e digite o seguinte comando</a:t>
            </a:r>
          </a:p>
          <a:p>
            <a:pPr>
              <a:buNone/>
            </a:pPr>
            <a:r>
              <a:rPr lang="pt-BR" sz="2800" dirty="0" err="1" smtClean="0"/>
              <a:t>firstName</a:t>
            </a:r>
            <a:r>
              <a:rPr lang="pt-BR" sz="2800" dirty="0" smtClean="0"/>
              <a:t> = 10;</a:t>
            </a:r>
          </a:p>
          <a:p>
            <a:pPr>
              <a:buNone/>
            </a:pPr>
            <a:r>
              <a:rPr lang="pt-BR" sz="2800" dirty="0" smtClean="0"/>
              <a:t>ele automaticamente irá imprimir o número 10 na tela pra mim, mas ao usar </a:t>
            </a:r>
          </a:p>
          <a:p>
            <a:pPr>
              <a:buNone/>
            </a:pPr>
            <a:r>
              <a:rPr lang="pt-BR" sz="2800" dirty="0" smtClean="0"/>
              <a:t>o </a:t>
            </a:r>
            <a:r>
              <a:rPr lang="pt-BR" sz="2800" dirty="0" err="1" smtClean="0"/>
              <a:t>typeof</a:t>
            </a:r>
            <a:r>
              <a:rPr lang="pt-BR" sz="2800" dirty="0" smtClean="0"/>
              <a:t> </a:t>
            </a:r>
            <a:r>
              <a:rPr lang="pt-BR" sz="2800" dirty="0" err="1" smtClean="0"/>
              <a:t>firstName</a:t>
            </a:r>
            <a:r>
              <a:rPr lang="pt-BR" sz="2800" dirty="0" smtClean="0"/>
              <a:t> o valor dele deixará de ser String e passará a ser </a:t>
            </a:r>
            <a:r>
              <a:rPr lang="pt-BR" sz="2800" dirty="0" err="1" smtClean="0"/>
              <a:t>number</a:t>
            </a:r>
            <a:r>
              <a:rPr lang="pt-BR" sz="2800" dirty="0" smtClean="0"/>
              <a:t>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o </a:t>
            </a:r>
            <a:r>
              <a:rPr lang="pt-BR" dirty="0" err="1" smtClean="0"/>
              <a:t>Javascript</a:t>
            </a:r>
            <a:r>
              <a:rPr lang="pt-BR" dirty="0" smtClean="0"/>
              <a:t> faz?</a:t>
            </a:r>
          </a:p>
          <a:p>
            <a:r>
              <a:rPr lang="pt-BR" dirty="0" err="1" smtClean="0"/>
              <a:t>Client</a:t>
            </a:r>
            <a:r>
              <a:rPr lang="pt-BR" dirty="0" smtClean="0"/>
              <a:t> x Server</a:t>
            </a:r>
          </a:p>
          <a:p>
            <a:r>
              <a:rPr lang="pt-BR" dirty="0" smtClean="0"/>
              <a:t>Todo cliente é um aparelho que busca uma informação para trazer dados que foram solicitados. E quem fornece justamente esses dados são os servidores. Isso é buscado por uma URL onde você disca uma informação e ele retorna para você;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JS- </a:t>
            </a:r>
            <a:r>
              <a:rPr lang="pt-BR" dirty="0" err="1" smtClean="0"/>
              <a:t>Tipagem</a:t>
            </a:r>
            <a:r>
              <a:rPr lang="pt-BR" dirty="0" smtClean="0"/>
              <a:t> Dinâmica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sz="2800" dirty="0" smtClean="0"/>
              <a:t>Mas e no caso de pontos flutuantes, como fica? </a:t>
            </a:r>
          </a:p>
          <a:p>
            <a:pPr>
              <a:buNone/>
            </a:pPr>
            <a:r>
              <a:rPr lang="pt-BR" sz="2800" dirty="0" smtClean="0"/>
              <a:t>Vejamos o exemplo</a:t>
            </a:r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idade = 33.06;</a:t>
            </a:r>
          </a:p>
          <a:p>
            <a:pPr>
              <a:buNone/>
            </a:pPr>
            <a:r>
              <a:rPr lang="pt-BR" sz="2800" dirty="0" smtClean="0"/>
              <a:t>33.06</a:t>
            </a:r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r>
              <a:rPr lang="pt-BR" sz="2800" dirty="0" err="1" smtClean="0"/>
              <a:t>typeof</a:t>
            </a:r>
            <a:r>
              <a:rPr lang="pt-BR" sz="2800" dirty="0" smtClean="0"/>
              <a:t> idade; </a:t>
            </a:r>
          </a:p>
          <a:p>
            <a:pPr>
              <a:buNone/>
            </a:pPr>
            <a:r>
              <a:rPr lang="pt-BR" sz="2800" dirty="0" err="1" smtClean="0"/>
              <a:t>number</a:t>
            </a:r>
            <a:endParaRPr lang="pt-BR" sz="2800" dirty="0" smtClean="0"/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Não existe uma diferenciação disso no </a:t>
            </a:r>
            <a:r>
              <a:rPr lang="pt-BR" sz="2800" dirty="0" err="1" smtClean="0"/>
              <a:t>Javascript</a:t>
            </a:r>
            <a:r>
              <a:rPr lang="pt-BR" sz="2800" dirty="0" smtClean="0"/>
              <a:t>(Ouvi um Amém Igreja?)</a:t>
            </a:r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Para apagar o console do navegador, basta apertar CTRL + 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 smtClean="0"/>
              <a:t>Javascript</a:t>
            </a:r>
            <a:r>
              <a:rPr lang="pt-BR" dirty="0" smtClean="0"/>
              <a:t> é uma tecnologia </a:t>
            </a:r>
            <a:r>
              <a:rPr lang="pt-BR" dirty="0" err="1" smtClean="0"/>
              <a:t>client</a:t>
            </a:r>
            <a:r>
              <a:rPr lang="pt-BR" dirty="0" smtClean="0"/>
              <a:t> </a:t>
            </a:r>
            <a:r>
              <a:rPr lang="pt-BR" dirty="0" err="1" smtClean="0"/>
              <a:t>side</a:t>
            </a:r>
            <a:r>
              <a:rPr lang="pt-BR" dirty="0" smtClean="0"/>
              <a:t>, não quer dizer que não possa rodar no servidor, mas a sua função não foi criado para isso. </a:t>
            </a:r>
          </a:p>
          <a:p>
            <a:r>
              <a:rPr lang="pt-BR" dirty="0" smtClean="0"/>
              <a:t>Todo Web site é composto por três tecnologias</a:t>
            </a:r>
          </a:p>
          <a:p>
            <a:r>
              <a:rPr lang="pt-BR" dirty="0" smtClean="0"/>
              <a:t>HTML- Tem toda estrutura de como vai ficar os dados organizados</a:t>
            </a:r>
          </a:p>
          <a:p>
            <a:r>
              <a:rPr lang="pt-BR" dirty="0" smtClean="0"/>
              <a:t>CSS- Onde vai deixar tudo bem organizado e deixar tudo bonito como formatos e outros</a:t>
            </a:r>
          </a:p>
          <a:p>
            <a:r>
              <a:rPr lang="pt-BR" dirty="0" err="1" smtClean="0"/>
              <a:t>Javascript</a:t>
            </a:r>
            <a:r>
              <a:rPr lang="pt-BR" dirty="0" smtClean="0"/>
              <a:t>- Vai criar a interação do usuário com o cliente.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Como desabilitar o </a:t>
            </a:r>
            <a:r>
              <a:rPr lang="pt-BR" dirty="0" err="1" smtClean="0"/>
              <a:t>Javascript</a:t>
            </a:r>
            <a:r>
              <a:rPr lang="pt-BR" dirty="0" smtClean="0"/>
              <a:t> na máquina?</a:t>
            </a:r>
          </a:p>
          <a:p>
            <a:r>
              <a:rPr lang="pt-BR" dirty="0" smtClean="0"/>
              <a:t>Basta ir nos três pontinhos onde fica sua foto próximo a URL</a:t>
            </a:r>
          </a:p>
          <a:p>
            <a:r>
              <a:rPr lang="pt-BR" dirty="0" smtClean="0"/>
              <a:t>Ir em Mais Ferramentas </a:t>
            </a:r>
          </a:p>
          <a:p>
            <a:r>
              <a:rPr lang="pt-BR" dirty="0" smtClean="0"/>
              <a:t>Ferramentas do Desenvolvedor </a:t>
            </a:r>
          </a:p>
          <a:p>
            <a:r>
              <a:rPr lang="pt-BR" dirty="0" smtClean="0"/>
              <a:t>Clicar na roldana que aparece</a:t>
            </a:r>
          </a:p>
          <a:p>
            <a:r>
              <a:rPr lang="pt-BR" dirty="0" smtClean="0"/>
              <a:t>ir em </a:t>
            </a:r>
            <a:r>
              <a:rPr lang="pt-BR" dirty="0" err="1" smtClean="0"/>
              <a:t>Preferences</a:t>
            </a:r>
            <a:r>
              <a:rPr lang="pt-BR" dirty="0" smtClean="0"/>
              <a:t> e descer na barra de rolagem</a:t>
            </a:r>
          </a:p>
          <a:p>
            <a:r>
              <a:rPr lang="pt-BR" dirty="0" smtClean="0"/>
              <a:t>Quando chegar em </a:t>
            </a:r>
            <a:r>
              <a:rPr lang="pt-BR" dirty="0" err="1" smtClean="0"/>
              <a:t>Debugger</a:t>
            </a:r>
            <a:r>
              <a:rPr lang="pt-BR" dirty="0" smtClean="0"/>
              <a:t> vai existir a opção:</a:t>
            </a:r>
          </a:p>
          <a:p>
            <a:r>
              <a:rPr lang="pt-BR" dirty="0" err="1" smtClean="0"/>
              <a:t>Disable</a:t>
            </a:r>
            <a:r>
              <a:rPr lang="pt-BR" dirty="0" smtClean="0"/>
              <a:t> </a:t>
            </a:r>
            <a:r>
              <a:rPr lang="pt-BR" dirty="0" err="1" smtClean="0"/>
              <a:t>JavaScript</a:t>
            </a:r>
            <a:endParaRPr lang="pt-B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Variáveis: Uma variável segue o mesmo modelo de outras linguagens contudo, no </a:t>
            </a:r>
            <a:r>
              <a:rPr lang="pt-BR" dirty="0" err="1" smtClean="0"/>
              <a:t>Javascript</a:t>
            </a:r>
            <a:r>
              <a:rPr lang="pt-BR" dirty="0" smtClean="0"/>
              <a:t> existem dois modos de serem declaradas, a mais atualizada é usando o '</a:t>
            </a:r>
            <a:r>
              <a:rPr lang="pt-BR" dirty="0" err="1" smtClean="0"/>
              <a:t>let</a:t>
            </a:r>
            <a:r>
              <a:rPr lang="pt-BR" dirty="0" smtClean="0"/>
              <a:t>' e não mais o 'var’. Para ter output dessa variável usa-se o console.</a:t>
            </a:r>
            <a:r>
              <a:rPr lang="pt-BR" dirty="0" err="1" smtClean="0"/>
              <a:t>log</a:t>
            </a:r>
            <a:r>
              <a:rPr lang="pt-BR" dirty="0" smtClean="0"/>
              <a:t> passando no parâmetro o valor da variável declarada</a:t>
            </a:r>
          </a:p>
          <a:p>
            <a:r>
              <a:rPr lang="pt-BR" dirty="0" err="1" smtClean="0"/>
              <a:t>let</a:t>
            </a:r>
            <a:r>
              <a:rPr lang="pt-BR" dirty="0" smtClean="0"/>
              <a:t> idade=5;</a:t>
            </a:r>
          </a:p>
          <a:p>
            <a:r>
              <a:rPr lang="pt-BR" dirty="0" smtClean="0"/>
              <a:t>console.</a:t>
            </a:r>
            <a:r>
              <a:rPr lang="pt-BR" dirty="0" err="1" smtClean="0"/>
              <a:t>log</a:t>
            </a:r>
            <a:r>
              <a:rPr lang="pt-BR" dirty="0" smtClean="0"/>
              <a:t>(idade);</a:t>
            </a:r>
          </a:p>
          <a:p>
            <a:r>
              <a:rPr lang="pt-BR" dirty="0" err="1" smtClean="0"/>
              <a:t>let</a:t>
            </a:r>
            <a:r>
              <a:rPr lang="pt-BR" dirty="0" smtClean="0"/>
              <a:t> v1=1;</a:t>
            </a:r>
          </a:p>
          <a:p>
            <a:r>
              <a:rPr lang="pt-BR" dirty="0" err="1" smtClean="0"/>
              <a:t>let</a:t>
            </a:r>
            <a:r>
              <a:rPr lang="pt-BR" dirty="0" smtClean="0"/>
              <a:t> v2=2;</a:t>
            </a:r>
          </a:p>
          <a:p>
            <a:r>
              <a:rPr lang="pt-BR" dirty="0" err="1" smtClean="0"/>
              <a:t>let</a:t>
            </a:r>
            <a:r>
              <a:rPr lang="pt-BR" dirty="0" smtClean="0"/>
              <a:t> total= v1 + v2;</a:t>
            </a:r>
          </a:p>
          <a:p>
            <a:r>
              <a:rPr lang="pt-BR" dirty="0" smtClean="0"/>
              <a:t>console.</a:t>
            </a:r>
            <a:r>
              <a:rPr lang="pt-BR" dirty="0" err="1" smtClean="0"/>
              <a:t>log</a:t>
            </a:r>
            <a:r>
              <a:rPr lang="pt-BR" dirty="0" smtClean="0"/>
              <a:t>(total);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Para declarar uma variável existem algumas regras</a:t>
            </a:r>
          </a:p>
          <a:p>
            <a:r>
              <a:rPr lang="pt-BR" dirty="0" smtClean="0"/>
              <a:t>1- Não deve iniciar como número: 1nome- Errado; </a:t>
            </a:r>
            <a:r>
              <a:rPr lang="pt-BR" dirty="0" err="1" smtClean="0"/>
              <a:t>Italo-Certo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2- Não deve haver espaço: meu Projeto- Errado; </a:t>
            </a:r>
            <a:r>
              <a:rPr lang="pt-BR" dirty="0" err="1" smtClean="0"/>
              <a:t>meuProjeto</a:t>
            </a:r>
            <a:r>
              <a:rPr lang="pt-BR" dirty="0" smtClean="0"/>
              <a:t>- Certo</a:t>
            </a:r>
          </a:p>
          <a:p>
            <a:endParaRPr lang="pt-BR" dirty="0" smtClean="0"/>
          </a:p>
          <a:p>
            <a:r>
              <a:rPr lang="pt-BR" dirty="0" smtClean="0"/>
              <a:t>3- Use o </a:t>
            </a:r>
            <a:r>
              <a:rPr lang="pt-BR" dirty="0" err="1" smtClean="0"/>
              <a:t>camelCase</a:t>
            </a:r>
            <a:r>
              <a:rPr lang="pt-BR" dirty="0" smtClean="0"/>
              <a:t>= </a:t>
            </a:r>
            <a:r>
              <a:rPr lang="pt-BR" dirty="0" err="1" smtClean="0"/>
              <a:t>meuPrimeiroProjeto</a:t>
            </a:r>
            <a:r>
              <a:rPr lang="pt-BR" dirty="0" smtClean="0"/>
              <a:t>- Correto; </a:t>
            </a:r>
            <a:r>
              <a:rPr lang="pt-BR" dirty="0" err="1" smtClean="0"/>
              <a:t>MeuProjeto</a:t>
            </a:r>
            <a:r>
              <a:rPr lang="pt-BR" dirty="0" smtClean="0"/>
              <a:t>- Errado; </a:t>
            </a:r>
          </a:p>
          <a:p>
            <a:endParaRPr lang="pt-BR" dirty="0" smtClean="0"/>
          </a:p>
          <a:p>
            <a:r>
              <a:rPr lang="pt-BR" dirty="0" smtClean="0"/>
              <a:t>4- as </a:t>
            </a:r>
            <a:r>
              <a:rPr lang="pt-BR" dirty="0" err="1" smtClean="0"/>
              <a:t>palavas</a:t>
            </a:r>
            <a:r>
              <a:rPr lang="pt-BR" dirty="0" smtClean="0"/>
              <a:t> são case </a:t>
            </a:r>
            <a:r>
              <a:rPr lang="pt-BR" dirty="0" err="1" smtClean="0"/>
              <a:t>sensitive</a:t>
            </a:r>
            <a:r>
              <a:rPr lang="pt-BR" dirty="0" smtClean="0"/>
              <a:t>, diferencia </a:t>
            </a:r>
            <a:r>
              <a:rPr lang="pt-BR" dirty="0" err="1" smtClean="0"/>
              <a:t>maiuscula</a:t>
            </a:r>
            <a:r>
              <a:rPr lang="pt-BR" dirty="0" smtClean="0"/>
              <a:t> de </a:t>
            </a:r>
            <a:r>
              <a:rPr lang="pt-BR" dirty="0" err="1" smtClean="0"/>
              <a:t>minuscula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5- Pode definir varias variáveis de uma </a:t>
            </a:r>
            <a:r>
              <a:rPr lang="pt-BR" dirty="0" err="1" smtClean="0"/>
              <a:t>uam</a:t>
            </a:r>
            <a:r>
              <a:rPr lang="pt-BR" dirty="0" smtClean="0"/>
              <a:t> vez, mas não é recomendado</a:t>
            </a:r>
          </a:p>
          <a:p>
            <a:r>
              <a:rPr lang="pt-BR" dirty="0" smtClean="0"/>
              <a:t>usando separar para uma delas em seu bloco ou tipo uma abaixo da outra.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Constantes</a:t>
            </a:r>
          </a:p>
          <a:p>
            <a:pPr>
              <a:buNone/>
            </a:pPr>
            <a:r>
              <a:rPr lang="pt-BR" sz="2800" dirty="0" err="1" smtClean="0"/>
              <a:t>let</a:t>
            </a:r>
            <a:r>
              <a:rPr lang="pt-BR" sz="2800" dirty="0" smtClean="0"/>
              <a:t> valorMensalidadeAluno1= 450;</a:t>
            </a:r>
          </a:p>
          <a:p>
            <a:pPr>
              <a:buNone/>
            </a:pPr>
            <a:r>
              <a:rPr lang="pt-BR" sz="2800" dirty="0" err="1" smtClean="0"/>
              <a:t>valorMensalidadeAluno</a:t>
            </a:r>
            <a:r>
              <a:rPr lang="pt-BR" sz="2800" dirty="0" smtClean="0"/>
              <a:t>=200;</a:t>
            </a:r>
          </a:p>
          <a:p>
            <a:pPr>
              <a:buNone/>
            </a:pPr>
            <a:r>
              <a:rPr lang="pt-BR" sz="2800" dirty="0" smtClean="0"/>
              <a:t>console.</a:t>
            </a:r>
            <a:r>
              <a:rPr lang="pt-BR" sz="2800" dirty="0" err="1" smtClean="0"/>
              <a:t>log</a:t>
            </a:r>
            <a:r>
              <a:rPr lang="pt-BR" sz="2800" dirty="0" smtClean="0"/>
              <a:t>(valorMensalidadeAluno1+ '&lt;</a:t>
            </a:r>
            <a:r>
              <a:rPr lang="pt-BR" sz="2800" dirty="0" err="1" smtClean="0"/>
              <a:t>br</a:t>
            </a:r>
            <a:r>
              <a:rPr lang="pt-BR" sz="2800" dirty="0" smtClean="0"/>
              <a:t> /&gt;');</a:t>
            </a:r>
          </a:p>
          <a:p>
            <a:pPr>
              <a:buNone/>
            </a:pPr>
            <a:r>
              <a:rPr lang="pt-BR" sz="2800" dirty="0" smtClean="0"/>
              <a:t>console.</a:t>
            </a:r>
            <a:r>
              <a:rPr lang="pt-BR" sz="2800" dirty="0" err="1" smtClean="0"/>
              <a:t>log</a:t>
            </a:r>
            <a:r>
              <a:rPr lang="pt-BR" sz="2800" dirty="0" smtClean="0"/>
              <a:t>(</a:t>
            </a:r>
            <a:r>
              <a:rPr lang="pt-BR" sz="2800" dirty="0" err="1" smtClean="0"/>
              <a:t>valorMensalidadeAluno</a:t>
            </a:r>
            <a:r>
              <a:rPr lang="pt-BR" sz="2800" dirty="0" smtClean="0"/>
              <a:t>  + '&lt;</a:t>
            </a:r>
            <a:r>
              <a:rPr lang="pt-BR" sz="2800" dirty="0" err="1" smtClean="0"/>
              <a:t>br</a:t>
            </a:r>
            <a:r>
              <a:rPr lang="pt-BR" sz="2800" dirty="0" smtClean="0"/>
              <a:t> /&gt;');</a:t>
            </a:r>
          </a:p>
          <a:p>
            <a:pPr>
              <a:buNone/>
            </a:pPr>
            <a:r>
              <a:rPr lang="pt-BR" sz="2800" dirty="0" err="1" smtClean="0"/>
              <a:t>document</a:t>
            </a:r>
            <a:r>
              <a:rPr lang="pt-BR" sz="2800" dirty="0" smtClean="0"/>
              <a:t>.</a:t>
            </a:r>
            <a:r>
              <a:rPr lang="pt-BR" sz="2800" dirty="0" err="1" smtClean="0"/>
              <a:t>write</a:t>
            </a:r>
            <a:r>
              <a:rPr lang="pt-BR" sz="2800" dirty="0" smtClean="0"/>
              <a:t>(</a:t>
            </a:r>
            <a:r>
              <a:rPr lang="pt-BR" sz="2800" dirty="0" err="1" smtClean="0"/>
              <a:t>valorMensalidadeAluno</a:t>
            </a:r>
            <a:r>
              <a:rPr lang="pt-BR" sz="2800" dirty="0" smtClean="0"/>
              <a:t> + '&lt;</a:t>
            </a:r>
            <a:r>
              <a:rPr lang="pt-BR" sz="2800" dirty="0" err="1" smtClean="0"/>
              <a:t>br</a:t>
            </a:r>
            <a:r>
              <a:rPr lang="pt-BR" sz="2800" dirty="0" smtClean="0"/>
              <a:t> /&gt;');</a:t>
            </a:r>
          </a:p>
          <a:p>
            <a:pPr>
              <a:buNone/>
            </a:pPr>
            <a:r>
              <a:rPr lang="pt-BR" sz="2800" dirty="0" err="1" smtClean="0"/>
              <a:t>document</a:t>
            </a:r>
            <a:r>
              <a:rPr lang="pt-BR" sz="2800" dirty="0" smtClean="0"/>
              <a:t>.</a:t>
            </a:r>
            <a:r>
              <a:rPr lang="pt-BR" sz="2800" dirty="0" err="1" smtClean="0"/>
              <a:t>write</a:t>
            </a:r>
            <a:r>
              <a:rPr lang="pt-BR" sz="2800" dirty="0" smtClean="0"/>
              <a:t>(valorMensalidadeAluno1);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O </a:t>
            </a:r>
            <a:r>
              <a:rPr lang="pt-BR" dirty="0" err="1" smtClean="0"/>
              <a:t>let</a:t>
            </a:r>
            <a:r>
              <a:rPr lang="pt-BR" dirty="0" smtClean="0"/>
              <a:t> acima irá chamar o segundo resultado, pois irá entender que a variável foi redefinida e você conseguirá </a:t>
            </a:r>
            <a:r>
              <a:rPr lang="pt-BR" dirty="0" err="1" smtClean="0"/>
              <a:t>reatribuir</a:t>
            </a:r>
            <a:r>
              <a:rPr lang="pt-BR" dirty="0" smtClean="0"/>
              <a:t> a ela outros valores quantas vezes julgar necessário, </a:t>
            </a:r>
            <a:r>
              <a:rPr lang="pt-BR" b="1" dirty="0" smtClean="0"/>
              <a:t>mas cuidado</a:t>
            </a:r>
            <a:r>
              <a:rPr lang="pt-BR" dirty="0" smtClean="0"/>
              <a:t>, isso é um problema, pois o valor anterior será perdido e só será chamado se for atribuído a ela um novo valor de variável.</a:t>
            </a:r>
            <a:endParaRPr lang="pt-BR" sz="2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800" dirty="0" smtClean="0"/>
              <a:t>Mas e no caso de uma constante? </a:t>
            </a:r>
          </a:p>
          <a:p>
            <a:pPr>
              <a:buNone/>
            </a:pPr>
            <a:r>
              <a:rPr lang="pt-BR" sz="2800" dirty="0" smtClean="0"/>
              <a:t> Não é mais declarado o </a:t>
            </a:r>
            <a:r>
              <a:rPr lang="pt-BR" sz="2800" dirty="0" err="1" smtClean="0"/>
              <a:t>let</a:t>
            </a:r>
            <a:r>
              <a:rPr lang="pt-BR" sz="2800" dirty="0" smtClean="0"/>
              <a:t> e sim o </a:t>
            </a:r>
            <a:r>
              <a:rPr lang="pt-BR" sz="2800" dirty="0" err="1" smtClean="0"/>
              <a:t>const</a:t>
            </a:r>
            <a:r>
              <a:rPr lang="pt-BR" sz="2800" dirty="0" smtClean="0"/>
              <a:t> e você terá um problema ao declarar essa variável, pois o compilador interpretará que uma mesma declaração no </a:t>
            </a:r>
            <a:r>
              <a:rPr lang="pt-BR" sz="2800" dirty="0" err="1" smtClean="0"/>
              <a:t>const</a:t>
            </a:r>
            <a:r>
              <a:rPr lang="pt-BR" sz="2800" dirty="0" smtClean="0"/>
              <a:t> não pode pegar dois valores para si e ser </a:t>
            </a:r>
            <a:r>
              <a:rPr lang="pt-BR" sz="2800" dirty="0" err="1" smtClean="0"/>
              <a:t>reatribuído</a:t>
            </a:r>
            <a:r>
              <a:rPr lang="pt-BR" sz="2800" dirty="0" smtClean="0"/>
              <a:t> a ela um novo valor. Vejam o exemplo abaixo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1078</Words>
  <Application>Microsoft Office PowerPoint</Application>
  <PresentationFormat>Apresentação na tela (4:3)</PresentationFormat>
  <Paragraphs>147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Arial</vt:lpstr>
      <vt:lpstr>Calibri</vt:lpstr>
      <vt:lpstr>Tema do Office</vt:lpstr>
      <vt:lpstr>JS</vt:lpstr>
      <vt:lpstr>JS</vt:lpstr>
      <vt:lpstr>JS</vt:lpstr>
      <vt:lpstr>JS</vt:lpstr>
      <vt:lpstr>JS</vt:lpstr>
      <vt:lpstr>JS</vt:lpstr>
      <vt:lpstr>JS</vt:lpstr>
      <vt:lpstr>JS</vt:lpstr>
      <vt:lpstr>JS</vt:lpstr>
      <vt:lpstr>JS</vt:lpstr>
      <vt:lpstr>JS- Tipos Primitivos</vt:lpstr>
      <vt:lpstr>JS- Tipos Primitivos</vt:lpstr>
      <vt:lpstr>JS- Tipos Primitivos</vt:lpstr>
      <vt:lpstr>JS- Tipos Primitivos</vt:lpstr>
      <vt:lpstr>JS- Tipos Primitivos</vt:lpstr>
      <vt:lpstr>JS- Tipos Primitivos</vt:lpstr>
      <vt:lpstr>JS- Tipos Primitivos</vt:lpstr>
      <vt:lpstr>JS- Tipagem Dinâmica</vt:lpstr>
      <vt:lpstr>JS- Tipagem Dinâmica</vt:lpstr>
      <vt:lpstr>JS- Tipagem Dinâmica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Flavia</dc:creator>
  <cp:lastModifiedBy>Usuário do Windows</cp:lastModifiedBy>
  <cp:revision>24</cp:revision>
  <dcterms:created xsi:type="dcterms:W3CDTF">2023-02-03T09:21:55Z</dcterms:created>
  <dcterms:modified xsi:type="dcterms:W3CDTF">2023-02-07T19:55:31Z</dcterms:modified>
</cp:coreProperties>
</file>