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5" r:id="rId18"/>
    <p:sldId id="298" r:id="rId19"/>
    <p:sldId id="299" r:id="rId20"/>
    <p:sldId id="300" r:id="rId21"/>
    <p:sldId id="301" r:id="rId22"/>
    <p:sldId id="302" r:id="rId23"/>
    <p:sldId id="307" r:id="rId24"/>
    <p:sldId id="308" r:id="rId25"/>
    <p:sldId id="309" r:id="rId26"/>
    <p:sldId id="303" r:id="rId27"/>
    <p:sldId id="305" r:id="rId28"/>
    <p:sldId id="310" r:id="rId29"/>
    <p:sldId id="311" r:id="rId30"/>
    <p:sldId id="312" r:id="rId31"/>
    <p:sldId id="313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5" r:id="rId41"/>
    <p:sldId id="293" r:id="rId42"/>
    <p:sldId id="294" r:id="rId43"/>
    <p:sldId id="295" r:id="rId44"/>
    <p:sldId id="304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6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88AA8-D10E-42CF-8666-CF44E3F8399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C67185-E43F-45E6-9DE9-BE45CE39A1B4}">
      <dgm:prSet/>
      <dgm:spPr/>
      <dgm:t>
        <a:bodyPr/>
        <a:lstStyle/>
        <a:p>
          <a:r>
            <a:rPr lang="pt-BR"/>
            <a:t>Exp.: </a:t>
          </a:r>
          <a:endParaRPr lang="en-US"/>
        </a:p>
      </dgm:t>
    </dgm:pt>
    <dgm:pt modelId="{8BEF46E8-6900-43E4-9458-7DAC57EF5E5E}" type="parTrans" cxnId="{E1D1B755-6925-408F-A1A7-2D1FFDBFCFF7}">
      <dgm:prSet/>
      <dgm:spPr/>
      <dgm:t>
        <a:bodyPr/>
        <a:lstStyle/>
        <a:p>
          <a:endParaRPr lang="en-US"/>
        </a:p>
      </dgm:t>
    </dgm:pt>
    <dgm:pt modelId="{01F7A5BD-1BBE-4D4C-AECA-7D0DB38ADA3A}" type="sibTrans" cxnId="{E1D1B755-6925-408F-A1A7-2D1FFDBFCFF7}">
      <dgm:prSet/>
      <dgm:spPr/>
      <dgm:t>
        <a:bodyPr/>
        <a:lstStyle/>
        <a:p>
          <a:endParaRPr lang="en-US"/>
        </a:p>
      </dgm:t>
    </dgm:pt>
    <dgm:pt modelId="{BE3C91E4-0BCA-41AF-8B47-9302ABEEC447}">
      <dgm:prSet/>
      <dgm:spPr/>
      <dgm:t>
        <a:bodyPr/>
        <a:lstStyle/>
        <a:p>
          <a:r>
            <a:rPr lang="pt-BR" b="1" i="0"/>
            <a:t>Objetivo: Aumentar o Engajamento do Usuário:</a:t>
          </a:r>
          <a:endParaRPr lang="en-US"/>
        </a:p>
      </dgm:t>
    </dgm:pt>
    <dgm:pt modelId="{AB334B84-BA01-4101-8D48-210C3E712E00}" type="parTrans" cxnId="{23B57F95-699A-4533-ABDB-898C92ECD3F5}">
      <dgm:prSet/>
      <dgm:spPr/>
      <dgm:t>
        <a:bodyPr/>
        <a:lstStyle/>
        <a:p>
          <a:endParaRPr lang="en-US"/>
        </a:p>
      </dgm:t>
    </dgm:pt>
    <dgm:pt modelId="{1CD5BE2E-8402-495E-A725-2A5D30B4571D}" type="sibTrans" cxnId="{23B57F95-699A-4533-ABDB-898C92ECD3F5}">
      <dgm:prSet/>
      <dgm:spPr/>
      <dgm:t>
        <a:bodyPr/>
        <a:lstStyle/>
        <a:p>
          <a:endParaRPr lang="en-US"/>
        </a:p>
      </dgm:t>
    </dgm:pt>
    <dgm:pt modelId="{4E3C145E-2A43-45AE-B95A-93D4D1F6C856}">
      <dgm:prSet/>
      <dgm:spPr/>
      <dgm:t>
        <a:bodyPr/>
        <a:lstStyle/>
        <a:p>
          <a:r>
            <a:rPr lang="pt-BR" b="0" i="0"/>
            <a:t>Métrica de Avaliação: Número médio de sessões por usuário por mês.</a:t>
          </a:r>
          <a:endParaRPr lang="en-US"/>
        </a:p>
      </dgm:t>
    </dgm:pt>
    <dgm:pt modelId="{3C9BFEC3-269E-44D9-9A3B-D9491FA0DF43}" type="parTrans" cxnId="{CAEFEAA3-212D-4034-A41A-136829B1EEE3}">
      <dgm:prSet/>
      <dgm:spPr/>
      <dgm:t>
        <a:bodyPr/>
        <a:lstStyle/>
        <a:p>
          <a:endParaRPr lang="en-US"/>
        </a:p>
      </dgm:t>
    </dgm:pt>
    <dgm:pt modelId="{6ED0D84C-30AE-4B3B-A1CD-9504368D4C78}" type="sibTrans" cxnId="{CAEFEAA3-212D-4034-A41A-136829B1EEE3}">
      <dgm:prSet/>
      <dgm:spPr/>
      <dgm:t>
        <a:bodyPr/>
        <a:lstStyle/>
        <a:p>
          <a:endParaRPr lang="en-US"/>
        </a:p>
      </dgm:t>
    </dgm:pt>
    <dgm:pt modelId="{2CC2708C-BC95-42BB-8784-6D95E4C7AEA2}">
      <dgm:prSet/>
      <dgm:spPr/>
      <dgm:t>
        <a:bodyPr/>
        <a:lstStyle/>
        <a:p>
          <a:r>
            <a:rPr lang="pt-BR" b="0" i="0"/>
            <a:t>Estratégias: Implementar recursos de gamificação, como sistema de recompensas por interação, compartilhamento de fotos e avaliações de destinos.</a:t>
          </a:r>
          <a:endParaRPr lang="en-US"/>
        </a:p>
      </dgm:t>
    </dgm:pt>
    <dgm:pt modelId="{04B6A74F-7845-4210-90AC-32C51EE1B3EA}" type="parTrans" cxnId="{798803ED-203E-4A8B-BCEF-A2458C5C3E43}">
      <dgm:prSet/>
      <dgm:spPr/>
      <dgm:t>
        <a:bodyPr/>
        <a:lstStyle/>
        <a:p>
          <a:endParaRPr lang="en-US"/>
        </a:p>
      </dgm:t>
    </dgm:pt>
    <dgm:pt modelId="{F1DC9170-7821-4FD6-94D7-BFB014C9F9CB}" type="sibTrans" cxnId="{798803ED-203E-4A8B-BCEF-A2458C5C3E43}">
      <dgm:prSet/>
      <dgm:spPr/>
      <dgm:t>
        <a:bodyPr/>
        <a:lstStyle/>
        <a:p>
          <a:endParaRPr lang="en-US"/>
        </a:p>
      </dgm:t>
    </dgm:pt>
    <dgm:pt modelId="{8CEA33FB-52B2-4913-991A-FC8E70970276}">
      <dgm:prSet/>
      <dgm:spPr/>
      <dgm:t>
        <a:bodyPr/>
        <a:lstStyle/>
        <a:p>
          <a:r>
            <a:rPr lang="pt-BR" b="1" i="0"/>
            <a:t>Objetivo: Gerar Receita:</a:t>
          </a:r>
          <a:endParaRPr lang="en-US"/>
        </a:p>
      </dgm:t>
    </dgm:pt>
    <dgm:pt modelId="{C187FBB1-D6EB-4EBF-BE76-CCC3E0AE681B}" type="parTrans" cxnId="{EAB679E3-92A8-45AD-A6EC-206EA768116B}">
      <dgm:prSet/>
      <dgm:spPr/>
      <dgm:t>
        <a:bodyPr/>
        <a:lstStyle/>
        <a:p>
          <a:endParaRPr lang="en-US"/>
        </a:p>
      </dgm:t>
    </dgm:pt>
    <dgm:pt modelId="{2DD061FE-59DB-47B8-8147-06D7ADB19BF5}" type="sibTrans" cxnId="{EAB679E3-92A8-45AD-A6EC-206EA768116B}">
      <dgm:prSet/>
      <dgm:spPr/>
      <dgm:t>
        <a:bodyPr/>
        <a:lstStyle/>
        <a:p>
          <a:endParaRPr lang="en-US"/>
        </a:p>
      </dgm:t>
    </dgm:pt>
    <dgm:pt modelId="{3F739509-DA70-4981-A20E-42F4109F6F95}">
      <dgm:prSet/>
      <dgm:spPr/>
      <dgm:t>
        <a:bodyPr/>
        <a:lstStyle/>
        <a:p>
          <a:r>
            <a:rPr lang="pt-BR" b="0" i="0"/>
            <a:t>Métrica de Avaliação: Receita mensal média por usuário.</a:t>
          </a:r>
          <a:endParaRPr lang="en-US"/>
        </a:p>
      </dgm:t>
    </dgm:pt>
    <dgm:pt modelId="{6CF72256-9DF5-4379-92D9-44E14C68B5CE}" type="parTrans" cxnId="{76973E5D-0C57-4D37-B60F-F5AFDFC103F9}">
      <dgm:prSet/>
      <dgm:spPr/>
      <dgm:t>
        <a:bodyPr/>
        <a:lstStyle/>
        <a:p>
          <a:endParaRPr lang="en-US"/>
        </a:p>
      </dgm:t>
    </dgm:pt>
    <dgm:pt modelId="{3A7478DB-E1AF-42FE-BFE5-802B17ACE411}" type="sibTrans" cxnId="{76973E5D-0C57-4D37-B60F-F5AFDFC103F9}">
      <dgm:prSet/>
      <dgm:spPr/>
      <dgm:t>
        <a:bodyPr/>
        <a:lstStyle/>
        <a:p>
          <a:endParaRPr lang="en-US"/>
        </a:p>
      </dgm:t>
    </dgm:pt>
    <dgm:pt modelId="{4DD9F4C6-E3C2-4548-84A1-E82564FC13A4}">
      <dgm:prSet/>
      <dgm:spPr/>
      <dgm:t>
        <a:bodyPr/>
        <a:lstStyle/>
        <a:p>
          <a:r>
            <a:rPr lang="pt-BR" b="0" i="0"/>
            <a:t>Estratégias: Introduzir recursos premium, como acesso a conteúdo exclusivo, reservas de viagens, anúncios patrocinados por parceiros e vendas de produtos relacionados a viagens.</a:t>
          </a:r>
          <a:endParaRPr lang="en-US"/>
        </a:p>
      </dgm:t>
    </dgm:pt>
    <dgm:pt modelId="{7AF27C90-DC14-423A-A585-3D674F048F80}" type="parTrans" cxnId="{6D1DE210-136D-48F6-AA1A-4CA353276C10}">
      <dgm:prSet/>
      <dgm:spPr/>
      <dgm:t>
        <a:bodyPr/>
        <a:lstStyle/>
        <a:p>
          <a:endParaRPr lang="en-US"/>
        </a:p>
      </dgm:t>
    </dgm:pt>
    <dgm:pt modelId="{9C59CA14-78E2-4690-BBCC-7DD5A44FE2BB}" type="sibTrans" cxnId="{6D1DE210-136D-48F6-AA1A-4CA353276C10}">
      <dgm:prSet/>
      <dgm:spPr/>
      <dgm:t>
        <a:bodyPr/>
        <a:lstStyle/>
        <a:p>
          <a:endParaRPr lang="en-US"/>
        </a:p>
      </dgm:t>
    </dgm:pt>
    <dgm:pt modelId="{C7EC88B4-EFAB-4E2D-9C5E-500357279B0E}" type="pres">
      <dgm:prSet presAssocID="{31C88AA8-D10E-42CF-8666-CF44E3F8399F}" presName="linear" presStyleCnt="0">
        <dgm:presLayoutVars>
          <dgm:dir/>
          <dgm:animLvl val="lvl"/>
          <dgm:resizeHandles val="exact"/>
        </dgm:presLayoutVars>
      </dgm:prSet>
      <dgm:spPr/>
    </dgm:pt>
    <dgm:pt modelId="{3384B8D7-8202-4C3C-BB31-158512139BF2}" type="pres">
      <dgm:prSet presAssocID="{10C67185-E43F-45E6-9DE9-BE45CE39A1B4}" presName="parentLin" presStyleCnt="0"/>
      <dgm:spPr/>
    </dgm:pt>
    <dgm:pt modelId="{E28D1502-4551-4F3F-A118-24A64A87BEAB}" type="pres">
      <dgm:prSet presAssocID="{10C67185-E43F-45E6-9DE9-BE45CE39A1B4}" presName="parentLeftMargin" presStyleLbl="node1" presStyleIdx="0" presStyleCnt="3"/>
      <dgm:spPr/>
    </dgm:pt>
    <dgm:pt modelId="{BCE7F920-0F7B-4664-85B7-A3EE60D71A1F}" type="pres">
      <dgm:prSet presAssocID="{10C67185-E43F-45E6-9DE9-BE45CE39A1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578191-DEF5-4A40-AC04-334351F2E69E}" type="pres">
      <dgm:prSet presAssocID="{10C67185-E43F-45E6-9DE9-BE45CE39A1B4}" presName="negativeSpace" presStyleCnt="0"/>
      <dgm:spPr/>
    </dgm:pt>
    <dgm:pt modelId="{BB17C4C1-5933-4F74-BC52-97649BA16B7A}" type="pres">
      <dgm:prSet presAssocID="{10C67185-E43F-45E6-9DE9-BE45CE39A1B4}" presName="childText" presStyleLbl="conFgAcc1" presStyleIdx="0" presStyleCnt="3">
        <dgm:presLayoutVars>
          <dgm:bulletEnabled val="1"/>
        </dgm:presLayoutVars>
      </dgm:prSet>
      <dgm:spPr/>
    </dgm:pt>
    <dgm:pt modelId="{8192B1D6-A2CF-4760-B769-ECD5F8E48036}" type="pres">
      <dgm:prSet presAssocID="{01F7A5BD-1BBE-4D4C-AECA-7D0DB38ADA3A}" presName="spaceBetweenRectangles" presStyleCnt="0"/>
      <dgm:spPr/>
    </dgm:pt>
    <dgm:pt modelId="{9F897E9C-E319-47DD-8C9E-0C62ED1EB53F}" type="pres">
      <dgm:prSet presAssocID="{BE3C91E4-0BCA-41AF-8B47-9302ABEEC447}" presName="parentLin" presStyleCnt="0"/>
      <dgm:spPr/>
    </dgm:pt>
    <dgm:pt modelId="{270D4BAF-BF97-45AC-9A14-5964B0CB27A9}" type="pres">
      <dgm:prSet presAssocID="{BE3C91E4-0BCA-41AF-8B47-9302ABEEC447}" presName="parentLeftMargin" presStyleLbl="node1" presStyleIdx="0" presStyleCnt="3"/>
      <dgm:spPr/>
    </dgm:pt>
    <dgm:pt modelId="{8BBC6D80-566B-4BE8-93D9-706BA6FBCEDA}" type="pres">
      <dgm:prSet presAssocID="{BE3C91E4-0BCA-41AF-8B47-9302ABEEC4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878B7C-E1C1-49C0-8B76-0B158C57495D}" type="pres">
      <dgm:prSet presAssocID="{BE3C91E4-0BCA-41AF-8B47-9302ABEEC447}" presName="negativeSpace" presStyleCnt="0"/>
      <dgm:spPr/>
    </dgm:pt>
    <dgm:pt modelId="{8415DE72-5852-4E59-96B9-A8CDE62C8238}" type="pres">
      <dgm:prSet presAssocID="{BE3C91E4-0BCA-41AF-8B47-9302ABEEC447}" presName="childText" presStyleLbl="conFgAcc1" presStyleIdx="1" presStyleCnt="3">
        <dgm:presLayoutVars>
          <dgm:bulletEnabled val="1"/>
        </dgm:presLayoutVars>
      </dgm:prSet>
      <dgm:spPr/>
    </dgm:pt>
    <dgm:pt modelId="{3446905E-1E9A-4ABF-8C4C-F3130DD6475D}" type="pres">
      <dgm:prSet presAssocID="{1CD5BE2E-8402-495E-A725-2A5D30B4571D}" presName="spaceBetweenRectangles" presStyleCnt="0"/>
      <dgm:spPr/>
    </dgm:pt>
    <dgm:pt modelId="{CFB9DA6E-0CB5-4077-B222-9CFCCC5A90C1}" type="pres">
      <dgm:prSet presAssocID="{8CEA33FB-52B2-4913-991A-FC8E70970276}" presName="parentLin" presStyleCnt="0"/>
      <dgm:spPr/>
    </dgm:pt>
    <dgm:pt modelId="{4C396A03-6228-438E-904C-41772C4C52DF}" type="pres">
      <dgm:prSet presAssocID="{8CEA33FB-52B2-4913-991A-FC8E70970276}" presName="parentLeftMargin" presStyleLbl="node1" presStyleIdx="1" presStyleCnt="3"/>
      <dgm:spPr/>
    </dgm:pt>
    <dgm:pt modelId="{F4E0F5D8-C7B2-439B-AEC4-CB2A07B718CA}" type="pres">
      <dgm:prSet presAssocID="{8CEA33FB-52B2-4913-991A-FC8E7097027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CF7926-0E18-48F5-A87C-23127DF9C03B}" type="pres">
      <dgm:prSet presAssocID="{8CEA33FB-52B2-4913-991A-FC8E70970276}" presName="negativeSpace" presStyleCnt="0"/>
      <dgm:spPr/>
    </dgm:pt>
    <dgm:pt modelId="{B2CAFD0C-3A43-4CED-8FDA-63429D0E9B4B}" type="pres">
      <dgm:prSet presAssocID="{8CEA33FB-52B2-4913-991A-FC8E7097027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D1DE210-136D-48F6-AA1A-4CA353276C10}" srcId="{8CEA33FB-52B2-4913-991A-FC8E70970276}" destId="{4DD9F4C6-E3C2-4548-84A1-E82564FC13A4}" srcOrd="1" destOrd="0" parTransId="{7AF27C90-DC14-423A-A585-3D674F048F80}" sibTransId="{9C59CA14-78E2-4690-BBCC-7DD5A44FE2BB}"/>
    <dgm:cxn modelId="{76973E5D-0C57-4D37-B60F-F5AFDFC103F9}" srcId="{8CEA33FB-52B2-4913-991A-FC8E70970276}" destId="{3F739509-DA70-4981-A20E-42F4109F6F95}" srcOrd="0" destOrd="0" parTransId="{6CF72256-9DF5-4379-92D9-44E14C68B5CE}" sibTransId="{3A7478DB-E1AF-42FE-BFE5-802B17ACE411}"/>
    <dgm:cxn modelId="{6E516E42-DB34-4171-B1B4-2D91C59FDF03}" type="presOf" srcId="{3F739509-DA70-4981-A20E-42F4109F6F95}" destId="{B2CAFD0C-3A43-4CED-8FDA-63429D0E9B4B}" srcOrd="0" destOrd="0" presId="urn:microsoft.com/office/officeart/2005/8/layout/list1"/>
    <dgm:cxn modelId="{7F239844-599F-4F44-B1B4-17E6F046DC4E}" type="presOf" srcId="{4DD9F4C6-E3C2-4548-84A1-E82564FC13A4}" destId="{B2CAFD0C-3A43-4CED-8FDA-63429D0E9B4B}" srcOrd="0" destOrd="1" presId="urn:microsoft.com/office/officeart/2005/8/layout/list1"/>
    <dgm:cxn modelId="{07A66852-167A-413E-819A-E672791D83D1}" type="presOf" srcId="{BE3C91E4-0BCA-41AF-8B47-9302ABEEC447}" destId="{8BBC6D80-566B-4BE8-93D9-706BA6FBCEDA}" srcOrd="1" destOrd="0" presId="urn:microsoft.com/office/officeart/2005/8/layout/list1"/>
    <dgm:cxn modelId="{3DC15654-1FC8-4972-B2E5-3BC19563D006}" type="presOf" srcId="{10C67185-E43F-45E6-9DE9-BE45CE39A1B4}" destId="{BCE7F920-0F7B-4664-85B7-A3EE60D71A1F}" srcOrd="1" destOrd="0" presId="urn:microsoft.com/office/officeart/2005/8/layout/list1"/>
    <dgm:cxn modelId="{E1D1B755-6925-408F-A1A7-2D1FFDBFCFF7}" srcId="{31C88AA8-D10E-42CF-8666-CF44E3F8399F}" destId="{10C67185-E43F-45E6-9DE9-BE45CE39A1B4}" srcOrd="0" destOrd="0" parTransId="{8BEF46E8-6900-43E4-9458-7DAC57EF5E5E}" sibTransId="{01F7A5BD-1BBE-4D4C-AECA-7D0DB38ADA3A}"/>
    <dgm:cxn modelId="{04055D86-A864-4DB7-A292-840131F7E545}" type="presOf" srcId="{4E3C145E-2A43-45AE-B95A-93D4D1F6C856}" destId="{8415DE72-5852-4E59-96B9-A8CDE62C8238}" srcOrd="0" destOrd="0" presId="urn:microsoft.com/office/officeart/2005/8/layout/list1"/>
    <dgm:cxn modelId="{6F6EBD8E-66FB-41BE-8956-9EE443611EBB}" type="presOf" srcId="{10C67185-E43F-45E6-9DE9-BE45CE39A1B4}" destId="{E28D1502-4551-4F3F-A118-24A64A87BEAB}" srcOrd="0" destOrd="0" presId="urn:microsoft.com/office/officeart/2005/8/layout/list1"/>
    <dgm:cxn modelId="{48FA0294-84C4-4F8F-9C6A-65C0940417D1}" type="presOf" srcId="{8CEA33FB-52B2-4913-991A-FC8E70970276}" destId="{4C396A03-6228-438E-904C-41772C4C52DF}" srcOrd="0" destOrd="0" presId="urn:microsoft.com/office/officeart/2005/8/layout/list1"/>
    <dgm:cxn modelId="{23B57F95-699A-4533-ABDB-898C92ECD3F5}" srcId="{31C88AA8-D10E-42CF-8666-CF44E3F8399F}" destId="{BE3C91E4-0BCA-41AF-8B47-9302ABEEC447}" srcOrd="1" destOrd="0" parTransId="{AB334B84-BA01-4101-8D48-210C3E712E00}" sibTransId="{1CD5BE2E-8402-495E-A725-2A5D30B4571D}"/>
    <dgm:cxn modelId="{22D86A9C-F91F-43D3-AAA9-04CC710B6D8A}" type="presOf" srcId="{8CEA33FB-52B2-4913-991A-FC8E70970276}" destId="{F4E0F5D8-C7B2-439B-AEC4-CB2A07B718CA}" srcOrd="1" destOrd="0" presId="urn:microsoft.com/office/officeart/2005/8/layout/list1"/>
    <dgm:cxn modelId="{9E3620A2-2CF9-4D6E-9D94-854A5580FABE}" type="presOf" srcId="{31C88AA8-D10E-42CF-8666-CF44E3F8399F}" destId="{C7EC88B4-EFAB-4E2D-9C5E-500357279B0E}" srcOrd="0" destOrd="0" presId="urn:microsoft.com/office/officeart/2005/8/layout/list1"/>
    <dgm:cxn modelId="{CAEFEAA3-212D-4034-A41A-136829B1EEE3}" srcId="{BE3C91E4-0BCA-41AF-8B47-9302ABEEC447}" destId="{4E3C145E-2A43-45AE-B95A-93D4D1F6C856}" srcOrd="0" destOrd="0" parTransId="{3C9BFEC3-269E-44D9-9A3B-D9491FA0DF43}" sibTransId="{6ED0D84C-30AE-4B3B-A1CD-9504368D4C78}"/>
    <dgm:cxn modelId="{EAB679E3-92A8-45AD-A6EC-206EA768116B}" srcId="{31C88AA8-D10E-42CF-8666-CF44E3F8399F}" destId="{8CEA33FB-52B2-4913-991A-FC8E70970276}" srcOrd="2" destOrd="0" parTransId="{C187FBB1-D6EB-4EBF-BE76-CCC3E0AE681B}" sibTransId="{2DD061FE-59DB-47B8-8147-06D7ADB19BF5}"/>
    <dgm:cxn modelId="{8996BEE8-075B-4848-84B4-4FEB066659A4}" type="presOf" srcId="{2CC2708C-BC95-42BB-8784-6D95E4C7AEA2}" destId="{8415DE72-5852-4E59-96B9-A8CDE62C8238}" srcOrd="0" destOrd="1" presId="urn:microsoft.com/office/officeart/2005/8/layout/list1"/>
    <dgm:cxn modelId="{798803ED-203E-4A8B-BCEF-A2458C5C3E43}" srcId="{BE3C91E4-0BCA-41AF-8B47-9302ABEEC447}" destId="{2CC2708C-BC95-42BB-8784-6D95E4C7AEA2}" srcOrd="1" destOrd="0" parTransId="{04B6A74F-7845-4210-90AC-32C51EE1B3EA}" sibTransId="{F1DC9170-7821-4FD6-94D7-BFB014C9F9CB}"/>
    <dgm:cxn modelId="{E9A749FD-959D-471A-9F79-6119A23AABCB}" type="presOf" srcId="{BE3C91E4-0BCA-41AF-8B47-9302ABEEC447}" destId="{270D4BAF-BF97-45AC-9A14-5964B0CB27A9}" srcOrd="0" destOrd="0" presId="urn:microsoft.com/office/officeart/2005/8/layout/list1"/>
    <dgm:cxn modelId="{0F55AB0F-B85B-4E28-9EDD-FCED690A4FC6}" type="presParOf" srcId="{C7EC88B4-EFAB-4E2D-9C5E-500357279B0E}" destId="{3384B8D7-8202-4C3C-BB31-158512139BF2}" srcOrd="0" destOrd="0" presId="urn:microsoft.com/office/officeart/2005/8/layout/list1"/>
    <dgm:cxn modelId="{885126AE-3E32-4FF9-8721-353FBD2D033E}" type="presParOf" srcId="{3384B8D7-8202-4C3C-BB31-158512139BF2}" destId="{E28D1502-4551-4F3F-A118-24A64A87BEAB}" srcOrd="0" destOrd="0" presId="urn:microsoft.com/office/officeart/2005/8/layout/list1"/>
    <dgm:cxn modelId="{00B72825-B7EE-4C30-AA65-4A37B3A68E74}" type="presParOf" srcId="{3384B8D7-8202-4C3C-BB31-158512139BF2}" destId="{BCE7F920-0F7B-4664-85B7-A3EE60D71A1F}" srcOrd="1" destOrd="0" presId="urn:microsoft.com/office/officeart/2005/8/layout/list1"/>
    <dgm:cxn modelId="{201C2CB8-1992-4173-8992-67576AFFB11D}" type="presParOf" srcId="{C7EC88B4-EFAB-4E2D-9C5E-500357279B0E}" destId="{06578191-DEF5-4A40-AC04-334351F2E69E}" srcOrd="1" destOrd="0" presId="urn:microsoft.com/office/officeart/2005/8/layout/list1"/>
    <dgm:cxn modelId="{03FA9839-00CA-430E-B21E-CCB9CBFD8A9A}" type="presParOf" srcId="{C7EC88B4-EFAB-4E2D-9C5E-500357279B0E}" destId="{BB17C4C1-5933-4F74-BC52-97649BA16B7A}" srcOrd="2" destOrd="0" presId="urn:microsoft.com/office/officeart/2005/8/layout/list1"/>
    <dgm:cxn modelId="{DE8A6375-7636-4249-A3D3-EC346E9E87CB}" type="presParOf" srcId="{C7EC88B4-EFAB-4E2D-9C5E-500357279B0E}" destId="{8192B1D6-A2CF-4760-B769-ECD5F8E48036}" srcOrd="3" destOrd="0" presId="urn:microsoft.com/office/officeart/2005/8/layout/list1"/>
    <dgm:cxn modelId="{DA2159D7-E3C7-4690-AF71-816238C8B89A}" type="presParOf" srcId="{C7EC88B4-EFAB-4E2D-9C5E-500357279B0E}" destId="{9F897E9C-E319-47DD-8C9E-0C62ED1EB53F}" srcOrd="4" destOrd="0" presId="urn:microsoft.com/office/officeart/2005/8/layout/list1"/>
    <dgm:cxn modelId="{25B22B14-7CA2-4FDA-93E7-756469DE99E6}" type="presParOf" srcId="{9F897E9C-E319-47DD-8C9E-0C62ED1EB53F}" destId="{270D4BAF-BF97-45AC-9A14-5964B0CB27A9}" srcOrd="0" destOrd="0" presId="urn:microsoft.com/office/officeart/2005/8/layout/list1"/>
    <dgm:cxn modelId="{13535DCF-07D3-4830-8ED9-7434E373C345}" type="presParOf" srcId="{9F897E9C-E319-47DD-8C9E-0C62ED1EB53F}" destId="{8BBC6D80-566B-4BE8-93D9-706BA6FBCEDA}" srcOrd="1" destOrd="0" presId="urn:microsoft.com/office/officeart/2005/8/layout/list1"/>
    <dgm:cxn modelId="{3EDAED31-4731-4367-B744-7C4ED53BD6B4}" type="presParOf" srcId="{C7EC88B4-EFAB-4E2D-9C5E-500357279B0E}" destId="{FB878B7C-E1C1-49C0-8B76-0B158C57495D}" srcOrd="5" destOrd="0" presId="urn:microsoft.com/office/officeart/2005/8/layout/list1"/>
    <dgm:cxn modelId="{09DAD8D2-661A-4C3D-B0EB-D7A61F443C19}" type="presParOf" srcId="{C7EC88B4-EFAB-4E2D-9C5E-500357279B0E}" destId="{8415DE72-5852-4E59-96B9-A8CDE62C8238}" srcOrd="6" destOrd="0" presId="urn:microsoft.com/office/officeart/2005/8/layout/list1"/>
    <dgm:cxn modelId="{0B35390E-1AB2-4CAA-AC86-457053EF2FFD}" type="presParOf" srcId="{C7EC88B4-EFAB-4E2D-9C5E-500357279B0E}" destId="{3446905E-1E9A-4ABF-8C4C-F3130DD6475D}" srcOrd="7" destOrd="0" presId="urn:microsoft.com/office/officeart/2005/8/layout/list1"/>
    <dgm:cxn modelId="{DB0A5F0D-B54D-44B3-AB7C-9961347B5791}" type="presParOf" srcId="{C7EC88B4-EFAB-4E2D-9C5E-500357279B0E}" destId="{CFB9DA6E-0CB5-4077-B222-9CFCCC5A90C1}" srcOrd="8" destOrd="0" presId="urn:microsoft.com/office/officeart/2005/8/layout/list1"/>
    <dgm:cxn modelId="{9B20C24B-B4B1-4F19-9149-F6643AA7E540}" type="presParOf" srcId="{CFB9DA6E-0CB5-4077-B222-9CFCCC5A90C1}" destId="{4C396A03-6228-438E-904C-41772C4C52DF}" srcOrd="0" destOrd="0" presId="urn:microsoft.com/office/officeart/2005/8/layout/list1"/>
    <dgm:cxn modelId="{C6389986-6D29-4878-B3C3-2C7E1BB5CE50}" type="presParOf" srcId="{CFB9DA6E-0CB5-4077-B222-9CFCCC5A90C1}" destId="{F4E0F5D8-C7B2-439B-AEC4-CB2A07B718CA}" srcOrd="1" destOrd="0" presId="urn:microsoft.com/office/officeart/2005/8/layout/list1"/>
    <dgm:cxn modelId="{92DE448A-D2F6-4E0B-9C77-AF76A2EEFBC3}" type="presParOf" srcId="{C7EC88B4-EFAB-4E2D-9C5E-500357279B0E}" destId="{C7CF7926-0E18-48F5-A87C-23127DF9C03B}" srcOrd="9" destOrd="0" presId="urn:microsoft.com/office/officeart/2005/8/layout/list1"/>
    <dgm:cxn modelId="{796BD38E-4297-4B75-A866-42C54A34F092}" type="presParOf" srcId="{C7EC88B4-EFAB-4E2D-9C5E-500357279B0E}" destId="{B2CAFD0C-3A43-4CED-8FDA-63429D0E9B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6DA176-C341-4D3D-BB4C-7F934D8C2A5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DF4DBD-4808-459C-AADB-583B870DE301}">
      <dgm:prSet/>
      <dgm:spPr/>
      <dgm:t>
        <a:bodyPr/>
        <a:lstStyle/>
        <a:p>
          <a:r>
            <a:rPr lang="pt-BR" b="0" i="0"/>
            <a:t>Os usuários do aplicativo descontinuado são incentivados a migrar para alternativas ou versões mais recentes, se disponíveis.</a:t>
          </a:r>
          <a:endParaRPr lang="en-US"/>
        </a:p>
      </dgm:t>
    </dgm:pt>
    <dgm:pt modelId="{16A4B85A-69AC-464A-9054-CE47F93C8B50}" type="parTrans" cxnId="{A0EA93BC-4506-4462-8806-6C48224652D3}">
      <dgm:prSet/>
      <dgm:spPr/>
      <dgm:t>
        <a:bodyPr/>
        <a:lstStyle/>
        <a:p>
          <a:endParaRPr lang="en-US"/>
        </a:p>
      </dgm:t>
    </dgm:pt>
    <dgm:pt modelId="{D3F7A5E1-8D13-4E16-8CBD-D9FFCFCCBC27}" type="sibTrans" cxnId="{A0EA93BC-4506-4462-8806-6C48224652D3}">
      <dgm:prSet/>
      <dgm:spPr/>
      <dgm:t>
        <a:bodyPr/>
        <a:lstStyle/>
        <a:p>
          <a:endParaRPr lang="en-US"/>
        </a:p>
      </dgm:t>
    </dgm:pt>
    <dgm:pt modelId="{9B580099-A4DC-4FF3-A14E-54F6E0DBF0B0}">
      <dgm:prSet/>
      <dgm:spPr/>
      <dgm:t>
        <a:bodyPr/>
        <a:lstStyle/>
        <a:p>
          <a:r>
            <a:rPr lang="pt-BR" b="0" i="0"/>
            <a:t>A equipe de desenvolvimento pode fornecer orientações sobre como transferir dados ou configurações para a nova plataforma, bem como oferecer suporte durante o processo de migração.</a:t>
          </a:r>
          <a:endParaRPr lang="en-US"/>
        </a:p>
      </dgm:t>
    </dgm:pt>
    <dgm:pt modelId="{5255E14A-AEC6-48FF-B281-65D18FBDCD1A}" type="parTrans" cxnId="{EB837E23-A0DC-4DCA-911E-15929347BE61}">
      <dgm:prSet/>
      <dgm:spPr/>
      <dgm:t>
        <a:bodyPr/>
        <a:lstStyle/>
        <a:p>
          <a:endParaRPr lang="en-US"/>
        </a:p>
      </dgm:t>
    </dgm:pt>
    <dgm:pt modelId="{99BD0999-4C49-416A-A267-4D0EB1DBDE89}" type="sibTrans" cxnId="{EB837E23-A0DC-4DCA-911E-15929347BE61}">
      <dgm:prSet/>
      <dgm:spPr/>
      <dgm:t>
        <a:bodyPr/>
        <a:lstStyle/>
        <a:p>
          <a:endParaRPr lang="en-US"/>
        </a:p>
      </dgm:t>
    </dgm:pt>
    <dgm:pt modelId="{3097E464-B24F-49CF-8D03-510BE2161FF6}" type="pres">
      <dgm:prSet presAssocID="{E16DA176-C341-4D3D-BB4C-7F934D8C2A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B34FAB-8C10-4AAF-9F4E-2AD1A0B82F70}" type="pres">
      <dgm:prSet presAssocID="{81DF4DBD-4808-459C-AADB-583B870DE301}" presName="hierRoot1" presStyleCnt="0"/>
      <dgm:spPr/>
    </dgm:pt>
    <dgm:pt modelId="{D990B72A-3F2E-402D-9546-936DD1CA2E40}" type="pres">
      <dgm:prSet presAssocID="{81DF4DBD-4808-459C-AADB-583B870DE301}" presName="composite" presStyleCnt="0"/>
      <dgm:spPr/>
    </dgm:pt>
    <dgm:pt modelId="{39703668-E052-4571-B0A9-6C35839270AA}" type="pres">
      <dgm:prSet presAssocID="{81DF4DBD-4808-459C-AADB-583B870DE301}" presName="background" presStyleLbl="node0" presStyleIdx="0" presStyleCnt="2"/>
      <dgm:spPr/>
    </dgm:pt>
    <dgm:pt modelId="{E4CEE2D9-1856-42AB-9B85-22D52BC8FEC3}" type="pres">
      <dgm:prSet presAssocID="{81DF4DBD-4808-459C-AADB-583B870DE301}" presName="text" presStyleLbl="fgAcc0" presStyleIdx="0" presStyleCnt="2">
        <dgm:presLayoutVars>
          <dgm:chPref val="3"/>
        </dgm:presLayoutVars>
      </dgm:prSet>
      <dgm:spPr/>
    </dgm:pt>
    <dgm:pt modelId="{026D7CA8-E614-4201-899A-5EA1131DE849}" type="pres">
      <dgm:prSet presAssocID="{81DF4DBD-4808-459C-AADB-583B870DE301}" presName="hierChild2" presStyleCnt="0"/>
      <dgm:spPr/>
    </dgm:pt>
    <dgm:pt modelId="{6BAEC1AB-0062-4BC8-94EB-D3C9A501EA6B}" type="pres">
      <dgm:prSet presAssocID="{9B580099-A4DC-4FF3-A14E-54F6E0DBF0B0}" presName="hierRoot1" presStyleCnt="0"/>
      <dgm:spPr/>
    </dgm:pt>
    <dgm:pt modelId="{8071E810-8065-4427-8DD1-572AD392A5AD}" type="pres">
      <dgm:prSet presAssocID="{9B580099-A4DC-4FF3-A14E-54F6E0DBF0B0}" presName="composite" presStyleCnt="0"/>
      <dgm:spPr/>
    </dgm:pt>
    <dgm:pt modelId="{A57AE8D1-836F-4749-9CE7-706D22F54BA7}" type="pres">
      <dgm:prSet presAssocID="{9B580099-A4DC-4FF3-A14E-54F6E0DBF0B0}" presName="background" presStyleLbl="node0" presStyleIdx="1" presStyleCnt="2"/>
      <dgm:spPr/>
    </dgm:pt>
    <dgm:pt modelId="{E039AFAB-9AAF-48F8-A005-2E8D27FF13D6}" type="pres">
      <dgm:prSet presAssocID="{9B580099-A4DC-4FF3-A14E-54F6E0DBF0B0}" presName="text" presStyleLbl="fgAcc0" presStyleIdx="1" presStyleCnt="2">
        <dgm:presLayoutVars>
          <dgm:chPref val="3"/>
        </dgm:presLayoutVars>
      </dgm:prSet>
      <dgm:spPr/>
    </dgm:pt>
    <dgm:pt modelId="{A871A3EC-D03F-4593-AD9D-7497D9ACDE04}" type="pres">
      <dgm:prSet presAssocID="{9B580099-A4DC-4FF3-A14E-54F6E0DBF0B0}" presName="hierChild2" presStyleCnt="0"/>
      <dgm:spPr/>
    </dgm:pt>
  </dgm:ptLst>
  <dgm:cxnLst>
    <dgm:cxn modelId="{EB837E23-A0DC-4DCA-911E-15929347BE61}" srcId="{E16DA176-C341-4D3D-BB4C-7F934D8C2A57}" destId="{9B580099-A4DC-4FF3-A14E-54F6E0DBF0B0}" srcOrd="1" destOrd="0" parTransId="{5255E14A-AEC6-48FF-B281-65D18FBDCD1A}" sibTransId="{99BD0999-4C49-416A-A267-4D0EB1DBDE89}"/>
    <dgm:cxn modelId="{34B45B42-FD53-4CC9-A24B-4CCB23834E57}" type="presOf" srcId="{9B580099-A4DC-4FF3-A14E-54F6E0DBF0B0}" destId="{E039AFAB-9AAF-48F8-A005-2E8D27FF13D6}" srcOrd="0" destOrd="0" presId="urn:microsoft.com/office/officeart/2005/8/layout/hierarchy1"/>
    <dgm:cxn modelId="{7907C589-A9D8-4504-B8E0-7E05E58D6E0D}" type="presOf" srcId="{81DF4DBD-4808-459C-AADB-583B870DE301}" destId="{E4CEE2D9-1856-42AB-9B85-22D52BC8FEC3}" srcOrd="0" destOrd="0" presId="urn:microsoft.com/office/officeart/2005/8/layout/hierarchy1"/>
    <dgm:cxn modelId="{CB1B079F-F9F2-4671-9725-4899C6B26205}" type="presOf" srcId="{E16DA176-C341-4D3D-BB4C-7F934D8C2A57}" destId="{3097E464-B24F-49CF-8D03-510BE2161FF6}" srcOrd="0" destOrd="0" presId="urn:microsoft.com/office/officeart/2005/8/layout/hierarchy1"/>
    <dgm:cxn modelId="{A0EA93BC-4506-4462-8806-6C48224652D3}" srcId="{E16DA176-C341-4D3D-BB4C-7F934D8C2A57}" destId="{81DF4DBD-4808-459C-AADB-583B870DE301}" srcOrd="0" destOrd="0" parTransId="{16A4B85A-69AC-464A-9054-CE47F93C8B50}" sibTransId="{D3F7A5E1-8D13-4E16-8CBD-D9FFCFCCBC27}"/>
    <dgm:cxn modelId="{843A70B2-AA0E-4950-B8DF-D2B7A6B30AD8}" type="presParOf" srcId="{3097E464-B24F-49CF-8D03-510BE2161FF6}" destId="{61B34FAB-8C10-4AAF-9F4E-2AD1A0B82F70}" srcOrd="0" destOrd="0" presId="urn:microsoft.com/office/officeart/2005/8/layout/hierarchy1"/>
    <dgm:cxn modelId="{5C684189-5E35-457C-AFE5-30795A8E2407}" type="presParOf" srcId="{61B34FAB-8C10-4AAF-9F4E-2AD1A0B82F70}" destId="{D990B72A-3F2E-402D-9546-936DD1CA2E40}" srcOrd="0" destOrd="0" presId="urn:microsoft.com/office/officeart/2005/8/layout/hierarchy1"/>
    <dgm:cxn modelId="{3FA9C0A6-7E0C-4EAC-81CE-456B93A5C265}" type="presParOf" srcId="{D990B72A-3F2E-402D-9546-936DD1CA2E40}" destId="{39703668-E052-4571-B0A9-6C35839270AA}" srcOrd="0" destOrd="0" presId="urn:microsoft.com/office/officeart/2005/8/layout/hierarchy1"/>
    <dgm:cxn modelId="{5D84CCB8-695A-4F30-95FD-9016CED48874}" type="presParOf" srcId="{D990B72A-3F2E-402D-9546-936DD1CA2E40}" destId="{E4CEE2D9-1856-42AB-9B85-22D52BC8FEC3}" srcOrd="1" destOrd="0" presId="urn:microsoft.com/office/officeart/2005/8/layout/hierarchy1"/>
    <dgm:cxn modelId="{527DB9DF-013A-459F-8840-79E663E4B208}" type="presParOf" srcId="{61B34FAB-8C10-4AAF-9F4E-2AD1A0B82F70}" destId="{026D7CA8-E614-4201-899A-5EA1131DE849}" srcOrd="1" destOrd="0" presId="urn:microsoft.com/office/officeart/2005/8/layout/hierarchy1"/>
    <dgm:cxn modelId="{6C4DA509-B98F-4FD8-9BE5-2E0C4396D7CD}" type="presParOf" srcId="{3097E464-B24F-49CF-8D03-510BE2161FF6}" destId="{6BAEC1AB-0062-4BC8-94EB-D3C9A501EA6B}" srcOrd="1" destOrd="0" presId="urn:microsoft.com/office/officeart/2005/8/layout/hierarchy1"/>
    <dgm:cxn modelId="{3FD479DC-BED8-4240-83A4-0C07B7634CC8}" type="presParOf" srcId="{6BAEC1AB-0062-4BC8-94EB-D3C9A501EA6B}" destId="{8071E810-8065-4427-8DD1-572AD392A5AD}" srcOrd="0" destOrd="0" presId="urn:microsoft.com/office/officeart/2005/8/layout/hierarchy1"/>
    <dgm:cxn modelId="{0A564237-1679-4D66-9296-5D9E8AB713D8}" type="presParOf" srcId="{8071E810-8065-4427-8DD1-572AD392A5AD}" destId="{A57AE8D1-836F-4749-9CE7-706D22F54BA7}" srcOrd="0" destOrd="0" presId="urn:microsoft.com/office/officeart/2005/8/layout/hierarchy1"/>
    <dgm:cxn modelId="{F20672B5-2005-41A8-AB21-89A77FE90CF8}" type="presParOf" srcId="{8071E810-8065-4427-8DD1-572AD392A5AD}" destId="{E039AFAB-9AAF-48F8-A005-2E8D27FF13D6}" srcOrd="1" destOrd="0" presId="urn:microsoft.com/office/officeart/2005/8/layout/hierarchy1"/>
    <dgm:cxn modelId="{0FFD927D-FE61-43E4-A186-F2D03863095C}" type="presParOf" srcId="{6BAEC1AB-0062-4BC8-94EB-D3C9A501EA6B}" destId="{A871A3EC-D03F-4593-AD9D-7497D9ACDE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1B90A8-39CC-422F-8A4D-ADF680F595DF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D34BBB-62A4-4186-948B-C40ED8A6733F}">
      <dgm:prSet/>
      <dgm:spPr/>
      <dgm:t>
        <a:bodyPr/>
        <a:lstStyle/>
        <a:p>
          <a:r>
            <a:rPr lang="pt-BR"/>
            <a:t>https://kotlinlang.org/docs/getting-started.html</a:t>
          </a:r>
          <a:endParaRPr lang="en-US"/>
        </a:p>
      </dgm:t>
    </dgm:pt>
    <dgm:pt modelId="{1C42B5A0-3922-4403-A830-84B60FD77EA4}" type="parTrans" cxnId="{A408512E-72C9-4478-ABED-C68A17161DB6}">
      <dgm:prSet/>
      <dgm:spPr/>
      <dgm:t>
        <a:bodyPr/>
        <a:lstStyle/>
        <a:p>
          <a:endParaRPr lang="en-US"/>
        </a:p>
      </dgm:t>
    </dgm:pt>
    <dgm:pt modelId="{C1D68F78-4017-44FD-B4CB-7E5DEFC9635C}" type="sibTrans" cxnId="{A408512E-72C9-4478-ABED-C68A17161DB6}">
      <dgm:prSet/>
      <dgm:spPr/>
      <dgm:t>
        <a:bodyPr/>
        <a:lstStyle/>
        <a:p>
          <a:endParaRPr lang="en-US"/>
        </a:p>
      </dgm:t>
    </dgm:pt>
    <dgm:pt modelId="{DA21D26B-4F21-4AAB-83CD-ABBF0FD9F02F}">
      <dgm:prSet/>
      <dgm:spPr/>
      <dgm:t>
        <a:bodyPr/>
        <a:lstStyle/>
        <a:p>
          <a:r>
            <a:rPr lang="pt-BR"/>
            <a:t>https://docs.swift.org/swift-book/documentation/the-swift-programming-language/aboutswift</a:t>
          </a:r>
          <a:endParaRPr lang="en-US"/>
        </a:p>
      </dgm:t>
    </dgm:pt>
    <dgm:pt modelId="{7C776E0F-F3CB-486F-A4D1-9F7028155FCE}" type="parTrans" cxnId="{66E9587D-C464-47A4-AC6F-7E95962D5F2A}">
      <dgm:prSet/>
      <dgm:spPr/>
      <dgm:t>
        <a:bodyPr/>
        <a:lstStyle/>
        <a:p>
          <a:endParaRPr lang="en-US"/>
        </a:p>
      </dgm:t>
    </dgm:pt>
    <dgm:pt modelId="{4A37F3AA-515B-4DDB-BE88-CF31575D56A5}" type="sibTrans" cxnId="{66E9587D-C464-47A4-AC6F-7E95962D5F2A}">
      <dgm:prSet/>
      <dgm:spPr/>
      <dgm:t>
        <a:bodyPr/>
        <a:lstStyle/>
        <a:p>
          <a:endParaRPr lang="en-US"/>
        </a:p>
      </dgm:t>
    </dgm:pt>
    <dgm:pt modelId="{C652D85F-3121-41F8-BA47-49AA2F562044}" type="pres">
      <dgm:prSet presAssocID="{851B90A8-39CC-422F-8A4D-ADF680F595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CAAEA5-FD55-47E3-A0F7-5CDFE9E05748}" type="pres">
      <dgm:prSet presAssocID="{77D34BBB-62A4-4186-948B-C40ED8A6733F}" presName="hierRoot1" presStyleCnt="0"/>
      <dgm:spPr/>
    </dgm:pt>
    <dgm:pt modelId="{A1B49D7E-FD5D-40D5-9094-24C22BD9F7DF}" type="pres">
      <dgm:prSet presAssocID="{77D34BBB-62A4-4186-948B-C40ED8A6733F}" presName="composite" presStyleCnt="0"/>
      <dgm:spPr/>
    </dgm:pt>
    <dgm:pt modelId="{54BDBA59-0708-4B59-8D33-A675DB3D2DD8}" type="pres">
      <dgm:prSet presAssocID="{77D34BBB-62A4-4186-948B-C40ED8A6733F}" presName="background" presStyleLbl="node0" presStyleIdx="0" presStyleCnt="2"/>
      <dgm:spPr/>
    </dgm:pt>
    <dgm:pt modelId="{B1CD5A39-8105-423C-9A03-837F8AC00829}" type="pres">
      <dgm:prSet presAssocID="{77D34BBB-62A4-4186-948B-C40ED8A6733F}" presName="text" presStyleLbl="fgAcc0" presStyleIdx="0" presStyleCnt="2">
        <dgm:presLayoutVars>
          <dgm:chPref val="3"/>
        </dgm:presLayoutVars>
      </dgm:prSet>
      <dgm:spPr/>
    </dgm:pt>
    <dgm:pt modelId="{7AAE54FD-6312-4F6E-87F1-6B856D5E2930}" type="pres">
      <dgm:prSet presAssocID="{77D34BBB-62A4-4186-948B-C40ED8A6733F}" presName="hierChild2" presStyleCnt="0"/>
      <dgm:spPr/>
    </dgm:pt>
    <dgm:pt modelId="{440733DC-5B07-435E-A849-1C1D104B50A2}" type="pres">
      <dgm:prSet presAssocID="{DA21D26B-4F21-4AAB-83CD-ABBF0FD9F02F}" presName="hierRoot1" presStyleCnt="0"/>
      <dgm:spPr/>
    </dgm:pt>
    <dgm:pt modelId="{676C9DE1-4C6F-49DE-B95A-0546B421F765}" type="pres">
      <dgm:prSet presAssocID="{DA21D26B-4F21-4AAB-83CD-ABBF0FD9F02F}" presName="composite" presStyleCnt="0"/>
      <dgm:spPr/>
    </dgm:pt>
    <dgm:pt modelId="{B85B2E87-8D01-4E98-8B49-E45BA5BA7C0D}" type="pres">
      <dgm:prSet presAssocID="{DA21D26B-4F21-4AAB-83CD-ABBF0FD9F02F}" presName="background" presStyleLbl="node0" presStyleIdx="1" presStyleCnt="2"/>
      <dgm:spPr/>
    </dgm:pt>
    <dgm:pt modelId="{C2620566-3718-48E9-813F-DF7E7B059C4A}" type="pres">
      <dgm:prSet presAssocID="{DA21D26B-4F21-4AAB-83CD-ABBF0FD9F02F}" presName="text" presStyleLbl="fgAcc0" presStyleIdx="1" presStyleCnt="2">
        <dgm:presLayoutVars>
          <dgm:chPref val="3"/>
        </dgm:presLayoutVars>
      </dgm:prSet>
      <dgm:spPr/>
    </dgm:pt>
    <dgm:pt modelId="{36C56591-68D0-4EB1-B444-5B529C5B10F1}" type="pres">
      <dgm:prSet presAssocID="{DA21D26B-4F21-4AAB-83CD-ABBF0FD9F02F}" presName="hierChild2" presStyleCnt="0"/>
      <dgm:spPr/>
    </dgm:pt>
  </dgm:ptLst>
  <dgm:cxnLst>
    <dgm:cxn modelId="{A408512E-72C9-4478-ABED-C68A17161DB6}" srcId="{851B90A8-39CC-422F-8A4D-ADF680F595DF}" destId="{77D34BBB-62A4-4186-948B-C40ED8A6733F}" srcOrd="0" destOrd="0" parTransId="{1C42B5A0-3922-4403-A830-84B60FD77EA4}" sibTransId="{C1D68F78-4017-44FD-B4CB-7E5DEFC9635C}"/>
    <dgm:cxn modelId="{6ED31B3D-C88F-4F39-8A5F-E650957E86E7}" type="presOf" srcId="{DA21D26B-4F21-4AAB-83CD-ABBF0FD9F02F}" destId="{C2620566-3718-48E9-813F-DF7E7B059C4A}" srcOrd="0" destOrd="0" presId="urn:microsoft.com/office/officeart/2005/8/layout/hierarchy1"/>
    <dgm:cxn modelId="{F2197163-53E6-45C8-B5DD-C76180F79FA8}" type="presOf" srcId="{851B90A8-39CC-422F-8A4D-ADF680F595DF}" destId="{C652D85F-3121-41F8-BA47-49AA2F562044}" srcOrd="0" destOrd="0" presId="urn:microsoft.com/office/officeart/2005/8/layout/hierarchy1"/>
    <dgm:cxn modelId="{66E9587D-C464-47A4-AC6F-7E95962D5F2A}" srcId="{851B90A8-39CC-422F-8A4D-ADF680F595DF}" destId="{DA21D26B-4F21-4AAB-83CD-ABBF0FD9F02F}" srcOrd="1" destOrd="0" parTransId="{7C776E0F-F3CB-486F-A4D1-9F7028155FCE}" sibTransId="{4A37F3AA-515B-4DDB-BE88-CF31575D56A5}"/>
    <dgm:cxn modelId="{ACA37BAD-18FE-4B13-AA94-E89B0A0DCF0E}" type="presOf" srcId="{77D34BBB-62A4-4186-948B-C40ED8A6733F}" destId="{B1CD5A39-8105-423C-9A03-837F8AC00829}" srcOrd="0" destOrd="0" presId="urn:microsoft.com/office/officeart/2005/8/layout/hierarchy1"/>
    <dgm:cxn modelId="{72FAAA69-D8F6-4D17-8FE6-17D108CA1F44}" type="presParOf" srcId="{C652D85F-3121-41F8-BA47-49AA2F562044}" destId="{96CAAEA5-FD55-47E3-A0F7-5CDFE9E05748}" srcOrd="0" destOrd="0" presId="urn:microsoft.com/office/officeart/2005/8/layout/hierarchy1"/>
    <dgm:cxn modelId="{26ADCF85-ABE2-4329-8F6D-A59E6C29CC2D}" type="presParOf" srcId="{96CAAEA5-FD55-47E3-A0F7-5CDFE9E05748}" destId="{A1B49D7E-FD5D-40D5-9094-24C22BD9F7DF}" srcOrd="0" destOrd="0" presId="urn:microsoft.com/office/officeart/2005/8/layout/hierarchy1"/>
    <dgm:cxn modelId="{EF415ED0-4912-4B3D-AB4F-39FC9E00F4D1}" type="presParOf" srcId="{A1B49D7E-FD5D-40D5-9094-24C22BD9F7DF}" destId="{54BDBA59-0708-4B59-8D33-A675DB3D2DD8}" srcOrd="0" destOrd="0" presId="urn:microsoft.com/office/officeart/2005/8/layout/hierarchy1"/>
    <dgm:cxn modelId="{2361BA0D-9122-4D2F-9117-4E8F9B750BAB}" type="presParOf" srcId="{A1B49D7E-FD5D-40D5-9094-24C22BD9F7DF}" destId="{B1CD5A39-8105-423C-9A03-837F8AC00829}" srcOrd="1" destOrd="0" presId="urn:microsoft.com/office/officeart/2005/8/layout/hierarchy1"/>
    <dgm:cxn modelId="{05C604D1-3042-49F2-AE82-035ADF958B39}" type="presParOf" srcId="{96CAAEA5-FD55-47E3-A0F7-5CDFE9E05748}" destId="{7AAE54FD-6312-4F6E-87F1-6B856D5E2930}" srcOrd="1" destOrd="0" presId="urn:microsoft.com/office/officeart/2005/8/layout/hierarchy1"/>
    <dgm:cxn modelId="{41866EB5-1030-41F2-8719-F086DF806523}" type="presParOf" srcId="{C652D85F-3121-41F8-BA47-49AA2F562044}" destId="{440733DC-5B07-435E-A849-1C1D104B50A2}" srcOrd="1" destOrd="0" presId="urn:microsoft.com/office/officeart/2005/8/layout/hierarchy1"/>
    <dgm:cxn modelId="{F1E3921C-B70E-4328-98D4-F4FEF2317FDA}" type="presParOf" srcId="{440733DC-5B07-435E-A849-1C1D104B50A2}" destId="{676C9DE1-4C6F-49DE-B95A-0546B421F765}" srcOrd="0" destOrd="0" presId="urn:microsoft.com/office/officeart/2005/8/layout/hierarchy1"/>
    <dgm:cxn modelId="{8AF8F32C-5DFB-46F2-9BDA-2C45EC9F8B39}" type="presParOf" srcId="{676C9DE1-4C6F-49DE-B95A-0546B421F765}" destId="{B85B2E87-8D01-4E98-8B49-E45BA5BA7C0D}" srcOrd="0" destOrd="0" presId="urn:microsoft.com/office/officeart/2005/8/layout/hierarchy1"/>
    <dgm:cxn modelId="{FB599AAE-9B9C-4773-9D13-53268C77C792}" type="presParOf" srcId="{676C9DE1-4C6F-49DE-B95A-0546B421F765}" destId="{C2620566-3718-48E9-813F-DF7E7B059C4A}" srcOrd="1" destOrd="0" presId="urn:microsoft.com/office/officeart/2005/8/layout/hierarchy1"/>
    <dgm:cxn modelId="{FDCEF4D1-A0AD-43C6-8214-B391FB3A2ABE}" type="presParOf" srcId="{440733DC-5B07-435E-A849-1C1D104B50A2}" destId="{36C56591-68D0-4EB1-B444-5B529C5B10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33418-6FEF-41E1-80DB-E5429F5C407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1DD219-75C9-4810-B940-5CD74F834CB1}">
      <dgm:prSet/>
      <dgm:spPr/>
      <dgm:t>
        <a:bodyPr/>
        <a:lstStyle/>
        <a:p>
          <a:r>
            <a:rPr lang="pt-BR" b="1" i="0"/>
            <a:t>Identificação das Necessidades dos Usuários:</a:t>
          </a:r>
          <a:endParaRPr lang="en-US"/>
        </a:p>
      </dgm:t>
    </dgm:pt>
    <dgm:pt modelId="{81E30D1F-FBA6-420A-BFF2-25B8C539448D}" type="parTrans" cxnId="{984BB129-E650-460E-A178-93D192632DB7}">
      <dgm:prSet/>
      <dgm:spPr/>
      <dgm:t>
        <a:bodyPr/>
        <a:lstStyle/>
        <a:p>
          <a:endParaRPr lang="en-US"/>
        </a:p>
      </dgm:t>
    </dgm:pt>
    <dgm:pt modelId="{5064EF56-81EA-4919-A291-75809891440A}" type="sibTrans" cxnId="{984BB129-E650-460E-A178-93D192632DB7}">
      <dgm:prSet/>
      <dgm:spPr/>
      <dgm:t>
        <a:bodyPr/>
        <a:lstStyle/>
        <a:p>
          <a:endParaRPr lang="en-US"/>
        </a:p>
      </dgm:t>
    </dgm:pt>
    <dgm:pt modelId="{D12234A5-0A3F-4FB2-923F-9DC44A30DDF7}">
      <dgm:prSet/>
      <dgm:spPr/>
      <dgm:t>
        <a:bodyPr/>
        <a:lstStyle/>
        <a:p>
          <a:r>
            <a:rPr lang="pt-BR" b="0" i="0"/>
            <a:t>É essencial compreender quem serão os usuários finais do aplicativo e quais são suas necessidades, desejos e expectativas.</a:t>
          </a:r>
          <a:endParaRPr lang="en-US"/>
        </a:p>
      </dgm:t>
    </dgm:pt>
    <dgm:pt modelId="{9B7DEDEE-51EE-4EFD-9A57-2D9D62C06215}" type="parTrans" cxnId="{596643A7-1AA6-4F7E-BF78-8B70590D6BC0}">
      <dgm:prSet/>
      <dgm:spPr/>
      <dgm:t>
        <a:bodyPr/>
        <a:lstStyle/>
        <a:p>
          <a:endParaRPr lang="en-US"/>
        </a:p>
      </dgm:t>
    </dgm:pt>
    <dgm:pt modelId="{A43D5F3A-3DE8-4D5D-8E67-8C7F81DFA2CE}" type="sibTrans" cxnId="{596643A7-1AA6-4F7E-BF78-8B70590D6BC0}">
      <dgm:prSet/>
      <dgm:spPr/>
      <dgm:t>
        <a:bodyPr/>
        <a:lstStyle/>
        <a:p>
          <a:endParaRPr lang="en-US"/>
        </a:p>
      </dgm:t>
    </dgm:pt>
    <dgm:pt modelId="{856706E3-BB38-4361-B594-3434FB8B4B00}">
      <dgm:prSet/>
      <dgm:spPr/>
      <dgm:t>
        <a:bodyPr/>
        <a:lstStyle/>
        <a:p>
          <a:r>
            <a:rPr lang="pt-BR" b="0" i="0"/>
            <a:t>Isso pode envolver a realização de entrevistas com usuários potenciais, a criação de questionários ou a análise de dados de pesquisa existentes.</a:t>
          </a:r>
          <a:endParaRPr lang="en-US"/>
        </a:p>
      </dgm:t>
    </dgm:pt>
    <dgm:pt modelId="{6D7F6F14-F0F0-41DC-BE1B-7DAD4A8ACA2B}" type="parTrans" cxnId="{7BC29C96-0D06-4804-A867-981A2DE62DC2}">
      <dgm:prSet/>
      <dgm:spPr/>
      <dgm:t>
        <a:bodyPr/>
        <a:lstStyle/>
        <a:p>
          <a:endParaRPr lang="en-US"/>
        </a:p>
      </dgm:t>
    </dgm:pt>
    <dgm:pt modelId="{07C39012-EE84-4720-B167-B5522E84967C}" type="sibTrans" cxnId="{7BC29C96-0D06-4804-A867-981A2DE62DC2}">
      <dgm:prSet/>
      <dgm:spPr/>
      <dgm:t>
        <a:bodyPr/>
        <a:lstStyle/>
        <a:p>
          <a:endParaRPr lang="en-US"/>
        </a:p>
      </dgm:t>
    </dgm:pt>
    <dgm:pt modelId="{998C2C1A-B78E-48E3-B6D3-35BF173FC66A}">
      <dgm:prSet/>
      <dgm:spPr/>
      <dgm:t>
        <a:bodyPr/>
        <a:lstStyle/>
        <a:p>
          <a:r>
            <a:rPr lang="pt-BR"/>
            <a:t>EXP.: Elicitação, Questionários....</a:t>
          </a:r>
          <a:endParaRPr lang="en-US"/>
        </a:p>
      </dgm:t>
    </dgm:pt>
    <dgm:pt modelId="{32C63F46-A4BF-4FFE-A588-33AC0104CBC8}" type="parTrans" cxnId="{D8293230-8539-43C1-9AA7-2ADC89EC6801}">
      <dgm:prSet/>
      <dgm:spPr/>
      <dgm:t>
        <a:bodyPr/>
        <a:lstStyle/>
        <a:p>
          <a:endParaRPr lang="en-US"/>
        </a:p>
      </dgm:t>
    </dgm:pt>
    <dgm:pt modelId="{8985703F-E1B2-4535-9687-A96293B2752A}" type="sibTrans" cxnId="{D8293230-8539-43C1-9AA7-2ADC89EC6801}">
      <dgm:prSet/>
      <dgm:spPr/>
      <dgm:t>
        <a:bodyPr/>
        <a:lstStyle/>
        <a:p>
          <a:endParaRPr lang="en-US"/>
        </a:p>
      </dgm:t>
    </dgm:pt>
    <dgm:pt modelId="{0DD473EA-2238-4A45-A0A4-8D386C501C19}" type="pres">
      <dgm:prSet presAssocID="{E9C33418-6FEF-41E1-80DB-E5429F5C4074}" presName="linear" presStyleCnt="0">
        <dgm:presLayoutVars>
          <dgm:animLvl val="lvl"/>
          <dgm:resizeHandles val="exact"/>
        </dgm:presLayoutVars>
      </dgm:prSet>
      <dgm:spPr/>
    </dgm:pt>
    <dgm:pt modelId="{FDECA1A4-8706-4192-B22D-D45E88620E34}" type="pres">
      <dgm:prSet presAssocID="{BE1DD219-75C9-4810-B940-5CD74F834C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A84B73-F1B6-40CB-A411-8441FA72EFE7}" type="pres">
      <dgm:prSet presAssocID="{5064EF56-81EA-4919-A291-75809891440A}" presName="spacer" presStyleCnt="0"/>
      <dgm:spPr/>
    </dgm:pt>
    <dgm:pt modelId="{AA308724-0669-420F-A5ED-5C174FFE3417}" type="pres">
      <dgm:prSet presAssocID="{D12234A5-0A3F-4FB2-923F-9DC44A30DD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56B6F1-AB09-4DF3-9D06-FE7C38B4AC7F}" type="pres">
      <dgm:prSet presAssocID="{A43D5F3A-3DE8-4D5D-8E67-8C7F81DFA2CE}" presName="spacer" presStyleCnt="0"/>
      <dgm:spPr/>
    </dgm:pt>
    <dgm:pt modelId="{5B3AA43A-1477-4A86-9BEF-257885D841F8}" type="pres">
      <dgm:prSet presAssocID="{856706E3-BB38-4361-B594-3434FB8B4B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D71980-3925-4613-99E3-E5336C56A9D8}" type="pres">
      <dgm:prSet presAssocID="{07C39012-EE84-4720-B167-B5522E84967C}" presName="spacer" presStyleCnt="0"/>
      <dgm:spPr/>
    </dgm:pt>
    <dgm:pt modelId="{C455C702-158F-414B-BB2F-750DB4C462C5}" type="pres">
      <dgm:prSet presAssocID="{998C2C1A-B78E-48E3-B6D3-35BF173FC6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4BB129-E650-460E-A178-93D192632DB7}" srcId="{E9C33418-6FEF-41E1-80DB-E5429F5C4074}" destId="{BE1DD219-75C9-4810-B940-5CD74F834CB1}" srcOrd="0" destOrd="0" parTransId="{81E30D1F-FBA6-420A-BFF2-25B8C539448D}" sibTransId="{5064EF56-81EA-4919-A291-75809891440A}"/>
    <dgm:cxn modelId="{D8293230-8539-43C1-9AA7-2ADC89EC6801}" srcId="{E9C33418-6FEF-41E1-80DB-E5429F5C4074}" destId="{998C2C1A-B78E-48E3-B6D3-35BF173FC66A}" srcOrd="3" destOrd="0" parTransId="{32C63F46-A4BF-4FFE-A588-33AC0104CBC8}" sibTransId="{8985703F-E1B2-4535-9687-A96293B2752A}"/>
    <dgm:cxn modelId="{DCFE4C43-0047-48D1-BAD0-F5642B76741A}" type="presOf" srcId="{856706E3-BB38-4361-B594-3434FB8B4B00}" destId="{5B3AA43A-1477-4A86-9BEF-257885D841F8}" srcOrd="0" destOrd="0" presId="urn:microsoft.com/office/officeart/2005/8/layout/vList2"/>
    <dgm:cxn modelId="{7BC29C96-0D06-4804-A867-981A2DE62DC2}" srcId="{E9C33418-6FEF-41E1-80DB-E5429F5C4074}" destId="{856706E3-BB38-4361-B594-3434FB8B4B00}" srcOrd="2" destOrd="0" parTransId="{6D7F6F14-F0F0-41DC-BE1B-7DAD4A8ACA2B}" sibTransId="{07C39012-EE84-4720-B167-B5522E84967C}"/>
    <dgm:cxn modelId="{3B642BA4-584E-4D9F-94D3-3E36A02BC252}" type="presOf" srcId="{E9C33418-6FEF-41E1-80DB-E5429F5C4074}" destId="{0DD473EA-2238-4A45-A0A4-8D386C501C19}" srcOrd="0" destOrd="0" presId="urn:microsoft.com/office/officeart/2005/8/layout/vList2"/>
    <dgm:cxn modelId="{596643A7-1AA6-4F7E-BF78-8B70590D6BC0}" srcId="{E9C33418-6FEF-41E1-80DB-E5429F5C4074}" destId="{D12234A5-0A3F-4FB2-923F-9DC44A30DDF7}" srcOrd="1" destOrd="0" parTransId="{9B7DEDEE-51EE-4EFD-9A57-2D9D62C06215}" sibTransId="{A43D5F3A-3DE8-4D5D-8E67-8C7F81DFA2CE}"/>
    <dgm:cxn modelId="{49D086A9-D111-4BAD-82FA-FAF11BD8FE79}" type="presOf" srcId="{998C2C1A-B78E-48E3-B6D3-35BF173FC66A}" destId="{C455C702-158F-414B-BB2F-750DB4C462C5}" srcOrd="0" destOrd="0" presId="urn:microsoft.com/office/officeart/2005/8/layout/vList2"/>
    <dgm:cxn modelId="{74E72FAC-B4DD-41CC-B77A-98DD39F7385E}" type="presOf" srcId="{D12234A5-0A3F-4FB2-923F-9DC44A30DDF7}" destId="{AA308724-0669-420F-A5ED-5C174FFE3417}" srcOrd="0" destOrd="0" presId="urn:microsoft.com/office/officeart/2005/8/layout/vList2"/>
    <dgm:cxn modelId="{9CD2C1C8-6992-4C8C-A326-BDBF685469E5}" type="presOf" srcId="{BE1DD219-75C9-4810-B940-5CD74F834CB1}" destId="{FDECA1A4-8706-4192-B22D-D45E88620E34}" srcOrd="0" destOrd="0" presId="urn:microsoft.com/office/officeart/2005/8/layout/vList2"/>
    <dgm:cxn modelId="{5418E815-0397-4576-A1F2-CC6747B6A3B5}" type="presParOf" srcId="{0DD473EA-2238-4A45-A0A4-8D386C501C19}" destId="{FDECA1A4-8706-4192-B22D-D45E88620E34}" srcOrd="0" destOrd="0" presId="urn:microsoft.com/office/officeart/2005/8/layout/vList2"/>
    <dgm:cxn modelId="{82C5C637-1AFE-4B6F-9040-8C1192B47653}" type="presParOf" srcId="{0DD473EA-2238-4A45-A0A4-8D386C501C19}" destId="{A0A84B73-F1B6-40CB-A411-8441FA72EFE7}" srcOrd="1" destOrd="0" presId="urn:microsoft.com/office/officeart/2005/8/layout/vList2"/>
    <dgm:cxn modelId="{70E4EF7C-13DD-4969-8D48-F10CAF1834EB}" type="presParOf" srcId="{0DD473EA-2238-4A45-A0A4-8D386C501C19}" destId="{AA308724-0669-420F-A5ED-5C174FFE3417}" srcOrd="2" destOrd="0" presId="urn:microsoft.com/office/officeart/2005/8/layout/vList2"/>
    <dgm:cxn modelId="{3785C564-3C37-4637-B7CD-20F967F2382F}" type="presParOf" srcId="{0DD473EA-2238-4A45-A0A4-8D386C501C19}" destId="{8656B6F1-AB09-4DF3-9D06-FE7C38B4AC7F}" srcOrd="3" destOrd="0" presId="urn:microsoft.com/office/officeart/2005/8/layout/vList2"/>
    <dgm:cxn modelId="{841AF76D-C3E8-4DB1-927B-F32FA143554D}" type="presParOf" srcId="{0DD473EA-2238-4A45-A0A4-8D386C501C19}" destId="{5B3AA43A-1477-4A86-9BEF-257885D841F8}" srcOrd="4" destOrd="0" presId="urn:microsoft.com/office/officeart/2005/8/layout/vList2"/>
    <dgm:cxn modelId="{DE83C4D8-14A1-4173-ACD5-083727658E4E}" type="presParOf" srcId="{0DD473EA-2238-4A45-A0A4-8D386C501C19}" destId="{77D71980-3925-4613-99E3-E5336C56A9D8}" srcOrd="5" destOrd="0" presId="urn:microsoft.com/office/officeart/2005/8/layout/vList2"/>
    <dgm:cxn modelId="{A466082B-B158-4BE6-A85D-0DEDEFF0F037}" type="presParOf" srcId="{0DD473EA-2238-4A45-A0A4-8D386C501C19}" destId="{C455C702-158F-414B-BB2F-750DB4C462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1DB269-8E35-450A-87BE-06812793AD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5BC889-33D5-4F9F-92D9-1BE7F6FC97C4}">
      <dgm:prSet/>
      <dgm:spPr/>
      <dgm:t>
        <a:bodyPr/>
        <a:lstStyle/>
        <a:p>
          <a:r>
            <a:rPr lang="pt-BR" b="0" i="0"/>
            <a:t>Os designers criam o layout visual do aplicativo, incluindo elementos como cores, tipografia, ícones, botões e outros componentes de interface.</a:t>
          </a:r>
          <a:endParaRPr lang="en-US"/>
        </a:p>
      </dgm:t>
    </dgm:pt>
    <dgm:pt modelId="{B4E66120-65F5-4E27-8941-845313B73627}" type="parTrans" cxnId="{18655911-3850-4C1E-B7AE-1732BB66DDF8}">
      <dgm:prSet/>
      <dgm:spPr/>
      <dgm:t>
        <a:bodyPr/>
        <a:lstStyle/>
        <a:p>
          <a:endParaRPr lang="en-US"/>
        </a:p>
      </dgm:t>
    </dgm:pt>
    <dgm:pt modelId="{F113976F-7232-45A7-B6FD-DEFC9EDFDF67}" type="sibTrans" cxnId="{18655911-3850-4C1E-B7AE-1732BB66DDF8}">
      <dgm:prSet/>
      <dgm:spPr/>
      <dgm:t>
        <a:bodyPr/>
        <a:lstStyle/>
        <a:p>
          <a:endParaRPr lang="en-US"/>
        </a:p>
      </dgm:t>
    </dgm:pt>
    <dgm:pt modelId="{C1C9B3DC-46B5-4FDC-8450-90E99A8D149A}">
      <dgm:prSet/>
      <dgm:spPr/>
      <dgm:t>
        <a:bodyPr/>
        <a:lstStyle/>
        <a:p>
          <a:r>
            <a:rPr lang="pt-BR" b="0" i="0"/>
            <a:t>Eles também se concentram na usabilidade, garantindo que os elementos da interface sejam intuitivos e fáceis de entender e usar.</a:t>
          </a:r>
          <a:endParaRPr lang="en-US"/>
        </a:p>
      </dgm:t>
    </dgm:pt>
    <dgm:pt modelId="{FB0AA858-0473-4FB3-B7EA-02591C937043}" type="parTrans" cxnId="{6E641037-D025-4426-8225-2ED3491119AF}">
      <dgm:prSet/>
      <dgm:spPr/>
      <dgm:t>
        <a:bodyPr/>
        <a:lstStyle/>
        <a:p>
          <a:endParaRPr lang="en-US"/>
        </a:p>
      </dgm:t>
    </dgm:pt>
    <dgm:pt modelId="{496A9BB4-D5B4-4519-B05C-40599B4B076E}" type="sibTrans" cxnId="{6E641037-D025-4426-8225-2ED3491119AF}">
      <dgm:prSet/>
      <dgm:spPr/>
      <dgm:t>
        <a:bodyPr/>
        <a:lstStyle/>
        <a:p>
          <a:endParaRPr lang="en-US"/>
        </a:p>
      </dgm:t>
    </dgm:pt>
    <dgm:pt modelId="{310B95F5-CF95-4294-A7D6-455FF624FEF6}">
      <dgm:prSet/>
      <dgm:spPr/>
      <dgm:t>
        <a:bodyPr/>
        <a:lstStyle/>
        <a:p>
          <a:r>
            <a:rPr lang="pt-BR" b="0" i="0"/>
            <a:t>A identidade visual da marca é considerada para garantir consistência com a imagem e o estilo da empresa ou do cliente.</a:t>
          </a:r>
          <a:endParaRPr lang="en-US"/>
        </a:p>
      </dgm:t>
    </dgm:pt>
    <dgm:pt modelId="{6EC82C3C-D162-482D-89DC-7E683C054CED}" type="parTrans" cxnId="{4919C2EA-74B7-408C-BF09-7024E275B17D}">
      <dgm:prSet/>
      <dgm:spPr/>
      <dgm:t>
        <a:bodyPr/>
        <a:lstStyle/>
        <a:p>
          <a:endParaRPr lang="en-US"/>
        </a:p>
      </dgm:t>
    </dgm:pt>
    <dgm:pt modelId="{FF31DA20-079A-474A-BAC8-9B96DD427D95}" type="sibTrans" cxnId="{4919C2EA-74B7-408C-BF09-7024E275B17D}">
      <dgm:prSet/>
      <dgm:spPr/>
      <dgm:t>
        <a:bodyPr/>
        <a:lstStyle/>
        <a:p>
          <a:endParaRPr lang="en-US"/>
        </a:p>
      </dgm:t>
    </dgm:pt>
    <dgm:pt modelId="{56861D29-3534-4D2F-8C08-2FE7F6BF9453}">
      <dgm:prSet/>
      <dgm:spPr/>
      <dgm:t>
        <a:bodyPr/>
        <a:lstStyle/>
        <a:p>
          <a:r>
            <a:rPr lang="pt-BR" b="0" i="0"/>
            <a:t>Ferramentas de design gráfico, como Adobe XD, Sketch ou Figma, são frequentemente usadas para criar mockups e layouts de interface.</a:t>
          </a:r>
          <a:endParaRPr lang="en-US"/>
        </a:p>
      </dgm:t>
    </dgm:pt>
    <dgm:pt modelId="{71F2BF55-C3D8-4CA6-B619-8405CAB185B7}" type="parTrans" cxnId="{CACA7DCD-37F8-47E6-929A-AF898BD81B8A}">
      <dgm:prSet/>
      <dgm:spPr/>
      <dgm:t>
        <a:bodyPr/>
        <a:lstStyle/>
        <a:p>
          <a:endParaRPr lang="en-US"/>
        </a:p>
      </dgm:t>
    </dgm:pt>
    <dgm:pt modelId="{27CEEB4B-C4A3-4304-964A-E0A7995B15C6}" type="sibTrans" cxnId="{CACA7DCD-37F8-47E6-929A-AF898BD81B8A}">
      <dgm:prSet/>
      <dgm:spPr/>
      <dgm:t>
        <a:bodyPr/>
        <a:lstStyle/>
        <a:p>
          <a:endParaRPr lang="en-US"/>
        </a:p>
      </dgm:t>
    </dgm:pt>
    <dgm:pt modelId="{38533E06-7DB5-4EB3-A01C-9D7F6622AACE}" type="pres">
      <dgm:prSet presAssocID="{B91DB269-8E35-450A-87BE-06812793ADB9}" presName="linear" presStyleCnt="0">
        <dgm:presLayoutVars>
          <dgm:animLvl val="lvl"/>
          <dgm:resizeHandles val="exact"/>
        </dgm:presLayoutVars>
      </dgm:prSet>
      <dgm:spPr/>
    </dgm:pt>
    <dgm:pt modelId="{E7EF1B06-2741-46E4-BF79-D3311C94B77D}" type="pres">
      <dgm:prSet presAssocID="{E45BC889-33D5-4F9F-92D9-1BE7F6FC97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650996-BBA9-4079-9AE3-53E594C4B79F}" type="pres">
      <dgm:prSet presAssocID="{F113976F-7232-45A7-B6FD-DEFC9EDFDF67}" presName="spacer" presStyleCnt="0"/>
      <dgm:spPr/>
    </dgm:pt>
    <dgm:pt modelId="{FEE817C4-17A8-4623-A5D9-B5EE389DD706}" type="pres">
      <dgm:prSet presAssocID="{C1C9B3DC-46B5-4FDC-8450-90E99A8D14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CBCCB4-1BBE-4EAF-ADC8-D880F1E6CCB0}" type="pres">
      <dgm:prSet presAssocID="{496A9BB4-D5B4-4519-B05C-40599B4B076E}" presName="spacer" presStyleCnt="0"/>
      <dgm:spPr/>
    </dgm:pt>
    <dgm:pt modelId="{CB9B8609-2C11-4F46-8990-FC60DFBDF36F}" type="pres">
      <dgm:prSet presAssocID="{310B95F5-CF95-4294-A7D6-455FF624FE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26B3BB-AE38-4324-95A2-6070D6E6E938}" type="pres">
      <dgm:prSet presAssocID="{FF31DA20-079A-474A-BAC8-9B96DD427D95}" presName="spacer" presStyleCnt="0"/>
      <dgm:spPr/>
    </dgm:pt>
    <dgm:pt modelId="{A62B15C6-D0C5-4907-B4E2-0E7241482511}" type="pres">
      <dgm:prSet presAssocID="{56861D29-3534-4D2F-8C08-2FE7F6BF94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655911-3850-4C1E-B7AE-1732BB66DDF8}" srcId="{B91DB269-8E35-450A-87BE-06812793ADB9}" destId="{E45BC889-33D5-4F9F-92D9-1BE7F6FC97C4}" srcOrd="0" destOrd="0" parTransId="{B4E66120-65F5-4E27-8941-845313B73627}" sibTransId="{F113976F-7232-45A7-B6FD-DEFC9EDFDF67}"/>
    <dgm:cxn modelId="{6E641037-D025-4426-8225-2ED3491119AF}" srcId="{B91DB269-8E35-450A-87BE-06812793ADB9}" destId="{C1C9B3DC-46B5-4FDC-8450-90E99A8D149A}" srcOrd="1" destOrd="0" parTransId="{FB0AA858-0473-4FB3-B7EA-02591C937043}" sibTransId="{496A9BB4-D5B4-4519-B05C-40599B4B076E}"/>
    <dgm:cxn modelId="{098D4F4F-B034-4BAC-A15A-AF84E33546CF}" type="presOf" srcId="{310B95F5-CF95-4294-A7D6-455FF624FEF6}" destId="{CB9B8609-2C11-4F46-8990-FC60DFBDF36F}" srcOrd="0" destOrd="0" presId="urn:microsoft.com/office/officeart/2005/8/layout/vList2"/>
    <dgm:cxn modelId="{5A6B617A-E198-455E-B22D-7536F0751D5B}" type="presOf" srcId="{B91DB269-8E35-450A-87BE-06812793ADB9}" destId="{38533E06-7DB5-4EB3-A01C-9D7F6622AACE}" srcOrd="0" destOrd="0" presId="urn:microsoft.com/office/officeart/2005/8/layout/vList2"/>
    <dgm:cxn modelId="{A0E2D298-508F-4DA3-A23E-4D66407D6AE4}" type="presOf" srcId="{E45BC889-33D5-4F9F-92D9-1BE7F6FC97C4}" destId="{E7EF1B06-2741-46E4-BF79-D3311C94B77D}" srcOrd="0" destOrd="0" presId="urn:microsoft.com/office/officeart/2005/8/layout/vList2"/>
    <dgm:cxn modelId="{B3CC21AB-6F47-416C-9A71-7F019B8E28CB}" type="presOf" srcId="{56861D29-3534-4D2F-8C08-2FE7F6BF9453}" destId="{A62B15C6-D0C5-4907-B4E2-0E7241482511}" srcOrd="0" destOrd="0" presId="urn:microsoft.com/office/officeart/2005/8/layout/vList2"/>
    <dgm:cxn modelId="{CACA7DCD-37F8-47E6-929A-AF898BD81B8A}" srcId="{B91DB269-8E35-450A-87BE-06812793ADB9}" destId="{56861D29-3534-4D2F-8C08-2FE7F6BF9453}" srcOrd="3" destOrd="0" parTransId="{71F2BF55-C3D8-4CA6-B619-8405CAB185B7}" sibTransId="{27CEEB4B-C4A3-4304-964A-E0A7995B15C6}"/>
    <dgm:cxn modelId="{96BCA6D2-C336-4C43-9E5B-2DA10067607E}" type="presOf" srcId="{C1C9B3DC-46B5-4FDC-8450-90E99A8D149A}" destId="{FEE817C4-17A8-4623-A5D9-B5EE389DD706}" srcOrd="0" destOrd="0" presId="urn:microsoft.com/office/officeart/2005/8/layout/vList2"/>
    <dgm:cxn modelId="{4919C2EA-74B7-408C-BF09-7024E275B17D}" srcId="{B91DB269-8E35-450A-87BE-06812793ADB9}" destId="{310B95F5-CF95-4294-A7D6-455FF624FEF6}" srcOrd="2" destOrd="0" parTransId="{6EC82C3C-D162-482D-89DC-7E683C054CED}" sibTransId="{FF31DA20-079A-474A-BAC8-9B96DD427D95}"/>
    <dgm:cxn modelId="{E01569A4-2EDA-46FE-935C-78D6E82133E2}" type="presParOf" srcId="{38533E06-7DB5-4EB3-A01C-9D7F6622AACE}" destId="{E7EF1B06-2741-46E4-BF79-D3311C94B77D}" srcOrd="0" destOrd="0" presId="urn:microsoft.com/office/officeart/2005/8/layout/vList2"/>
    <dgm:cxn modelId="{3D1DF4CD-D33E-425A-B4AD-73EC91222586}" type="presParOf" srcId="{38533E06-7DB5-4EB3-A01C-9D7F6622AACE}" destId="{03650996-BBA9-4079-9AE3-53E594C4B79F}" srcOrd="1" destOrd="0" presId="urn:microsoft.com/office/officeart/2005/8/layout/vList2"/>
    <dgm:cxn modelId="{168D88B6-2F97-4035-94E3-3FEFDE9EE0CB}" type="presParOf" srcId="{38533E06-7DB5-4EB3-A01C-9D7F6622AACE}" destId="{FEE817C4-17A8-4623-A5D9-B5EE389DD706}" srcOrd="2" destOrd="0" presId="urn:microsoft.com/office/officeart/2005/8/layout/vList2"/>
    <dgm:cxn modelId="{D8228EC7-9232-49E8-A7AE-AA5BCD18B0E6}" type="presParOf" srcId="{38533E06-7DB5-4EB3-A01C-9D7F6622AACE}" destId="{B3CBCCB4-1BBE-4EAF-ADC8-D880F1E6CCB0}" srcOrd="3" destOrd="0" presId="urn:microsoft.com/office/officeart/2005/8/layout/vList2"/>
    <dgm:cxn modelId="{5E2C87B1-2096-48E4-BDF6-6646FC5FA47C}" type="presParOf" srcId="{38533E06-7DB5-4EB3-A01C-9D7F6622AACE}" destId="{CB9B8609-2C11-4F46-8990-FC60DFBDF36F}" srcOrd="4" destOrd="0" presId="urn:microsoft.com/office/officeart/2005/8/layout/vList2"/>
    <dgm:cxn modelId="{6EDD8434-C050-4796-8E04-4179F0930253}" type="presParOf" srcId="{38533E06-7DB5-4EB3-A01C-9D7F6622AACE}" destId="{1B26B3BB-AE38-4324-95A2-6070D6E6E938}" srcOrd="5" destOrd="0" presId="urn:microsoft.com/office/officeart/2005/8/layout/vList2"/>
    <dgm:cxn modelId="{B04DF30D-723C-474F-907B-B62ADE552460}" type="presParOf" srcId="{38533E06-7DB5-4EB3-A01C-9D7F6622AACE}" destId="{A62B15C6-D0C5-4907-B4E2-0E72414825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C152AC-8C5F-4B0C-96CA-59BE135AA00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D5877-CF7B-4B26-ACF9-978763A2779B}">
      <dgm:prSet/>
      <dgm:spPr/>
      <dgm:t>
        <a:bodyPr/>
        <a:lstStyle/>
        <a:p>
          <a:r>
            <a:rPr lang="pt-BR" b="0" i="0"/>
            <a:t>Os mockups, layouts e protótipos interativos são criados para representar visualmente o design do aplicativo.</a:t>
          </a:r>
          <a:endParaRPr lang="en-US"/>
        </a:p>
      </dgm:t>
    </dgm:pt>
    <dgm:pt modelId="{B0B5A3E9-418D-4CF7-AFCC-9C021FAA6405}" type="parTrans" cxnId="{A56B81F5-7B27-4681-8A3A-3A8083A74E60}">
      <dgm:prSet/>
      <dgm:spPr/>
      <dgm:t>
        <a:bodyPr/>
        <a:lstStyle/>
        <a:p>
          <a:endParaRPr lang="en-US"/>
        </a:p>
      </dgm:t>
    </dgm:pt>
    <dgm:pt modelId="{FD370B7C-A9F1-45A1-9C99-F3F729EACC58}" type="sibTrans" cxnId="{A56B81F5-7B27-4681-8A3A-3A8083A74E60}">
      <dgm:prSet/>
      <dgm:spPr/>
      <dgm:t>
        <a:bodyPr/>
        <a:lstStyle/>
        <a:p>
          <a:endParaRPr lang="en-US"/>
        </a:p>
      </dgm:t>
    </dgm:pt>
    <dgm:pt modelId="{E6C1E854-3379-48A3-B160-732D1F9E9494}">
      <dgm:prSet/>
      <dgm:spPr/>
      <dgm:t>
        <a:bodyPr/>
        <a:lstStyle/>
        <a:p>
          <a:r>
            <a:rPr lang="pt-BR" b="0" i="0"/>
            <a:t>Esses designs são testados com usuários reais por meio de testes de usabilidade para garantir que sejam intuitivos e atendam às necessidades dos usuários.</a:t>
          </a:r>
          <a:endParaRPr lang="en-US"/>
        </a:p>
      </dgm:t>
    </dgm:pt>
    <dgm:pt modelId="{B8F361C7-132F-4E41-B387-B4D879E97D52}" type="parTrans" cxnId="{85BE9249-B849-440E-A7D8-0F9FAFE26742}">
      <dgm:prSet/>
      <dgm:spPr/>
      <dgm:t>
        <a:bodyPr/>
        <a:lstStyle/>
        <a:p>
          <a:endParaRPr lang="en-US"/>
        </a:p>
      </dgm:t>
    </dgm:pt>
    <dgm:pt modelId="{C4299559-FC28-4716-9E50-229134032D8E}" type="sibTrans" cxnId="{85BE9249-B849-440E-A7D8-0F9FAFE26742}">
      <dgm:prSet/>
      <dgm:spPr/>
      <dgm:t>
        <a:bodyPr/>
        <a:lstStyle/>
        <a:p>
          <a:endParaRPr lang="en-US"/>
        </a:p>
      </dgm:t>
    </dgm:pt>
    <dgm:pt modelId="{ED0E6B70-3351-4509-B404-B9E7DE415091}">
      <dgm:prSet/>
      <dgm:spPr/>
      <dgm:t>
        <a:bodyPr/>
        <a:lstStyle/>
        <a:p>
          <a:r>
            <a:rPr lang="pt-BR" b="0" i="0"/>
            <a:t>Feedback dos usuários é coletado e incorporado ao design, iterando e refinando o processo até que o design final seja aprovado.</a:t>
          </a:r>
          <a:endParaRPr lang="en-US"/>
        </a:p>
      </dgm:t>
    </dgm:pt>
    <dgm:pt modelId="{617FADB7-7B67-46C1-8285-556B95E7BA71}" type="parTrans" cxnId="{DCC8537E-56CF-4CD3-9F3E-7BE3883FCF50}">
      <dgm:prSet/>
      <dgm:spPr/>
      <dgm:t>
        <a:bodyPr/>
        <a:lstStyle/>
        <a:p>
          <a:endParaRPr lang="en-US"/>
        </a:p>
      </dgm:t>
    </dgm:pt>
    <dgm:pt modelId="{96FBB828-9EFE-4C63-8452-FBD1384DAB10}" type="sibTrans" cxnId="{DCC8537E-56CF-4CD3-9F3E-7BE3883FCF50}">
      <dgm:prSet/>
      <dgm:spPr/>
      <dgm:t>
        <a:bodyPr/>
        <a:lstStyle/>
        <a:p>
          <a:endParaRPr lang="en-US"/>
        </a:p>
      </dgm:t>
    </dgm:pt>
    <dgm:pt modelId="{4D91A434-9A13-484E-B199-2EE903CF9512}" type="pres">
      <dgm:prSet presAssocID="{66C152AC-8C5F-4B0C-96CA-59BE135AA008}" presName="vert0" presStyleCnt="0">
        <dgm:presLayoutVars>
          <dgm:dir/>
          <dgm:animOne val="branch"/>
          <dgm:animLvl val="lvl"/>
        </dgm:presLayoutVars>
      </dgm:prSet>
      <dgm:spPr/>
    </dgm:pt>
    <dgm:pt modelId="{62D8182F-8B6B-42E5-8994-84E48947FB61}" type="pres">
      <dgm:prSet presAssocID="{8ABD5877-CF7B-4B26-ACF9-978763A2779B}" presName="thickLine" presStyleLbl="alignNode1" presStyleIdx="0" presStyleCnt="3"/>
      <dgm:spPr/>
    </dgm:pt>
    <dgm:pt modelId="{5C1766B3-6FFE-43D5-B1B1-78289358A4F8}" type="pres">
      <dgm:prSet presAssocID="{8ABD5877-CF7B-4B26-ACF9-978763A2779B}" presName="horz1" presStyleCnt="0"/>
      <dgm:spPr/>
    </dgm:pt>
    <dgm:pt modelId="{9F10412C-F6EE-4FCC-A36A-E4FB5A6D59E4}" type="pres">
      <dgm:prSet presAssocID="{8ABD5877-CF7B-4B26-ACF9-978763A2779B}" presName="tx1" presStyleLbl="revTx" presStyleIdx="0" presStyleCnt="3"/>
      <dgm:spPr/>
    </dgm:pt>
    <dgm:pt modelId="{2CA4BEF8-B6A4-4ABE-9BD6-8A7AD2C5FFEF}" type="pres">
      <dgm:prSet presAssocID="{8ABD5877-CF7B-4B26-ACF9-978763A2779B}" presName="vert1" presStyleCnt="0"/>
      <dgm:spPr/>
    </dgm:pt>
    <dgm:pt modelId="{22C87782-0115-44FB-BA87-3B0935373962}" type="pres">
      <dgm:prSet presAssocID="{E6C1E854-3379-48A3-B160-732D1F9E9494}" presName="thickLine" presStyleLbl="alignNode1" presStyleIdx="1" presStyleCnt="3"/>
      <dgm:spPr/>
    </dgm:pt>
    <dgm:pt modelId="{41F50D26-8055-4CDD-A7CF-97289C50A5F2}" type="pres">
      <dgm:prSet presAssocID="{E6C1E854-3379-48A3-B160-732D1F9E9494}" presName="horz1" presStyleCnt="0"/>
      <dgm:spPr/>
    </dgm:pt>
    <dgm:pt modelId="{41BA3414-58C1-4AC2-8122-1317EAB9E883}" type="pres">
      <dgm:prSet presAssocID="{E6C1E854-3379-48A3-B160-732D1F9E9494}" presName="tx1" presStyleLbl="revTx" presStyleIdx="1" presStyleCnt="3"/>
      <dgm:spPr/>
    </dgm:pt>
    <dgm:pt modelId="{0ECCC864-46B1-4038-9EC0-BCC9477B8FE6}" type="pres">
      <dgm:prSet presAssocID="{E6C1E854-3379-48A3-B160-732D1F9E9494}" presName="vert1" presStyleCnt="0"/>
      <dgm:spPr/>
    </dgm:pt>
    <dgm:pt modelId="{9F53DDC3-6701-49E1-9BDF-37982E22EB0E}" type="pres">
      <dgm:prSet presAssocID="{ED0E6B70-3351-4509-B404-B9E7DE415091}" presName="thickLine" presStyleLbl="alignNode1" presStyleIdx="2" presStyleCnt="3"/>
      <dgm:spPr/>
    </dgm:pt>
    <dgm:pt modelId="{8A987E05-39E2-4F35-92BF-F4192C1CC459}" type="pres">
      <dgm:prSet presAssocID="{ED0E6B70-3351-4509-B404-B9E7DE415091}" presName="horz1" presStyleCnt="0"/>
      <dgm:spPr/>
    </dgm:pt>
    <dgm:pt modelId="{1FB1FFF4-D3E0-4C93-ADAF-C308F7A5DF07}" type="pres">
      <dgm:prSet presAssocID="{ED0E6B70-3351-4509-B404-B9E7DE415091}" presName="tx1" presStyleLbl="revTx" presStyleIdx="2" presStyleCnt="3"/>
      <dgm:spPr/>
    </dgm:pt>
    <dgm:pt modelId="{0AADD147-86D5-4258-AC7A-DABC7592B149}" type="pres">
      <dgm:prSet presAssocID="{ED0E6B70-3351-4509-B404-B9E7DE415091}" presName="vert1" presStyleCnt="0"/>
      <dgm:spPr/>
    </dgm:pt>
  </dgm:ptLst>
  <dgm:cxnLst>
    <dgm:cxn modelId="{6B312A10-64AB-4582-9CA0-E12B8003DF45}" type="presOf" srcId="{E6C1E854-3379-48A3-B160-732D1F9E9494}" destId="{41BA3414-58C1-4AC2-8122-1317EAB9E883}" srcOrd="0" destOrd="0" presId="urn:microsoft.com/office/officeart/2008/layout/LinedList"/>
    <dgm:cxn modelId="{85BE9249-B849-440E-A7D8-0F9FAFE26742}" srcId="{66C152AC-8C5F-4B0C-96CA-59BE135AA008}" destId="{E6C1E854-3379-48A3-B160-732D1F9E9494}" srcOrd="1" destOrd="0" parTransId="{B8F361C7-132F-4E41-B387-B4D879E97D52}" sibTransId="{C4299559-FC28-4716-9E50-229134032D8E}"/>
    <dgm:cxn modelId="{C9A38871-A624-4B82-BF4A-369D732F10E5}" type="presOf" srcId="{ED0E6B70-3351-4509-B404-B9E7DE415091}" destId="{1FB1FFF4-D3E0-4C93-ADAF-C308F7A5DF07}" srcOrd="0" destOrd="0" presId="urn:microsoft.com/office/officeart/2008/layout/LinedList"/>
    <dgm:cxn modelId="{DCC8537E-56CF-4CD3-9F3E-7BE3883FCF50}" srcId="{66C152AC-8C5F-4B0C-96CA-59BE135AA008}" destId="{ED0E6B70-3351-4509-B404-B9E7DE415091}" srcOrd="2" destOrd="0" parTransId="{617FADB7-7B67-46C1-8285-556B95E7BA71}" sibTransId="{96FBB828-9EFE-4C63-8452-FBD1384DAB10}"/>
    <dgm:cxn modelId="{FAE09AB3-A09D-491C-B04F-759C5758B838}" type="presOf" srcId="{66C152AC-8C5F-4B0C-96CA-59BE135AA008}" destId="{4D91A434-9A13-484E-B199-2EE903CF9512}" srcOrd="0" destOrd="0" presId="urn:microsoft.com/office/officeart/2008/layout/LinedList"/>
    <dgm:cxn modelId="{1901C5F0-37CA-49AE-9532-80585D639B4B}" type="presOf" srcId="{8ABD5877-CF7B-4B26-ACF9-978763A2779B}" destId="{9F10412C-F6EE-4FCC-A36A-E4FB5A6D59E4}" srcOrd="0" destOrd="0" presId="urn:microsoft.com/office/officeart/2008/layout/LinedList"/>
    <dgm:cxn modelId="{A56B81F5-7B27-4681-8A3A-3A8083A74E60}" srcId="{66C152AC-8C5F-4B0C-96CA-59BE135AA008}" destId="{8ABD5877-CF7B-4B26-ACF9-978763A2779B}" srcOrd="0" destOrd="0" parTransId="{B0B5A3E9-418D-4CF7-AFCC-9C021FAA6405}" sibTransId="{FD370B7C-A9F1-45A1-9C99-F3F729EACC58}"/>
    <dgm:cxn modelId="{4FFC4368-6451-411A-BBE3-28C9BB36C7C9}" type="presParOf" srcId="{4D91A434-9A13-484E-B199-2EE903CF9512}" destId="{62D8182F-8B6B-42E5-8994-84E48947FB61}" srcOrd="0" destOrd="0" presId="urn:microsoft.com/office/officeart/2008/layout/LinedList"/>
    <dgm:cxn modelId="{3F91F646-E04B-4134-8D65-777CE5ED2DC0}" type="presParOf" srcId="{4D91A434-9A13-484E-B199-2EE903CF9512}" destId="{5C1766B3-6FFE-43D5-B1B1-78289358A4F8}" srcOrd="1" destOrd="0" presId="urn:microsoft.com/office/officeart/2008/layout/LinedList"/>
    <dgm:cxn modelId="{455FD6C5-4A00-435B-B287-B40A6DCC9960}" type="presParOf" srcId="{5C1766B3-6FFE-43D5-B1B1-78289358A4F8}" destId="{9F10412C-F6EE-4FCC-A36A-E4FB5A6D59E4}" srcOrd="0" destOrd="0" presId="urn:microsoft.com/office/officeart/2008/layout/LinedList"/>
    <dgm:cxn modelId="{838EDC0B-92A8-493B-8F96-AB9D5C54FE47}" type="presParOf" srcId="{5C1766B3-6FFE-43D5-B1B1-78289358A4F8}" destId="{2CA4BEF8-B6A4-4ABE-9BD6-8A7AD2C5FFEF}" srcOrd="1" destOrd="0" presId="urn:microsoft.com/office/officeart/2008/layout/LinedList"/>
    <dgm:cxn modelId="{36E286FF-41C6-4FA7-919E-F31D5B035023}" type="presParOf" srcId="{4D91A434-9A13-484E-B199-2EE903CF9512}" destId="{22C87782-0115-44FB-BA87-3B0935373962}" srcOrd="2" destOrd="0" presId="urn:microsoft.com/office/officeart/2008/layout/LinedList"/>
    <dgm:cxn modelId="{8EE09BBB-100D-44DC-968F-9BB112FEF898}" type="presParOf" srcId="{4D91A434-9A13-484E-B199-2EE903CF9512}" destId="{41F50D26-8055-4CDD-A7CF-97289C50A5F2}" srcOrd="3" destOrd="0" presId="urn:microsoft.com/office/officeart/2008/layout/LinedList"/>
    <dgm:cxn modelId="{3D57FA8B-7EF9-40C5-A1D7-92C76864DAA7}" type="presParOf" srcId="{41F50D26-8055-4CDD-A7CF-97289C50A5F2}" destId="{41BA3414-58C1-4AC2-8122-1317EAB9E883}" srcOrd="0" destOrd="0" presId="urn:microsoft.com/office/officeart/2008/layout/LinedList"/>
    <dgm:cxn modelId="{C003C101-8CCA-428F-9DF0-754D17D8677B}" type="presParOf" srcId="{41F50D26-8055-4CDD-A7CF-97289C50A5F2}" destId="{0ECCC864-46B1-4038-9EC0-BCC9477B8FE6}" srcOrd="1" destOrd="0" presId="urn:microsoft.com/office/officeart/2008/layout/LinedList"/>
    <dgm:cxn modelId="{DA7FF7E9-25D4-4C8F-AA05-B574CA76495D}" type="presParOf" srcId="{4D91A434-9A13-484E-B199-2EE903CF9512}" destId="{9F53DDC3-6701-49E1-9BDF-37982E22EB0E}" srcOrd="4" destOrd="0" presId="urn:microsoft.com/office/officeart/2008/layout/LinedList"/>
    <dgm:cxn modelId="{B8FCD244-632B-4D49-9EFD-ACB12B8684F5}" type="presParOf" srcId="{4D91A434-9A13-484E-B199-2EE903CF9512}" destId="{8A987E05-39E2-4F35-92BF-F4192C1CC459}" srcOrd="5" destOrd="0" presId="urn:microsoft.com/office/officeart/2008/layout/LinedList"/>
    <dgm:cxn modelId="{6BEDA1D1-086E-4825-AA50-00CBA06D7E0C}" type="presParOf" srcId="{8A987E05-39E2-4F35-92BF-F4192C1CC459}" destId="{1FB1FFF4-D3E0-4C93-ADAF-C308F7A5DF07}" srcOrd="0" destOrd="0" presId="urn:microsoft.com/office/officeart/2008/layout/LinedList"/>
    <dgm:cxn modelId="{04562063-A69E-44E8-AEAD-DE63E31D3504}" type="presParOf" srcId="{8A987E05-39E2-4F35-92BF-F4192C1CC459}" destId="{0AADD147-86D5-4258-AC7A-DABC7592B1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E9523-F769-4DA7-A18D-6BF3F7FB2E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74E572-B5D6-43DE-8437-DC86F7B66C7B}">
      <dgm:prSet/>
      <dgm:spPr/>
      <dgm:t>
        <a:bodyPr/>
        <a:lstStyle/>
        <a:p>
          <a:r>
            <a:rPr lang="pt-BR" b="0" i="0"/>
            <a:t>Durante todo o processo de design, a acessibilidade é uma consideração importante para garantir que o aplicativo seja utilizável por todos os usuários, incluindo pessoas com deficiência.</a:t>
          </a:r>
          <a:endParaRPr lang="en-US"/>
        </a:p>
      </dgm:t>
    </dgm:pt>
    <dgm:pt modelId="{01C7F48C-4730-4014-9C02-3D71950A640D}" type="parTrans" cxnId="{36566600-983E-479C-A9D0-B0CA26608373}">
      <dgm:prSet/>
      <dgm:spPr/>
      <dgm:t>
        <a:bodyPr/>
        <a:lstStyle/>
        <a:p>
          <a:endParaRPr lang="en-US"/>
        </a:p>
      </dgm:t>
    </dgm:pt>
    <dgm:pt modelId="{649A000F-4ACF-411F-9977-A80F9034DEB9}" type="sibTrans" cxnId="{36566600-983E-479C-A9D0-B0CA26608373}">
      <dgm:prSet/>
      <dgm:spPr/>
      <dgm:t>
        <a:bodyPr/>
        <a:lstStyle/>
        <a:p>
          <a:endParaRPr lang="en-US"/>
        </a:p>
      </dgm:t>
    </dgm:pt>
    <dgm:pt modelId="{08BA20AD-3697-4B6E-A056-D6628B6C68C6}">
      <dgm:prSet/>
      <dgm:spPr/>
      <dgm:t>
        <a:bodyPr/>
        <a:lstStyle/>
        <a:p>
          <a:r>
            <a:rPr lang="pt-BR" b="0" i="0"/>
            <a:t>Elementos de interface devem ser projetados considerando diretrizes de acessibilidade, como contraste de cores, tamanho de fonte e navegação por teclado.</a:t>
          </a:r>
          <a:endParaRPr lang="en-US"/>
        </a:p>
      </dgm:t>
    </dgm:pt>
    <dgm:pt modelId="{79480C63-B090-4AE2-AAD6-B052B2802558}" type="parTrans" cxnId="{921E1A5D-5095-4A9F-9CD4-214F7696CA52}">
      <dgm:prSet/>
      <dgm:spPr/>
      <dgm:t>
        <a:bodyPr/>
        <a:lstStyle/>
        <a:p>
          <a:endParaRPr lang="en-US"/>
        </a:p>
      </dgm:t>
    </dgm:pt>
    <dgm:pt modelId="{0C7A8829-6DD8-4773-AD45-1C0CDAC5B2C7}" type="sibTrans" cxnId="{921E1A5D-5095-4A9F-9CD4-214F7696CA52}">
      <dgm:prSet/>
      <dgm:spPr/>
      <dgm:t>
        <a:bodyPr/>
        <a:lstStyle/>
        <a:p>
          <a:endParaRPr lang="en-US"/>
        </a:p>
      </dgm:t>
    </dgm:pt>
    <dgm:pt modelId="{94560C6C-595E-4C70-B24C-257036F245B3}" type="pres">
      <dgm:prSet presAssocID="{31AE9523-F769-4DA7-A18D-6BF3F7FB2EC5}" presName="linear" presStyleCnt="0">
        <dgm:presLayoutVars>
          <dgm:animLvl val="lvl"/>
          <dgm:resizeHandles val="exact"/>
        </dgm:presLayoutVars>
      </dgm:prSet>
      <dgm:spPr/>
    </dgm:pt>
    <dgm:pt modelId="{FE929BAE-9687-4E07-8B63-4FD3E43BCC3E}" type="pres">
      <dgm:prSet presAssocID="{B974E572-B5D6-43DE-8437-DC86F7B66C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FCF153-5A58-419A-AD4D-C0DDF576168B}" type="pres">
      <dgm:prSet presAssocID="{649A000F-4ACF-411F-9977-A80F9034DEB9}" presName="spacer" presStyleCnt="0"/>
      <dgm:spPr/>
    </dgm:pt>
    <dgm:pt modelId="{4973DE07-0205-49FD-96DA-C3F6E42E7719}" type="pres">
      <dgm:prSet presAssocID="{08BA20AD-3697-4B6E-A056-D6628B6C68C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566600-983E-479C-A9D0-B0CA26608373}" srcId="{31AE9523-F769-4DA7-A18D-6BF3F7FB2EC5}" destId="{B974E572-B5D6-43DE-8437-DC86F7B66C7B}" srcOrd="0" destOrd="0" parTransId="{01C7F48C-4730-4014-9C02-3D71950A640D}" sibTransId="{649A000F-4ACF-411F-9977-A80F9034DEB9}"/>
    <dgm:cxn modelId="{921E1A5D-5095-4A9F-9CD4-214F7696CA52}" srcId="{31AE9523-F769-4DA7-A18D-6BF3F7FB2EC5}" destId="{08BA20AD-3697-4B6E-A056-D6628B6C68C6}" srcOrd="1" destOrd="0" parTransId="{79480C63-B090-4AE2-AAD6-B052B2802558}" sibTransId="{0C7A8829-6DD8-4773-AD45-1C0CDAC5B2C7}"/>
    <dgm:cxn modelId="{9B848174-FEBA-4DFD-A985-14504917A386}" type="presOf" srcId="{B974E572-B5D6-43DE-8437-DC86F7B66C7B}" destId="{FE929BAE-9687-4E07-8B63-4FD3E43BCC3E}" srcOrd="0" destOrd="0" presId="urn:microsoft.com/office/officeart/2005/8/layout/vList2"/>
    <dgm:cxn modelId="{49785A7A-C3D3-460F-8379-4CEC7E3E4BE9}" type="presOf" srcId="{31AE9523-F769-4DA7-A18D-6BF3F7FB2EC5}" destId="{94560C6C-595E-4C70-B24C-257036F245B3}" srcOrd="0" destOrd="0" presId="urn:microsoft.com/office/officeart/2005/8/layout/vList2"/>
    <dgm:cxn modelId="{12CA40E2-A800-453F-8D4D-388732A73E41}" type="presOf" srcId="{08BA20AD-3697-4B6E-A056-D6628B6C68C6}" destId="{4973DE07-0205-49FD-96DA-C3F6E42E7719}" srcOrd="0" destOrd="0" presId="urn:microsoft.com/office/officeart/2005/8/layout/vList2"/>
    <dgm:cxn modelId="{B3F0536B-C72C-427F-85AB-C03374A87472}" type="presParOf" srcId="{94560C6C-595E-4C70-B24C-257036F245B3}" destId="{FE929BAE-9687-4E07-8B63-4FD3E43BCC3E}" srcOrd="0" destOrd="0" presId="urn:microsoft.com/office/officeart/2005/8/layout/vList2"/>
    <dgm:cxn modelId="{2D8336DC-690B-43DA-8276-4CEC87BF8499}" type="presParOf" srcId="{94560C6C-595E-4C70-B24C-257036F245B3}" destId="{5EFCF153-5A58-419A-AD4D-C0DDF576168B}" srcOrd="1" destOrd="0" presId="urn:microsoft.com/office/officeart/2005/8/layout/vList2"/>
    <dgm:cxn modelId="{592DB6D7-E556-47DA-9A82-89281C5951EF}" type="presParOf" srcId="{94560C6C-595E-4C70-B24C-257036F245B3}" destId="{4973DE07-0205-49FD-96DA-C3F6E42E771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4BA848-2B6A-401E-9E8E-063D874D62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43862-774D-43FF-8231-154404E34497}">
      <dgm:prSet/>
      <dgm:spPr/>
      <dgm:t>
        <a:bodyPr/>
        <a:lstStyle/>
        <a:p>
          <a:r>
            <a:rPr lang="pt-BR" b="0" i="0"/>
            <a:t>As tecnologias escolhidas durante a fase de Concepção e Planejamento são implementadas nesta fase.</a:t>
          </a:r>
          <a:endParaRPr lang="en-US"/>
        </a:p>
      </dgm:t>
    </dgm:pt>
    <dgm:pt modelId="{83DFABEB-9AF2-4788-A6A9-FAE0B53ACE33}" type="parTrans" cxnId="{B2FD1020-7FF8-4893-94C6-CFF2AEB5D37F}">
      <dgm:prSet/>
      <dgm:spPr/>
      <dgm:t>
        <a:bodyPr/>
        <a:lstStyle/>
        <a:p>
          <a:endParaRPr lang="en-US"/>
        </a:p>
      </dgm:t>
    </dgm:pt>
    <dgm:pt modelId="{2ADAC584-A283-4DB0-8FB0-BE5E6C693D4F}" type="sibTrans" cxnId="{B2FD1020-7FF8-4893-94C6-CFF2AEB5D37F}">
      <dgm:prSet/>
      <dgm:spPr/>
      <dgm:t>
        <a:bodyPr/>
        <a:lstStyle/>
        <a:p>
          <a:endParaRPr lang="en-US"/>
        </a:p>
      </dgm:t>
    </dgm:pt>
    <dgm:pt modelId="{EF317A84-7056-4517-AB66-E4B15B4AA7F6}">
      <dgm:prSet/>
      <dgm:spPr/>
      <dgm:t>
        <a:bodyPr/>
        <a:lstStyle/>
        <a:p>
          <a:r>
            <a:rPr lang="pt-BR" b="0" i="0"/>
            <a:t>Isso pode incluir linguagens de programação (Java, Kotlin, Swift, etc.), frameworks (React Native, Flutter, etc.), bibliotecas e ferramentas de desenvolvimento.</a:t>
          </a:r>
          <a:endParaRPr lang="en-US"/>
        </a:p>
      </dgm:t>
    </dgm:pt>
    <dgm:pt modelId="{F0F7D0FC-0C29-4352-87A2-28741C6168F1}" type="parTrans" cxnId="{6A8B2925-7872-4372-AB2B-D27336A2513E}">
      <dgm:prSet/>
      <dgm:spPr/>
      <dgm:t>
        <a:bodyPr/>
        <a:lstStyle/>
        <a:p>
          <a:endParaRPr lang="en-US"/>
        </a:p>
      </dgm:t>
    </dgm:pt>
    <dgm:pt modelId="{8E6B3FBF-8B92-4117-81F2-0C94F435AD80}" type="sibTrans" cxnId="{6A8B2925-7872-4372-AB2B-D27336A2513E}">
      <dgm:prSet/>
      <dgm:spPr/>
      <dgm:t>
        <a:bodyPr/>
        <a:lstStyle/>
        <a:p>
          <a:endParaRPr lang="en-US"/>
        </a:p>
      </dgm:t>
    </dgm:pt>
    <dgm:pt modelId="{9FFBAF99-031C-4E5F-B938-DFE9C06E05B6}" type="pres">
      <dgm:prSet presAssocID="{684BA848-2B6A-401E-9E8E-063D874D62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283289-DEAE-41AF-AD19-F54A8A3F34F6}" type="pres">
      <dgm:prSet presAssocID="{79B43862-774D-43FF-8231-154404E34497}" presName="hierRoot1" presStyleCnt="0"/>
      <dgm:spPr/>
    </dgm:pt>
    <dgm:pt modelId="{A9EE9576-6908-40E0-995E-46E6FEFB700F}" type="pres">
      <dgm:prSet presAssocID="{79B43862-774D-43FF-8231-154404E34497}" presName="composite" presStyleCnt="0"/>
      <dgm:spPr/>
    </dgm:pt>
    <dgm:pt modelId="{2AF580C1-6459-4001-981A-8810C48F7B4B}" type="pres">
      <dgm:prSet presAssocID="{79B43862-774D-43FF-8231-154404E34497}" presName="background" presStyleLbl="node0" presStyleIdx="0" presStyleCnt="2"/>
      <dgm:spPr/>
    </dgm:pt>
    <dgm:pt modelId="{8525C48C-C2E9-456C-AB72-9347239FE426}" type="pres">
      <dgm:prSet presAssocID="{79B43862-774D-43FF-8231-154404E34497}" presName="text" presStyleLbl="fgAcc0" presStyleIdx="0" presStyleCnt="2">
        <dgm:presLayoutVars>
          <dgm:chPref val="3"/>
        </dgm:presLayoutVars>
      </dgm:prSet>
      <dgm:spPr/>
    </dgm:pt>
    <dgm:pt modelId="{1194E9F9-6702-4DF0-B660-256F3B6C93B7}" type="pres">
      <dgm:prSet presAssocID="{79B43862-774D-43FF-8231-154404E34497}" presName="hierChild2" presStyleCnt="0"/>
      <dgm:spPr/>
    </dgm:pt>
    <dgm:pt modelId="{E7B56E4A-842C-40CB-A23E-6CEEB690EF5D}" type="pres">
      <dgm:prSet presAssocID="{EF317A84-7056-4517-AB66-E4B15B4AA7F6}" presName="hierRoot1" presStyleCnt="0"/>
      <dgm:spPr/>
    </dgm:pt>
    <dgm:pt modelId="{8DD0F9DF-6AB7-4740-BCC0-C978254E7F62}" type="pres">
      <dgm:prSet presAssocID="{EF317A84-7056-4517-AB66-E4B15B4AA7F6}" presName="composite" presStyleCnt="0"/>
      <dgm:spPr/>
    </dgm:pt>
    <dgm:pt modelId="{5DEFFB7F-5FE4-4545-B37D-55EB64A75D87}" type="pres">
      <dgm:prSet presAssocID="{EF317A84-7056-4517-AB66-E4B15B4AA7F6}" presName="background" presStyleLbl="node0" presStyleIdx="1" presStyleCnt="2"/>
      <dgm:spPr/>
    </dgm:pt>
    <dgm:pt modelId="{BEEBF9A8-4235-431E-BC25-E7C653E13D07}" type="pres">
      <dgm:prSet presAssocID="{EF317A84-7056-4517-AB66-E4B15B4AA7F6}" presName="text" presStyleLbl="fgAcc0" presStyleIdx="1" presStyleCnt="2">
        <dgm:presLayoutVars>
          <dgm:chPref val="3"/>
        </dgm:presLayoutVars>
      </dgm:prSet>
      <dgm:spPr/>
    </dgm:pt>
    <dgm:pt modelId="{2E6BB11A-D102-4BD2-A8B5-CF2F0DFBB11B}" type="pres">
      <dgm:prSet presAssocID="{EF317A84-7056-4517-AB66-E4B15B4AA7F6}" presName="hierChild2" presStyleCnt="0"/>
      <dgm:spPr/>
    </dgm:pt>
  </dgm:ptLst>
  <dgm:cxnLst>
    <dgm:cxn modelId="{B2FD1020-7FF8-4893-94C6-CFF2AEB5D37F}" srcId="{684BA848-2B6A-401E-9E8E-063D874D62BB}" destId="{79B43862-774D-43FF-8231-154404E34497}" srcOrd="0" destOrd="0" parTransId="{83DFABEB-9AF2-4788-A6A9-FAE0B53ACE33}" sibTransId="{2ADAC584-A283-4DB0-8FB0-BE5E6C693D4F}"/>
    <dgm:cxn modelId="{6A8B2925-7872-4372-AB2B-D27336A2513E}" srcId="{684BA848-2B6A-401E-9E8E-063D874D62BB}" destId="{EF317A84-7056-4517-AB66-E4B15B4AA7F6}" srcOrd="1" destOrd="0" parTransId="{F0F7D0FC-0C29-4352-87A2-28741C6168F1}" sibTransId="{8E6B3FBF-8B92-4117-81F2-0C94F435AD80}"/>
    <dgm:cxn modelId="{489DF973-F02C-4F35-8424-D9CB6A65CDDC}" type="presOf" srcId="{EF317A84-7056-4517-AB66-E4B15B4AA7F6}" destId="{BEEBF9A8-4235-431E-BC25-E7C653E13D07}" srcOrd="0" destOrd="0" presId="urn:microsoft.com/office/officeart/2005/8/layout/hierarchy1"/>
    <dgm:cxn modelId="{4B9AD8D3-102E-4BD2-AC89-DD50148DE4B7}" type="presOf" srcId="{684BA848-2B6A-401E-9E8E-063D874D62BB}" destId="{9FFBAF99-031C-4E5F-B938-DFE9C06E05B6}" srcOrd="0" destOrd="0" presId="urn:microsoft.com/office/officeart/2005/8/layout/hierarchy1"/>
    <dgm:cxn modelId="{72780BD7-140E-48CE-A95F-53A7D048DB37}" type="presOf" srcId="{79B43862-774D-43FF-8231-154404E34497}" destId="{8525C48C-C2E9-456C-AB72-9347239FE426}" srcOrd="0" destOrd="0" presId="urn:microsoft.com/office/officeart/2005/8/layout/hierarchy1"/>
    <dgm:cxn modelId="{C8CB5893-32F2-42EB-AB98-8E3B7F34BE3C}" type="presParOf" srcId="{9FFBAF99-031C-4E5F-B938-DFE9C06E05B6}" destId="{42283289-DEAE-41AF-AD19-F54A8A3F34F6}" srcOrd="0" destOrd="0" presId="urn:microsoft.com/office/officeart/2005/8/layout/hierarchy1"/>
    <dgm:cxn modelId="{CAEC2F74-08F9-451F-A6F2-371ED8CCD420}" type="presParOf" srcId="{42283289-DEAE-41AF-AD19-F54A8A3F34F6}" destId="{A9EE9576-6908-40E0-995E-46E6FEFB700F}" srcOrd="0" destOrd="0" presId="urn:microsoft.com/office/officeart/2005/8/layout/hierarchy1"/>
    <dgm:cxn modelId="{402D348C-8A9C-4184-A2B8-DDDC09ED26E7}" type="presParOf" srcId="{A9EE9576-6908-40E0-995E-46E6FEFB700F}" destId="{2AF580C1-6459-4001-981A-8810C48F7B4B}" srcOrd="0" destOrd="0" presId="urn:microsoft.com/office/officeart/2005/8/layout/hierarchy1"/>
    <dgm:cxn modelId="{B5FBCC75-556F-4C60-8E15-91083FF6514E}" type="presParOf" srcId="{A9EE9576-6908-40E0-995E-46E6FEFB700F}" destId="{8525C48C-C2E9-456C-AB72-9347239FE426}" srcOrd="1" destOrd="0" presId="urn:microsoft.com/office/officeart/2005/8/layout/hierarchy1"/>
    <dgm:cxn modelId="{035B96C8-1555-4DF8-989A-D860C8C77D39}" type="presParOf" srcId="{42283289-DEAE-41AF-AD19-F54A8A3F34F6}" destId="{1194E9F9-6702-4DF0-B660-256F3B6C93B7}" srcOrd="1" destOrd="0" presId="urn:microsoft.com/office/officeart/2005/8/layout/hierarchy1"/>
    <dgm:cxn modelId="{C7E2696C-08B1-41C2-BD53-FD5EBCDD64EE}" type="presParOf" srcId="{9FFBAF99-031C-4E5F-B938-DFE9C06E05B6}" destId="{E7B56E4A-842C-40CB-A23E-6CEEB690EF5D}" srcOrd="1" destOrd="0" presId="urn:microsoft.com/office/officeart/2005/8/layout/hierarchy1"/>
    <dgm:cxn modelId="{82D146C2-CA33-4339-AE47-B47CD7DEDEBE}" type="presParOf" srcId="{E7B56E4A-842C-40CB-A23E-6CEEB690EF5D}" destId="{8DD0F9DF-6AB7-4740-BCC0-C978254E7F62}" srcOrd="0" destOrd="0" presId="urn:microsoft.com/office/officeart/2005/8/layout/hierarchy1"/>
    <dgm:cxn modelId="{19EE1604-D2A5-4316-AD38-42DBA9A902AF}" type="presParOf" srcId="{8DD0F9DF-6AB7-4740-BCC0-C978254E7F62}" destId="{5DEFFB7F-5FE4-4545-B37D-55EB64A75D87}" srcOrd="0" destOrd="0" presId="urn:microsoft.com/office/officeart/2005/8/layout/hierarchy1"/>
    <dgm:cxn modelId="{82B924C9-1647-4508-8BCF-352C134D8916}" type="presParOf" srcId="{8DD0F9DF-6AB7-4740-BCC0-C978254E7F62}" destId="{BEEBF9A8-4235-431E-BC25-E7C653E13D07}" srcOrd="1" destOrd="0" presId="urn:microsoft.com/office/officeart/2005/8/layout/hierarchy1"/>
    <dgm:cxn modelId="{180338FC-57BC-4ED8-AB7B-57B260C0CB7D}" type="presParOf" srcId="{E7B56E4A-842C-40CB-A23E-6CEEB690EF5D}" destId="{2E6BB11A-D102-4BD2-A8B5-CF2F0DFBB1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795F9D-2C2A-474E-932F-AEF1DCC194F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AD130C-E54C-450B-B92B-BA529B177874}">
      <dgm:prSet/>
      <dgm:spPr/>
      <dgm:t>
        <a:bodyPr/>
        <a:lstStyle/>
        <a:p>
          <a:r>
            <a:rPr lang="pt-BR" b="0" i="0"/>
            <a:t>Kotlin Multiplatform permite manter uma única base de código da lógica do aplicativo para diferentes plataformas . Você também obtém vantagens da programação nativa, incluindo excelente desempenho e acesso total aos SDKs da plataforma.</a:t>
          </a:r>
          <a:endParaRPr lang="en-US"/>
        </a:p>
      </dgm:t>
    </dgm:pt>
    <dgm:pt modelId="{68D631C1-1EE6-46B3-84FA-8CBBAC00F2AB}" type="parTrans" cxnId="{9E435434-9FEA-42CE-82F4-DA24D9AADA63}">
      <dgm:prSet/>
      <dgm:spPr/>
      <dgm:t>
        <a:bodyPr/>
        <a:lstStyle/>
        <a:p>
          <a:endParaRPr lang="en-US"/>
        </a:p>
      </dgm:t>
    </dgm:pt>
    <dgm:pt modelId="{F386611B-7682-4394-9AED-373E9A5C46E9}" type="sibTrans" cxnId="{9E435434-9FEA-42CE-82F4-DA24D9AADA63}">
      <dgm:prSet/>
      <dgm:spPr/>
      <dgm:t>
        <a:bodyPr/>
        <a:lstStyle/>
        <a:p>
          <a:endParaRPr lang="en-US"/>
        </a:p>
      </dgm:t>
    </dgm:pt>
    <dgm:pt modelId="{21A2621C-F4C9-48BD-9851-18861DE1BB41}">
      <dgm:prSet/>
      <dgm:spPr/>
      <dgm:t>
        <a:bodyPr/>
        <a:lstStyle/>
        <a:p>
          <a:r>
            <a:rPr lang="pt-BR" b="0" i="0"/>
            <a:t>Kotlin fornece os seguintes mecanismos de compartilhamento de código:</a:t>
          </a:r>
          <a:endParaRPr lang="en-US"/>
        </a:p>
      </dgm:t>
    </dgm:pt>
    <dgm:pt modelId="{50165DA8-1AF2-4E9B-B510-4BD17EA16F0C}" type="parTrans" cxnId="{70BD0DAD-34E9-4A36-90DD-4AC9C03F5BF1}">
      <dgm:prSet/>
      <dgm:spPr/>
      <dgm:t>
        <a:bodyPr/>
        <a:lstStyle/>
        <a:p>
          <a:endParaRPr lang="en-US"/>
        </a:p>
      </dgm:t>
    </dgm:pt>
    <dgm:pt modelId="{E9CF4A07-83EB-4364-B35B-7EC140DEA1C9}" type="sibTrans" cxnId="{70BD0DAD-34E9-4A36-90DD-4AC9C03F5BF1}">
      <dgm:prSet/>
      <dgm:spPr/>
      <dgm:t>
        <a:bodyPr/>
        <a:lstStyle/>
        <a:p>
          <a:endParaRPr lang="en-US"/>
        </a:p>
      </dgm:t>
    </dgm:pt>
    <dgm:pt modelId="{A694D54D-BA3C-4783-B57D-20B0DF6E1709}">
      <dgm:prSet/>
      <dgm:spPr/>
      <dgm:t>
        <a:bodyPr/>
        <a:lstStyle/>
        <a:p>
          <a:r>
            <a:rPr lang="pt-BR" b="0" i="0"/>
            <a:t>Compartilha código comum entre todas as plataformas utilizadas em seu projeto.</a:t>
          </a:r>
          <a:endParaRPr lang="en-US"/>
        </a:p>
      </dgm:t>
    </dgm:pt>
    <dgm:pt modelId="{CB6A5941-594E-4421-82F8-EF5643D85BBC}" type="parTrans" cxnId="{A463D320-57C4-4AAC-8427-B3808ABBB097}">
      <dgm:prSet/>
      <dgm:spPr/>
      <dgm:t>
        <a:bodyPr/>
        <a:lstStyle/>
        <a:p>
          <a:endParaRPr lang="en-US"/>
        </a:p>
      </dgm:t>
    </dgm:pt>
    <dgm:pt modelId="{8FBCBEEE-28C8-47C6-AA2D-1943C9617FAC}" type="sibTrans" cxnId="{A463D320-57C4-4AAC-8427-B3808ABBB097}">
      <dgm:prSet/>
      <dgm:spPr/>
      <dgm:t>
        <a:bodyPr/>
        <a:lstStyle/>
        <a:p>
          <a:endParaRPr lang="en-US"/>
        </a:p>
      </dgm:t>
    </dgm:pt>
    <dgm:pt modelId="{6E35246F-71A7-45E0-A2A9-CA611AD6EA0E}">
      <dgm:prSet/>
      <dgm:spPr/>
      <dgm:t>
        <a:bodyPr/>
        <a:lstStyle/>
        <a:p>
          <a:r>
            <a:rPr lang="pt-BR" b="0" i="0"/>
            <a:t>Compartilha o código entre algumas plataformas incluídas no seu projeto para reutilizar grande parte do código em plataformas semelhantes:</a:t>
          </a:r>
          <a:endParaRPr lang="en-US"/>
        </a:p>
      </dgm:t>
    </dgm:pt>
    <dgm:pt modelId="{4B34AA56-5622-4DB1-BD8A-8A3A86A12AEC}" type="parTrans" cxnId="{C8D87FD7-D228-42C3-B7E8-BFDAF48D4EC2}">
      <dgm:prSet/>
      <dgm:spPr/>
      <dgm:t>
        <a:bodyPr/>
        <a:lstStyle/>
        <a:p>
          <a:endParaRPr lang="en-US"/>
        </a:p>
      </dgm:t>
    </dgm:pt>
    <dgm:pt modelId="{1FCB91A5-AFD8-4243-BF50-A078A930ACAF}" type="sibTrans" cxnId="{C8D87FD7-D228-42C3-B7E8-BFDAF48D4EC2}">
      <dgm:prSet/>
      <dgm:spPr/>
      <dgm:t>
        <a:bodyPr/>
        <a:lstStyle/>
        <a:p>
          <a:endParaRPr lang="en-US"/>
        </a:p>
      </dgm:t>
    </dgm:pt>
    <dgm:pt modelId="{057C288F-5BEB-4C59-A540-15A2AA820CF2}" type="pres">
      <dgm:prSet presAssocID="{88795F9D-2C2A-474E-932F-AEF1DCC194F5}" presName="vert0" presStyleCnt="0">
        <dgm:presLayoutVars>
          <dgm:dir/>
          <dgm:animOne val="branch"/>
          <dgm:animLvl val="lvl"/>
        </dgm:presLayoutVars>
      </dgm:prSet>
      <dgm:spPr/>
    </dgm:pt>
    <dgm:pt modelId="{823DA3E6-1539-4B63-A95C-0CB27C2437AD}" type="pres">
      <dgm:prSet presAssocID="{92AD130C-E54C-450B-B92B-BA529B177874}" presName="thickLine" presStyleLbl="alignNode1" presStyleIdx="0" presStyleCnt="4"/>
      <dgm:spPr/>
    </dgm:pt>
    <dgm:pt modelId="{A7EF69D6-453A-4E88-B1CF-3FAAC885470B}" type="pres">
      <dgm:prSet presAssocID="{92AD130C-E54C-450B-B92B-BA529B177874}" presName="horz1" presStyleCnt="0"/>
      <dgm:spPr/>
    </dgm:pt>
    <dgm:pt modelId="{45AC6C27-DB8D-43EC-A217-B9809E074813}" type="pres">
      <dgm:prSet presAssocID="{92AD130C-E54C-450B-B92B-BA529B177874}" presName="tx1" presStyleLbl="revTx" presStyleIdx="0" presStyleCnt="4"/>
      <dgm:spPr/>
    </dgm:pt>
    <dgm:pt modelId="{FB506716-4C93-41C7-9B82-14BFF1D57C0B}" type="pres">
      <dgm:prSet presAssocID="{92AD130C-E54C-450B-B92B-BA529B177874}" presName="vert1" presStyleCnt="0"/>
      <dgm:spPr/>
    </dgm:pt>
    <dgm:pt modelId="{8B7C6D8E-01B9-4FF1-ADC3-12784FB1DA0B}" type="pres">
      <dgm:prSet presAssocID="{21A2621C-F4C9-48BD-9851-18861DE1BB41}" presName="thickLine" presStyleLbl="alignNode1" presStyleIdx="1" presStyleCnt="4"/>
      <dgm:spPr/>
    </dgm:pt>
    <dgm:pt modelId="{762F15E9-6248-4E9E-9EE4-10477A27378E}" type="pres">
      <dgm:prSet presAssocID="{21A2621C-F4C9-48BD-9851-18861DE1BB41}" presName="horz1" presStyleCnt="0"/>
      <dgm:spPr/>
    </dgm:pt>
    <dgm:pt modelId="{398004BA-0761-454D-9B2C-71090F18766B}" type="pres">
      <dgm:prSet presAssocID="{21A2621C-F4C9-48BD-9851-18861DE1BB41}" presName="tx1" presStyleLbl="revTx" presStyleIdx="1" presStyleCnt="4"/>
      <dgm:spPr/>
    </dgm:pt>
    <dgm:pt modelId="{5D62129D-573B-4BEF-A3C3-AA9D916B7776}" type="pres">
      <dgm:prSet presAssocID="{21A2621C-F4C9-48BD-9851-18861DE1BB41}" presName="vert1" presStyleCnt="0"/>
      <dgm:spPr/>
    </dgm:pt>
    <dgm:pt modelId="{1485E644-1B8D-4255-B1F8-33CD681B2B1A}" type="pres">
      <dgm:prSet presAssocID="{A694D54D-BA3C-4783-B57D-20B0DF6E1709}" presName="thickLine" presStyleLbl="alignNode1" presStyleIdx="2" presStyleCnt="4"/>
      <dgm:spPr/>
    </dgm:pt>
    <dgm:pt modelId="{6CC8F22E-2BDA-422E-ACBD-507934831F13}" type="pres">
      <dgm:prSet presAssocID="{A694D54D-BA3C-4783-B57D-20B0DF6E1709}" presName="horz1" presStyleCnt="0"/>
      <dgm:spPr/>
    </dgm:pt>
    <dgm:pt modelId="{188A57CE-FBDA-44F9-BE0F-C9527AC460E5}" type="pres">
      <dgm:prSet presAssocID="{A694D54D-BA3C-4783-B57D-20B0DF6E1709}" presName="tx1" presStyleLbl="revTx" presStyleIdx="2" presStyleCnt="4"/>
      <dgm:spPr/>
    </dgm:pt>
    <dgm:pt modelId="{E4D7D167-95C2-4C08-90D4-422614238024}" type="pres">
      <dgm:prSet presAssocID="{A694D54D-BA3C-4783-B57D-20B0DF6E1709}" presName="vert1" presStyleCnt="0"/>
      <dgm:spPr/>
    </dgm:pt>
    <dgm:pt modelId="{6D5C3047-93FE-4D46-A149-5A14BA5F7050}" type="pres">
      <dgm:prSet presAssocID="{6E35246F-71A7-45E0-A2A9-CA611AD6EA0E}" presName="thickLine" presStyleLbl="alignNode1" presStyleIdx="3" presStyleCnt="4"/>
      <dgm:spPr/>
    </dgm:pt>
    <dgm:pt modelId="{8D8DEEA9-6076-4E8D-BF89-88E698525E61}" type="pres">
      <dgm:prSet presAssocID="{6E35246F-71A7-45E0-A2A9-CA611AD6EA0E}" presName="horz1" presStyleCnt="0"/>
      <dgm:spPr/>
    </dgm:pt>
    <dgm:pt modelId="{05EA89DE-7FB9-4167-A5B4-A9BF93779D7D}" type="pres">
      <dgm:prSet presAssocID="{6E35246F-71A7-45E0-A2A9-CA611AD6EA0E}" presName="tx1" presStyleLbl="revTx" presStyleIdx="3" presStyleCnt="4"/>
      <dgm:spPr/>
    </dgm:pt>
    <dgm:pt modelId="{90AB7FDE-08E1-4D2C-A698-34B69EB3DFA8}" type="pres">
      <dgm:prSet presAssocID="{6E35246F-71A7-45E0-A2A9-CA611AD6EA0E}" presName="vert1" presStyleCnt="0"/>
      <dgm:spPr/>
    </dgm:pt>
  </dgm:ptLst>
  <dgm:cxnLst>
    <dgm:cxn modelId="{9D692E09-B683-4CE5-A4A4-551155816BAC}" type="presOf" srcId="{88795F9D-2C2A-474E-932F-AEF1DCC194F5}" destId="{057C288F-5BEB-4C59-A540-15A2AA820CF2}" srcOrd="0" destOrd="0" presId="urn:microsoft.com/office/officeart/2008/layout/LinedList"/>
    <dgm:cxn modelId="{A463D320-57C4-4AAC-8427-B3808ABBB097}" srcId="{88795F9D-2C2A-474E-932F-AEF1DCC194F5}" destId="{A694D54D-BA3C-4783-B57D-20B0DF6E1709}" srcOrd="2" destOrd="0" parTransId="{CB6A5941-594E-4421-82F8-EF5643D85BBC}" sibTransId="{8FBCBEEE-28C8-47C6-AA2D-1943C9617FAC}"/>
    <dgm:cxn modelId="{C2264221-8644-4A4C-9527-22B16597698A}" type="presOf" srcId="{6E35246F-71A7-45E0-A2A9-CA611AD6EA0E}" destId="{05EA89DE-7FB9-4167-A5B4-A9BF93779D7D}" srcOrd="0" destOrd="0" presId="urn:microsoft.com/office/officeart/2008/layout/LinedList"/>
    <dgm:cxn modelId="{9E435434-9FEA-42CE-82F4-DA24D9AADA63}" srcId="{88795F9D-2C2A-474E-932F-AEF1DCC194F5}" destId="{92AD130C-E54C-450B-B92B-BA529B177874}" srcOrd="0" destOrd="0" parTransId="{68D631C1-1EE6-46B3-84FA-8CBBAC00F2AB}" sibTransId="{F386611B-7682-4394-9AED-373E9A5C46E9}"/>
    <dgm:cxn modelId="{CAFEB65C-F5BC-4B8C-A1A3-283492B4C052}" type="presOf" srcId="{21A2621C-F4C9-48BD-9851-18861DE1BB41}" destId="{398004BA-0761-454D-9B2C-71090F18766B}" srcOrd="0" destOrd="0" presId="urn:microsoft.com/office/officeart/2008/layout/LinedList"/>
    <dgm:cxn modelId="{1C0D9542-D37E-4485-8B58-6B44BB0D145E}" type="presOf" srcId="{A694D54D-BA3C-4783-B57D-20B0DF6E1709}" destId="{188A57CE-FBDA-44F9-BE0F-C9527AC460E5}" srcOrd="0" destOrd="0" presId="urn:microsoft.com/office/officeart/2008/layout/LinedList"/>
    <dgm:cxn modelId="{70BD0DAD-34E9-4A36-90DD-4AC9C03F5BF1}" srcId="{88795F9D-2C2A-474E-932F-AEF1DCC194F5}" destId="{21A2621C-F4C9-48BD-9851-18861DE1BB41}" srcOrd="1" destOrd="0" parTransId="{50165DA8-1AF2-4E9B-B510-4BD17EA16F0C}" sibTransId="{E9CF4A07-83EB-4364-B35B-7EC140DEA1C9}"/>
    <dgm:cxn modelId="{BE9F8ED0-F4DB-41BC-BF7B-F01CEFBBAD38}" type="presOf" srcId="{92AD130C-E54C-450B-B92B-BA529B177874}" destId="{45AC6C27-DB8D-43EC-A217-B9809E074813}" srcOrd="0" destOrd="0" presId="urn:microsoft.com/office/officeart/2008/layout/LinedList"/>
    <dgm:cxn modelId="{C8D87FD7-D228-42C3-B7E8-BFDAF48D4EC2}" srcId="{88795F9D-2C2A-474E-932F-AEF1DCC194F5}" destId="{6E35246F-71A7-45E0-A2A9-CA611AD6EA0E}" srcOrd="3" destOrd="0" parTransId="{4B34AA56-5622-4DB1-BD8A-8A3A86A12AEC}" sibTransId="{1FCB91A5-AFD8-4243-BF50-A078A930ACAF}"/>
    <dgm:cxn modelId="{5A08F688-967F-4AB4-B031-B65C3E1F1ED9}" type="presParOf" srcId="{057C288F-5BEB-4C59-A540-15A2AA820CF2}" destId="{823DA3E6-1539-4B63-A95C-0CB27C2437AD}" srcOrd="0" destOrd="0" presId="urn:microsoft.com/office/officeart/2008/layout/LinedList"/>
    <dgm:cxn modelId="{AF87383D-3616-4B59-BEB2-5C2C3BB58096}" type="presParOf" srcId="{057C288F-5BEB-4C59-A540-15A2AA820CF2}" destId="{A7EF69D6-453A-4E88-B1CF-3FAAC885470B}" srcOrd="1" destOrd="0" presId="urn:microsoft.com/office/officeart/2008/layout/LinedList"/>
    <dgm:cxn modelId="{B2E20DA8-D064-4049-9E2F-253A09386379}" type="presParOf" srcId="{A7EF69D6-453A-4E88-B1CF-3FAAC885470B}" destId="{45AC6C27-DB8D-43EC-A217-B9809E074813}" srcOrd="0" destOrd="0" presId="urn:microsoft.com/office/officeart/2008/layout/LinedList"/>
    <dgm:cxn modelId="{81D111B7-EBBB-4BCA-BFD4-A9C38FEF5F39}" type="presParOf" srcId="{A7EF69D6-453A-4E88-B1CF-3FAAC885470B}" destId="{FB506716-4C93-41C7-9B82-14BFF1D57C0B}" srcOrd="1" destOrd="0" presId="urn:microsoft.com/office/officeart/2008/layout/LinedList"/>
    <dgm:cxn modelId="{548DEE69-24DE-4363-B50F-0500AF9A0D03}" type="presParOf" srcId="{057C288F-5BEB-4C59-A540-15A2AA820CF2}" destId="{8B7C6D8E-01B9-4FF1-ADC3-12784FB1DA0B}" srcOrd="2" destOrd="0" presId="urn:microsoft.com/office/officeart/2008/layout/LinedList"/>
    <dgm:cxn modelId="{BA078032-9637-438D-9F58-FC8A2D877C9F}" type="presParOf" srcId="{057C288F-5BEB-4C59-A540-15A2AA820CF2}" destId="{762F15E9-6248-4E9E-9EE4-10477A27378E}" srcOrd="3" destOrd="0" presId="urn:microsoft.com/office/officeart/2008/layout/LinedList"/>
    <dgm:cxn modelId="{B1C02A9C-C2B8-48AD-BBC7-FDF777F66AFD}" type="presParOf" srcId="{762F15E9-6248-4E9E-9EE4-10477A27378E}" destId="{398004BA-0761-454D-9B2C-71090F18766B}" srcOrd="0" destOrd="0" presId="urn:microsoft.com/office/officeart/2008/layout/LinedList"/>
    <dgm:cxn modelId="{6F0C7374-10C5-4556-AC99-311839831A87}" type="presParOf" srcId="{762F15E9-6248-4E9E-9EE4-10477A27378E}" destId="{5D62129D-573B-4BEF-A3C3-AA9D916B7776}" srcOrd="1" destOrd="0" presId="urn:microsoft.com/office/officeart/2008/layout/LinedList"/>
    <dgm:cxn modelId="{1F68B182-2C5A-477A-B524-693196BD22FF}" type="presParOf" srcId="{057C288F-5BEB-4C59-A540-15A2AA820CF2}" destId="{1485E644-1B8D-4255-B1F8-33CD681B2B1A}" srcOrd="4" destOrd="0" presId="urn:microsoft.com/office/officeart/2008/layout/LinedList"/>
    <dgm:cxn modelId="{54A21B90-1CF8-47FC-AD4F-8FEEDD606849}" type="presParOf" srcId="{057C288F-5BEB-4C59-A540-15A2AA820CF2}" destId="{6CC8F22E-2BDA-422E-ACBD-507934831F13}" srcOrd="5" destOrd="0" presId="urn:microsoft.com/office/officeart/2008/layout/LinedList"/>
    <dgm:cxn modelId="{3FC4F76E-1F93-4528-8F6F-23109A83198A}" type="presParOf" srcId="{6CC8F22E-2BDA-422E-ACBD-507934831F13}" destId="{188A57CE-FBDA-44F9-BE0F-C9527AC460E5}" srcOrd="0" destOrd="0" presId="urn:microsoft.com/office/officeart/2008/layout/LinedList"/>
    <dgm:cxn modelId="{7CB3DBC2-B23E-4020-B6C3-7990B5692228}" type="presParOf" srcId="{6CC8F22E-2BDA-422E-ACBD-507934831F13}" destId="{E4D7D167-95C2-4C08-90D4-422614238024}" srcOrd="1" destOrd="0" presId="urn:microsoft.com/office/officeart/2008/layout/LinedList"/>
    <dgm:cxn modelId="{F576983C-4106-4D41-BC47-508723AE0060}" type="presParOf" srcId="{057C288F-5BEB-4C59-A540-15A2AA820CF2}" destId="{6D5C3047-93FE-4D46-A149-5A14BA5F7050}" srcOrd="6" destOrd="0" presId="urn:microsoft.com/office/officeart/2008/layout/LinedList"/>
    <dgm:cxn modelId="{513E899C-B9D4-4CF2-AE99-712B04A7A852}" type="presParOf" srcId="{057C288F-5BEB-4C59-A540-15A2AA820CF2}" destId="{8D8DEEA9-6076-4E8D-BF89-88E698525E61}" srcOrd="7" destOrd="0" presId="urn:microsoft.com/office/officeart/2008/layout/LinedList"/>
    <dgm:cxn modelId="{950EAF02-B9DA-44D9-A1C6-9166CEF83609}" type="presParOf" srcId="{8D8DEEA9-6076-4E8D-BF89-88E698525E61}" destId="{05EA89DE-7FB9-4167-A5B4-A9BF93779D7D}" srcOrd="0" destOrd="0" presId="urn:microsoft.com/office/officeart/2008/layout/LinedList"/>
    <dgm:cxn modelId="{4485A959-8CA3-4CD8-BAEA-2C5B5ACF0F38}" type="presParOf" srcId="{8D8DEEA9-6076-4E8D-BF89-88E698525E61}" destId="{90AB7FDE-08E1-4D2C-A698-34B69EB3DF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36752A-520C-489C-B10A-6E82EC70A02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713951-9ECD-4F25-922B-C4CCBA8F06F5}">
      <dgm:prSet/>
      <dgm:spPr/>
      <dgm:t>
        <a:bodyPr/>
        <a:lstStyle/>
        <a:p>
          <a:r>
            <a:rPr lang="pt-BR" b="1" i="0"/>
            <a:t>Otimizações de Usabilidade:</a:t>
          </a:r>
          <a:r>
            <a:rPr lang="pt-BR" b="0" i="0"/>
            <a:t> Análise do feedback dos usuários e identificação de áreas onde a usabilidade do aplicativo pode ser melhorada. Isso pode envolver ajustes na interface do usuário, simplificação de fluxos de trabalho ou adição de recursos para melhorar a experiência geral do usuário.</a:t>
          </a:r>
          <a:endParaRPr lang="en-US"/>
        </a:p>
      </dgm:t>
    </dgm:pt>
    <dgm:pt modelId="{33817F46-E207-429A-BC11-5FFA8D2C9457}" type="parTrans" cxnId="{6D0520FD-B39E-4DA6-AA31-0A9FB6FDD357}">
      <dgm:prSet/>
      <dgm:spPr/>
      <dgm:t>
        <a:bodyPr/>
        <a:lstStyle/>
        <a:p>
          <a:endParaRPr lang="en-US"/>
        </a:p>
      </dgm:t>
    </dgm:pt>
    <dgm:pt modelId="{C2513B41-379C-4E71-BEAA-AE9CB67DD338}" type="sibTrans" cxnId="{6D0520FD-B39E-4DA6-AA31-0A9FB6FDD357}">
      <dgm:prSet/>
      <dgm:spPr/>
      <dgm:t>
        <a:bodyPr/>
        <a:lstStyle/>
        <a:p>
          <a:endParaRPr lang="en-US"/>
        </a:p>
      </dgm:t>
    </dgm:pt>
    <dgm:pt modelId="{4E4BC5BC-1518-4056-92C6-02A28049E76C}">
      <dgm:prSet/>
      <dgm:spPr/>
      <dgm:t>
        <a:bodyPr/>
        <a:lstStyle/>
        <a:p>
          <a:r>
            <a:rPr lang="pt-BR" b="1" i="0"/>
            <a:t>Monitoramento de Métricas:</a:t>
          </a:r>
          <a:r>
            <a:rPr lang="pt-BR" b="0" i="0"/>
            <a:t> Acompanhamento contínuo de métricas-chave, como taxas de retenção de usuários, taxas de conversão, tempo médio de sessão, entre outros. Isso ajuda a entender o comportamento dos usuários e a identificar áreas de oportunidade para melhorias.</a:t>
          </a:r>
          <a:endParaRPr lang="en-US"/>
        </a:p>
      </dgm:t>
    </dgm:pt>
    <dgm:pt modelId="{5CFCD648-836C-4849-BC03-BC5B577087AD}" type="parTrans" cxnId="{34B9D309-E582-4B23-9A04-B565BE14B341}">
      <dgm:prSet/>
      <dgm:spPr/>
      <dgm:t>
        <a:bodyPr/>
        <a:lstStyle/>
        <a:p>
          <a:endParaRPr lang="en-US"/>
        </a:p>
      </dgm:t>
    </dgm:pt>
    <dgm:pt modelId="{BD11CB1B-D98B-4A01-B3FB-A17259943AE0}" type="sibTrans" cxnId="{34B9D309-E582-4B23-9A04-B565BE14B341}">
      <dgm:prSet/>
      <dgm:spPr/>
      <dgm:t>
        <a:bodyPr/>
        <a:lstStyle/>
        <a:p>
          <a:endParaRPr lang="en-US"/>
        </a:p>
      </dgm:t>
    </dgm:pt>
    <dgm:pt modelId="{8FD328FC-BB92-4175-AA27-C960F60C8FB9}" type="pres">
      <dgm:prSet presAssocID="{2F36752A-520C-489C-B10A-6E82EC70A0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7D7D9B-7630-4AE7-B4B3-88D9CD13E7ED}" type="pres">
      <dgm:prSet presAssocID="{61713951-9ECD-4F25-922B-C4CCBA8F06F5}" presName="hierRoot1" presStyleCnt="0"/>
      <dgm:spPr/>
    </dgm:pt>
    <dgm:pt modelId="{2D799C83-B4A2-4C2E-9777-40917BAB0C32}" type="pres">
      <dgm:prSet presAssocID="{61713951-9ECD-4F25-922B-C4CCBA8F06F5}" presName="composite" presStyleCnt="0"/>
      <dgm:spPr/>
    </dgm:pt>
    <dgm:pt modelId="{013AAA19-5C78-46C0-83BD-6A3C9C7F1CDF}" type="pres">
      <dgm:prSet presAssocID="{61713951-9ECD-4F25-922B-C4CCBA8F06F5}" presName="background" presStyleLbl="node0" presStyleIdx="0" presStyleCnt="2"/>
      <dgm:spPr/>
    </dgm:pt>
    <dgm:pt modelId="{905C93D4-9733-47C0-BAF2-6A319D148479}" type="pres">
      <dgm:prSet presAssocID="{61713951-9ECD-4F25-922B-C4CCBA8F06F5}" presName="text" presStyleLbl="fgAcc0" presStyleIdx="0" presStyleCnt="2">
        <dgm:presLayoutVars>
          <dgm:chPref val="3"/>
        </dgm:presLayoutVars>
      </dgm:prSet>
      <dgm:spPr/>
    </dgm:pt>
    <dgm:pt modelId="{82AC1B8F-0B0A-4021-B32D-2C8782BCABAA}" type="pres">
      <dgm:prSet presAssocID="{61713951-9ECD-4F25-922B-C4CCBA8F06F5}" presName="hierChild2" presStyleCnt="0"/>
      <dgm:spPr/>
    </dgm:pt>
    <dgm:pt modelId="{44646BCE-1696-4C1E-959F-71DE560FC518}" type="pres">
      <dgm:prSet presAssocID="{4E4BC5BC-1518-4056-92C6-02A28049E76C}" presName="hierRoot1" presStyleCnt="0"/>
      <dgm:spPr/>
    </dgm:pt>
    <dgm:pt modelId="{0820A862-1C99-4881-B550-659C2BF4DE43}" type="pres">
      <dgm:prSet presAssocID="{4E4BC5BC-1518-4056-92C6-02A28049E76C}" presName="composite" presStyleCnt="0"/>
      <dgm:spPr/>
    </dgm:pt>
    <dgm:pt modelId="{67A06B0B-4FD0-4A49-857C-7EA473822E5B}" type="pres">
      <dgm:prSet presAssocID="{4E4BC5BC-1518-4056-92C6-02A28049E76C}" presName="background" presStyleLbl="node0" presStyleIdx="1" presStyleCnt="2"/>
      <dgm:spPr/>
    </dgm:pt>
    <dgm:pt modelId="{B082200A-B790-481A-AA75-AAD5E2735656}" type="pres">
      <dgm:prSet presAssocID="{4E4BC5BC-1518-4056-92C6-02A28049E76C}" presName="text" presStyleLbl="fgAcc0" presStyleIdx="1" presStyleCnt="2">
        <dgm:presLayoutVars>
          <dgm:chPref val="3"/>
        </dgm:presLayoutVars>
      </dgm:prSet>
      <dgm:spPr/>
    </dgm:pt>
    <dgm:pt modelId="{7F54E25C-0985-4CFC-B5A2-A31915A7C9CF}" type="pres">
      <dgm:prSet presAssocID="{4E4BC5BC-1518-4056-92C6-02A28049E76C}" presName="hierChild2" presStyleCnt="0"/>
      <dgm:spPr/>
    </dgm:pt>
  </dgm:ptLst>
  <dgm:cxnLst>
    <dgm:cxn modelId="{34B9D309-E582-4B23-9A04-B565BE14B341}" srcId="{2F36752A-520C-489C-B10A-6E82EC70A022}" destId="{4E4BC5BC-1518-4056-92C6-02A28049E76C}" srcOrd="1" destOrd="0" parTransId="{5CFCD648-836C-4849-BC03-BC5B577087AD}" sibTransId="{BD11CB1B-D98B-4A01-B3FB-A17259943AE0}"/>
    <dgm:cxn modelId="{E3BAC126-D9B6-4A52-A6C6-034350D39EE8}" type="presOf" srcId="{61713951-9ECD-4F25-922B-C4CCBA8F06F5}" destId="{905C93D4-9733-47C0-BAF2-6A319D148479}" srcOrd="0" destOrd="0" presId="urn:microsoft.com/office/officeart/2005/8/layout/hierarchy1"/>
    <dgm:cxn modelId="{786FB163-E5A5-41D3-8840-EE72895E4948}" type="presOf" srcId="{2F36752A-520C-489C-B10A-6E82EC70A022}" destId="{8FD328FC-BB92-4175-AA27-C960F60C8FB9}" srcOrd="0" destOrd="0" presId="urn:microsoft.com/office/officeart/2005/8/layout/hierarchy1"/>
    <dgm:cxn modelId="{A98A82A7-3E7E-4441-935A-A6B79305DFD6}" type="presOf" srcId="{4E4BC5BC-1518-4056-92C6-02A28049E76C}" destId="{B082200A-B790-481A-AA75-AAD5E2735656}" srcOrd="0" destOrd="0" presId="urn:microsoft.com/office/officeart/2005/8/layout/hierarchy1"/>
    <dgm:cxn modelId="{6D0520FD-B39E-4DA6-AA31-0A9FB6FDD357}" srcId="{2F36752A-520C-489C-B10A-6E82EC70A022}" destId="{61713951-9ECD-4F25-922B-C4CCBA8F06F5}" srcOrd="0" destOrd="0" parTransId="{33817F46-E207-429A-BC11-5FFA8D2C9457}" sibTransId="{C2513B41-379C-4E71-BEAA-AE9CB67DD338}"/>
    <dgm:cxn modelId="{AB07E70B-AEDF-4D66-AB03-C04B046EF33D}" type="presParOf" srcId="{8FD328FC-BB92-4175-AA27-C960F60C8FB9}" destId="{597D7D9B-7630-4AE7-B4B3-88D9CD13E7ED}" srcOrd="0" destOrd="0" presId="urn:microsoft.com/office/officeart/2005/8/layout/hierarchy1"/>
    <dgm:cxn modelId="{025CF9C8-223B-42A1-94F2-FB04C5E2BAA4}" type="presParOf" srcId="{597D7D9B-7630-4AE7-B4B3-88D9CD13E7ED}" destId="{2D799C83-B4A2-4C2E-9777-40917BAB0C32}" srcOrd="0" destOrd="0" presId="urn:microsoft.com/office/officeart/2005/8/layout/hierarchy1"/>
    <dgm:cxn modelId="{2850C330-D7A9-4F90-BFEE-A9C94EB35652}" type="presParOf" srcId="{2D799C83-B4A2-4C2E-9777-40917BAB0C32}" destId="{013AAA19-5C78-46C0-83BD-6A3C9C7F1CDF}" srcOrd="0" destOrd="0" presId="urn:microsoft.com/office/officeart/2005/8/layout/hierarchy1"/>
    <dgm:cxn modelId="{69A7B549-C2AF-41CB-BBFA-B386BAC538B6}" type="presParOf" srcId="{2D799C83-B4A2-4C2E-9777-40917BAB0C32}" destId="{905C93D4-9733-47C0-BAF2-6A319D148479}" srcOrd="1" destOrd="0" presId="urn:microsoft.com/office/officeart/2005/8/layout/hierarchy1"/>
    <dgm:cxn modelId="{50D09A24-D49A-4FC2-A235-BF859CAB1A6A}" type="presParOf" srcId="{597D7D9B-7630-4AE7-B4B3-88D9CD13E7ED}" destId="{82AC1B8F-0B0A-4021-B32D-2C8782BCABAA}" srcOrd="1" destOrd="0" presId="urn:microsoft.com/office/officeart/2005/8/layout/hierarchy1"/>
    <dgm:cxn modelId="{241DDFDE-C8E9-4114-990A-3B0D367280C0}" type="presParOf" srcId="{8FD328FC-BB92-4175-AA27-C960F60C8FB9}" destId="{44646BCE-1696-4C1E-959F-71DE560FC518}" srcOrd="1" destOrd="0" presId="urn:microsoft.com/office/officeart/2005/8/layout/hierarchy1"/>
    <dgm:cxn modelId="{4757D09D-ABE6-468A-9A4D-5CE5DA270C09}" type="presParOf" srcId="{44646BCE-1696-4C1E-959F-71DE560FC518}" destId="{0820A862-1C99-4881-B550-659C2BF4DE43}" srcOrd="0" destOrd="0" presId="urn:microsoft.com/office/officeart/2005/8/layout/hierarchy1"/>
    <dgm:cxn modelId="{D2DC6463-820E-425C-B1CD-52F63681F4E0}" type="presParOf" srcId="{0820A862-1C99-4881-B550-659C2BF4DE43}" destId="{67A06B0B-4FD0-4A49-857C-7EA473822E5B}" srcOrd="0" destOrd="0" presId="urn:microsoft.com/office/officeart/2005/8/layout/hierarchy1"/>
    <dgm:cxn modelId="{799C9F54-2FD2-4778-A6D6-523A31C72428}" type="presParOf" srcId="{0820A862-1C99-4881-B550-659C2BF4DE43}" destId="{B082200A-B790-481A-AA75-AAD5E2735656}" srcOrd="1" destOrd="0" presId="urn:microsoft.com/office/officeart/2005/8/layout/hierarchy1"/>
    <dgm:cxn modelId="{91FF16A0-51FD-4AED-A17F-0105AD140AAB}" type="presParOf" srcId="{44646BCE-1696-4C1E-959F-71DE560FC518}" destId="{7F54E25C-0985-4CFC-B5A2-A31915A7C9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B37F7E-3083-4E85-91F1-5D90E56BA4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9311DF-518D-4895-B30B-85B7536491D5}">
      <dgm:prSet/>
      <dgm:spPr/>
      <dgm:t>
        <a:bodyPr/>
        <a:lstStyle/>
        <a:p>
          <a:r>
            <a:rPr lang="pt-BR" b="1" i="0"/>
            <a:t>Descontinuação do Aplicativo:</a:t>
          </a:r>
          <a:endParaRPr lang="en-US"/>
        </a:p>
      </dgm:t>
    </dgm:pt>
    <dgm:pt modelId="{49CA916F-3E3C-44AD-B96F-A8A5339341B7}" type="parTrans" cxnId="{4BB67441-0A5B-40CA-B307-8B2BCC72CB9B}">
      <dgm:prSet/>
      <dgm:spPr/>
      <dgm:t>
        <a:bodyPr/>
        <a:lstStyle/>
        <a:p>
          <a:endParaRPr lang="en-US"/>
        </a:p>
      </dgm:t>
    </dgm:pt>
    <dgm:pt modelId="{3AF686E4-D4BC-4E7A-B298-CDD9797DFEAB}" type="sibTrans" cxnId="{4BB67441-0A5B-40CA-B307-8B2BCC72CB9B}">
      <dgm:prSet/>
      <dgm:spPr/>
      <dgm:t>
        <a:bodyPr/>
        <a:lstStyle/>
        <a:p>
          <a:endParaRPr lang="en-US"/>
        </a:p>
      </dgm:t>
    </dgm:pt>
    <dgm:pt modelId="{7573F864-573A-4866-B916-1C0FF933A741}">
      <dgm:prSet/>
      <dgm:spPr/>
      <dgm:t>
        <a:bodyPr/>
        <a:lstStyle/>
        <a:p>
          <a:r>
            <a:rPr lang="pt-BR" b="0" i="0"/>
            <a:t>Em algum momento, pode ser necessário considerar a descontinuação do aplicativo devido a mudanças no mercado, tecnologia obsoleta, ou falta de viabilidade financeira.</a:t>
          </a:r>
          <a:endParaRPr lang="en-US"/>
        </a:p>
      </dgm:t>
    </dgm:pt>
    <dgm:pt modelId="{1761CD3D-CD57-443D-83EA-9DBEC2D4E5D0}" type="parTrans" cxnId="{AEB69D03-7733-4244-ABE9-E75FDACFB327}">
      <dgm:prSet/>
      <dgm:spPr/>
      <dgm:t>
        <a:bodyPr/>
        <a:lstStyle/>
        <a:p>
          <a:endParaRPr lang="en-US"/>
        </a:p>
      </dgm:t>
    </dgm:pt>
    <dgm:pt modelId="{790AB6FE-E405-4C39-AA4C-72EF61FA5BB7}" type="sibTrans" cxnId="{AEB69D03-7733-4244-ABE9-E75FDACFB327}">
      <dgm:prSet/>
      <dgm:spPr/>
      <dgm:t>
        <a:bodyPr/>
        <a:lstStyle/>
        <a:p>
          <a:endParaRPr lang="en-US"/>
        </a:p>
      </dgm:t>
    </dgm:pt>
    <dgm:pt modelId="{0B2F5432-2E91-4720-A1EE-1BFE4E061598}">
      <dgm:prSet/>
      <dgm:spPr/>
      <dgm:t>
        <a:bodyPr/>
        <a:lstStyle/>
        <a:p>
          <a:r>
            <a:rPr lang="pt-BR" b="0" i="0"/>
            <a:t>Quando isso ocorre, a equipe de desenvolvimento pode optar por descontinuar o suporte ao aplicativo e removê-lo das lojas de aplicativos.</a:t>
          </a:r>
          <a:endParaRPr lang="en-US"/>
        </a:p>
      </dgm:t>
    </dgm:pt>
    <dgm:pt modelId="{2CFB53CB-3E5A-45E5-BA7D-BA5F2A400E93}" type="parTrans" cxnId="{E999C752-EA4F-41BF-A37E-1C431BB66C24}">
      <dgm:prSet/>
      <dgm:spPr/>
      <dgm:t>
        <a:bodyPr/>
        <a:lstStyle/>
        <a:p>
          <a:endParaRPr lang="en-US"/>
        </a:p>
      </dgm:t>
    </dgm:pt>
    <dgm:pt modelId="{1F046B37-FE8B-4693-B5E6-470507C5A5EF}" type="sibTrans" cxnId="{E999C752-EA4F-41BF-A37E-1C431BB66C24}">
      <dgm:prSet/>
      <dgm:spPr/>
      <dgm:t>
        <a:bodyPr/>
        <a:lstStyle/>
        <a:p>
          <a:endParaRPr lang="en-US"/>
        </a:p>
      </dgm:t>
    </dgm:pt>
    <dgm:pt modelId="{B0AE32FE-3391-461C-BFEF-E73B8E502C3E}">
      <dgm:prSet/>
      <dgm:spPr/>
      <dgm:t>
        <a:bodyPr/>
        <a:lstStyle/>
        <a:p>
          <a:r>
            <a:rPr lang="pt-BR" b="0" i="0"/>
            <a:t>Isso geralmente é acompanhado de comunicações aos usuários informando sobre a descontinuação e, se aplicável, oferecendo orientações sobre alternativas disponíveis.</a:t>
          </a:r>
          <a:endParaRPr lang="en-US"/>
        </a:p>
      </dgm:t>
    </dgm:pt>
    <dgm:pt modelId="{44BC3363-41B3-4CDC-9676-9EE5E7354B77}" type="parTrans" cxnId="{4567C5DD-7123-4719-B4D2-49417C8B5BD4}">
      <dgm:prSet/>
      <dgm:spPr/>
      <dgm:t>
        <a:bodyPr/>
        <a:lstStyle/>
        <a:p>
          <a:endParaRPr lang="en-US"/>
        </a:p>
      </dgm:t>
    </dgm:pt>
    <dgm:pt modelId="{BB150A8E-4A10-4F49-AEE3-69B87F898FE4}" type="sibTrans" cxnId="{4567C5DD-7123-4719-B4D2-49417C8B5BD4}">
      <dgm:prSet/>
      <dgm:spPr/>
      <dgm:t>
        <a:bodyPr/>
        <a:lstStyle/>
        <a:p>
          <a:endParaRPr lang="en-US"/>
        </a:p>
      </dgm:t>
    </dgm:pt>
    <dgm:pt modelId="{79D1BB57-B7C4-4623-8A4C-A5D9E425DF32}" type="pres">
      <dgm:prSet presAssocID="{65B37F7E-3083-4E85-91F1-5D90E56BA4A6}" presName="linear" presStyleCnt="0">
        <dgm:presLayoutVars>
          <dgm:animLvl val="lvl"/>
          <dgm:resizeHandles val="exact"/>
        </dgm:presLayoutVars>
      </dgm:prSet>
      <dgm:spPr/>
    </dgm:pt>
    <dgm:pt modelId="{7B518045-A386-4CA3-A496-ED077F4D3344}" type="pres">
      <dgm:prSet presAssocID="{3D9311DF-518D-4895-B30B-85B7536491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9300F7-47A7-4A22-8D3E-BABC4D164EDD}" type="pres">
      <dgm:prSet presAssocID="{3AF686E4-D4BC-4E7A-B298-CDD9797DFEAB}" presName="spacer" presStyleCnt="0"/>
      <dgm:spPr/>
    </dgm:pt>
    <dgm:pt modelId="{5265C817-5031-497E-982E-CA23E50EDA7B}" type="pres">
      <dgm:prSet presAssocID="{7573F864-573A-4866-B916-1C0FF933A7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C2BA4C-F2B2-4E35-8AA2-927B4440C1E6}" type="pres">
      <dgm:prSet presAssocID="{790AB6FE-E405-4C39-AA4C-72EF61FA5BB7}" presName="spacer" presStyleCnt="0"/>
      <dgm:spPr/>
    </dgm:pt>
    <dgm:pt modelId="{8D7DDF31-4C2F-4923-A5A9-F8D5C9724709}" type="pres">
      <dgm:prSet presAssocID="{0B2F5432-2E91-4720-A1EE-1BFE4E0615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031667-7D7A-4C20-A611-44553193D7FC}" type="pres">
      <dgm:prSet presAssocID="{1F046B37-FE8B-4693-B5E6-470507C5A5EF}" presName="spacer" presStyleCnt="0"/>
      <dgm:spPr/>
    </dgm:pt>
    <dgm:pt modelId="{5F197B19-D77F-4011-A46A-B8801193B49B}" type="pres">
      <dgm:prSet presAssocID="{B0AE32FE-3391-461C-BFEF-E73B8E502C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B69D03-7733-4244-ABE9-E75FDACFB327}" srcId="{65B37F7E-3083-4E85-91F1-5D90E56BA4A6}" destId="{7573F864-573A-4866-B916-1C0FF933A741}" srcOrd="1" destOrd="0" parTransId="{1761CD3D-CD57-443D-83EA-9DBEC2D4E5D0}" sibTransId="{790AB6FE-E405-4C39-AA4C-72EF61FA5BB7}"/>
    <dgm:cxn modelId="{4BB67441-0A5B-40CA-B307-8B2BCC72CB9B}" srcId="{65B37F7E-3083-4E85-91F1-5D90E56BA4A6}" destId="{3D9311DF-518D-4895-B30B-85B7536491D5}" srcOrd="0" destOrd="0" parTransId="{49CA916F-3E3C-44AD-B96F-A8A5339341B7}" sibTransId="{3AF686E4-D4BC-4E7A-B298-CDD9797DFEAB}"/>
    <dgm:cxn modelId="{FD162E6C-943B-4FA3-922F-CE9FC46AEBCA}" type="presOf" srcId="{0B2F5432-2E91-4720-A1EE-1BFE4E061598}" destId="{8D7DDF31-4C2F-4923-A5A9-F8D5C9724709}" srcOrd="0" destOrd="0" presId="urn:microsoft.com/office/officeart/2005/8/layout/vList2"/>
    <dgm:cxn modelId="{E999C752-EA4F-41BF-A37E-1C431BB66C24}" srcId="{65B37F7E-3083-4E85-91F1-5D90E56BA4A6}" destId="{0B2F5432-2E91-4720-A1EE-1BFE4E061598}" srcOrd="2" destOrd="0" parTransId="{2CFB53CB-3E5A-45E5-BA7D-BA5F2A400E93}" sibTransId="{1F046B37-FE8B-4693-B5E6-470507C5A5EF}"/>
    <dgm:cxn modelId="{75BB7197-A509-4BD7-A448-BA096B7AE16B}" type="presOf" srcId="{65B37F7E-3083-4E85-91F1-5D90E56BA4A6}" destId="{79D1BB57-B7C4-4623-8A4C-A5D9E425DF32}" srcOrd="0" destOrd="0" presId="urn:microsoft.com/office/officeart/2005/8/layout/vList2"/>
    <dgm:cxn modelId="{AE1AD6A6-37B0-4E3E-BEF0-8EEB839F18F1}" type="presOf" srcId="{3D9311DF-518D-4895-B30B-85B7536491D5}" destId="{7B518045-A386-4CA3-A496-ED077F4D3344}" srcOrd="0" destOrd="0" presId="urn:microsoft.com/office/officeart/2005/8/layout/vList2"/>
    <dgm:cxn modelId="{1E6E5CA7-E1C2-4A13-A3D4-20C6559509CD}" type="presOf" srcId="{7573F864-573A-4866-B916-1C0FF933A741}" destId="{5265C817-5031-497E-982E-CA23E50EDA7B}" srcOrd="0" destOrd="0" presId="urn:microsoft.com/office/officeart/2005/8/layout/vList2"/>
    <dgm:cxn modelId="{31472BD9-8596-4E4E-A759-2BE77F7842CF}" type="presOf" srcId="{B0AE32FE-3391-461C-BFEF-E73B8E502C3E}" destId="{5F197B19-D77F-4011-A46A-B8801193B49B}" srcOrd="0" destOrd="0" presId="urn:microsoft.com/office/officeart/2005/8/layout/vList2"/>
    <dgm:cxn modelId="{4567C5DD-7123-4719-B4D2-49417C8B5BD4}" srcId="{65B37F7E-3083-4E85-91F1-5D90E56BA4A6}" destId="{B0AE32FE-3391-461C-BFEF-E73B8E502C3E}" srcOrd="3" destOrd="0" parTransId="{44BC3363-41B3-4CDC-9676-9EE5E7354B77}" sibTransId="{BB150A8E-4A10-4F49-AEE3-69B87F898FE4}"/>
    <dgm:cxn modelId="{36981B03-8AC4-4D2C-A511-3E7F84FBE945}" type="presParOf" srcId="{79D1BB57-B7C4-4623-8A4C-A5D9E425DF32}" destId="{7B518045-A386-4CA3-A496-ED077F4D3344}" srcOrd="0" destOrd="0" presId="urn:microsoft.com/office/officeart/2005/8/layout/vList2"/>
    <dgm:cxn modelId="{EFE618E8-496E-4658-9CBC-06573F51FDC0}" type="presParOf" srcId="{79D1BB57-B7C4-4623-8A4C-A5D9E425DF32}" destId="{D89300F7-47A7-4A22-8D3E-BABC4D164EDD}" srcOrd="1" destOrd="0" presId="urn:microsoft.com/office/officeart/2005/8/layout/vList2"/>
    <dgm:cxn modelId="{92A02595-F2CD-4246-9A26-2F7296F5E524}" type="presParOf" srcId="{79D1BB57-B7C4-4623-8A4C-A5D9E425DF32}" destId="{5265C817-5031-497E-982E-CA23E50EDA7B}" srcOrd="2" destOrd="0" presId="urn:microsoft.com/office/officeart/2005/8/layout/vList2"/>
    <dgm:cxn modelId="{5C90DD6A-3CBD-43B2-8D6A-A467980E8435}" type="presParOf" srcId="{79D1BB57-B7C4-4623-8A4C-A5D9E425DF32}" destId="{31C2BA4C-F2B2-4E35-8AA2-927B4440C1E6}" srcOrd="3" destOrd="0" presId="urn:microsoft.com/office/officeart/2005/8/layout/vList2"/>
    <dgm:cxn modelId="{68CD748D-BF4F-421B-BC3D-065AD5B8E509}" type="presParOf" srcId="{79D1BB57-B7C4-4623-8A4C-A5D9E425DF32}" destId="{8D7DDF31-4C2F-4923-A5A9-F8D5C9724709}" srcOrd="4" destOrd="0" presId="urn:microsoft.com/office/officeart/2005/8/layout/vList2"/>
    <dgm:cxn modelId="{30580B06-92AC-4E3B-A1C5-0F2B940C8F10}" type="presParOf" srcId="{79D1BB57-B7C4-4623-8A4C-A5D9E425DF32}" destId="{8A031667-7D7A-4C20-A611-44553193D7FC}" srcOrd="5" destOrd="0" presId="urn:microsoft.com/office/officeart/2005/8/layout/vList2"/>
    <dgm:cxn modelId="{241BE10E-6D46-4DB5-9070-50AB842271A3}" type="presParOf" srcId="{79D1BB57-B7C4-4623-8A4C-A5D9E425DF32}" destId="{5F197B19-D77F-4011-A46A-B8801193B49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7C4C1-5933-4F74-BC52-97649BA16B7A}">
      <dsp:nvSpPr>
        <dsp:cNvPr id="0" name=""/>
        <dsp:cNvSpPr/>
      </dsp:nvSpPr>
      <dsp:spPr>
        <a:xfrm>
          <a:off x="0" y="414728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7F920-0F7B-4664-85B7-A3EE60D71A1F}">
      <dsp:nvSpPr>
        <dsp:cNvPr id="0" name=""/>
        <dsp:cNvSpPr/>
      </dsp:nvSpPr>
      <dsp:spPr>
        <a:xfrm>
          <a:off x="525780" y="149048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Exp.: </a:t>
          </a:r>
          <a:endParaRPr lang="en-US" sz="1800" kern="1200"/>
        </a:p>
      </dsp:txBody>
      <dsp:txXfrm>
        <a:off x="551719" y="174987"/>
        <a:ext cx="7309042" cy="479482"/>
      </dsp:txXfrm>
    </dsp:sp>
    <dsp:sp modelId="{8415DE72-5852-4E59-96B9-A8CDE62C8238}">
      <dsp:nvSpPr>
        <dsp:cNvPr id="0" name=""/>
        <dsp:cNvSpPr/>
      </dsp:nvSpPr>
      <dsp:spPr>
        <a:xfrm>
          <a:off x="0" y="1231208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/>
            <a:t>Métrica de Avaliação: Número médio de sessões por usuário por mês.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/>
            <a:t>Estratégias: Implementar recursos de gamificação, como sistema de recompensas por interação, compartilhamento de fotos e avaliações de destinos.</a:t>
          </a:r>
          <a:endParaRPr lang="en-US" sz="1800" kern="1200"/>
        </a:p>
      </dsp:txBody>
      <dsp:txXfrm>
        <a:off x="0" y="1231208"/>
        <a:ext cx="10515600" cy="1304100"/>
      </dsp:txXfrm>
    </dsp:sp>
    <dsp:sp modelId="{8BBC6D80-566B-4BE8-93D9-706BA6FBCEDA}">
      <dsp:nvSpPr>
        <dsp:cNvPr id="0" name=""/>
        <dsp:cNvSpPr/>
      </dsp:nvSpPr>
      <dsp:spPr>
        <a:xfrm>
          <a:off x="525780" y="965528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Objetivo: Aumentar o Engajamento do Usuário:</a:t>
          </a:r>
          <a:endParaRPr lang="en-US" sz="1800" kern="1200"/>
        </a:p>
      </dsp:txBody>
      <dsp:txXfrm>
        <a:off x="551719" y="991467"/>
        <a:ext cx="7309042" cy="479482"/>
      </dsp:txXfrm>
    </dsp:sp>
    <dsp:sp modelId="{B2CAFD0C-3A43-4CED-8FDA-63429D0E9B4B}">
      <dsp:nvSpPr>
        <dsp:cNvPr id="0" name=""/>
        <dsp:cNvSpPr/>
      </dsp:nvSpPr>
      <dsp:spPr>
        <a:xfrm>
          <a:off x="0" y="2898189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/>
            <a:t>Métrica de Avaliação: Receita mensal média por usuário.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/>
            <a:t>Estratégias: Introduzir recursos premium, como acesso a conteúdo exclusivo, reservas de viagens, anúncios patrocinados por parceiros e vendas de produtos relacionados a viagens.</a:t>
          </a:r>
          <a:endParaRPr lang="en-US" sz="1800" kern="1200"/>
        </a:p>
      </dsp:txBody>
      <dsp:txXfrm>
        <a:off x="0" y="2898189"/>
        <a:ext cx="10515600" cy="1304100"/>
      </dsp:txXfrm>
    </dsp:sp>
    <dsp:sp modelId="{F4E0F5D8-C7B2-439B-AEC4-CB2A07B718CA}">
      <dsp:nvSpPr>
        <dsp:cNvPr id="0" name=""/>
        <dsp:cNvSpPr/>
      </dsp:nvSpPr>
      <dsp:spPr>
        <a:xfrm>
          <a:off x="525780" y="2632508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/>
            <a:t>Objetivo: Gerar Receita:</a:t>
          </a:r>
          <a:endParaRPr lang="en-US" sz="1800" kern="1200"/>
        </a:p>
      </dsp:txBody>
      <dsp:txXfrm>
        <a:off x="551719" y="2658447"/>
        <a:ext cx="7309042" cy="479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03668-E052-4571-B0A9-6C35839270A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EE2D9-1856-42AB-9B85-22D52BC8FEC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Os usuários do aplicativo descontinuado são incentivados a migrar para alternativas ou versões mais recentes, se disponíveis.</a:t>
          </a:r>
          <a:endParaRPr lang="en-US" sz="2600" kern="1200"/>
        </a:p>
      </dsp:txBody>
      <dsp:txXfrm>
        <a:off x="608661" y="692298"/>
        <a:ext cx="4508047" cy="2799040"/>
      </dsp:txXfrm>
    </dsp:sp>
    <dsp:sp modelId="{A57AE8D1-836F-4749-9CE7-706D22F54BA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9AFAB-9AAF-48F8-A005-2E8D27FF13D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/>
            <a:t>A equipe de desenvolvimento pode fornecer orientações sobre como transferir dados ou configurações para a nova plataforma, bem como oferecer suporte durante o processo de migração.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DBA59-0708-4B59-8D33-A675DB3D2DD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D5A39-8105-423C-9A03-837F8AC0082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https://kotlinlang.org/docs/getting-started.html</a:t>
          </a:r>
          <a:endParaRPr lang="en-US" sz="2300" kern="1200"/>
        </a:p>
      </dsp:txBody>
      <dsp:txXfrm>
        <a:off x="608661" y="692298"/>
        <a:ext cx="4508047" cy="2799040"/>
      </dsp:txXfrm>
    </dsp:sp>
    <dsp:sp modelId="{B85B2E87-8D01-4E98-8B49-E45BA5BA7C0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20566-3718-48E9-813F-DF7E7B059C4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https://docs.swift.org/swift-book/documentation/the-swift-programming-language/aboutswift</a:t>
          </a:r>
          <a:endParaRPr lang="en-US" sz="23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CA1A4-8706-4192-B22D-D45E88620E34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/>
            <a:t>Identificação das Necessidades dos Usuários:</a:t>
          </a:r>
          <a:endParaRPr lang="en-US" sz="2500" kern="1200"/>
        </a:p>
      </dsp:txBody>
      <dsp:txXfrm>
        <a:off x="48481" y="129892"/>
        <a:ext cx="10418638" cy="896166"/>
      </dsp:txXfrm>
    </dsp:sp>
    <dsp:sp modelId="{AA308724-0669-420F-A5ED-5C174FFE3417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É essencial compreender quem serão os usuários finais do aplicativo e quais são suas necessidades, desejos e expectativas.</a:t>
          </a:r>
          <a:endParaRPr lang="en-US" sz="2500" kern="1200"/>
        </a:p>
      </dsp:txBody>
      <dsp:txXfrm>
        <a:off x="48481" y="1195021"/>
        <a:ext cx="10418638" cy="896166"/>
      </dsp:txXfrm>
    </dsp:sp>
    <dsp:sp modelId="{5B3AA43A-1477-4A86-9BEF-257885D841F8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Isso pode envolver a realização de entrevistas com usuários potenciais, a criação de questionários ou a análise de dados de pesquisa existentes.</a:t>
          </a:r>
          <a:endParaRPr lang="en-US" sz="2500" kern="1200"/>
        </a:p>
      </dsp:txBody>
      <dsp:txXfrm>
        <a:off x="48481" y="2260150"/>
        <a:ext cx="10418638" cy="896166"/>
      </dsp:txXfrm>
    </dsp:sp>
    <dsp:sp modelId="{C455C702-158F-414B-BB2F-750DB4C462C5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EXP.: Elicitação, Questionários....</a:t>
          </a:r>
          <a:endParaRPr lang="en-US" sz="2500" kern="1200"/>
        </a:p>
      </dsp:txBody>
      <dsp:txXfrm>
        <a:off x="48481" y="3325278"/>
        <a:ext cx="10418638" cy="8961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F1B06-2741-46E4-BF79-D3311C94B77D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Os designers criam o layout visual do aplicativo, incluindo elementos como cores, tipografia, ícones, botões e outros componentes de interface.</a:t>
          </a:r>
          <a:endParaRPr lang="en-US" sz="2500" kern="1200"/>
        </a:p>
      </dsp:txBody>
      <dsp:txXfrm>
        <a:off x="48547" y="127216"/>
        <a:ext cx="10418506" cy="897406"/>
      </dsp:txXfrm>
    </dsp:sp>
    <dsp:sp modelId="{FEE817C4-17A8-4623-A5D9-B5EE389DD706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Eles também se concentram na usabilidade, garantindo que os elementos da interface sejam intuitivos e fáceis de entender e usar.</a:t>
          </a:r>
          <a:endParaRPr lang="en-US" sz="2500" kern="1200"/>
        </a:p>
      </dsp:txBody>
      <dsp:txXfrm>
        <a:off x="48547" y="1193716"/>
        <a:ext cx="10418506" cy="897406"/>
      </dsp:txXfrm>
    </dsp:sp>
    <dsp:sp modelId="{CB9B8609-2C11-4F46-8990-FC60DFBDF36F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A identidade visual da marca é considerada para garantir consistência com a imagem e o estilo da empresa ou do cliente.</a:t>
          </a:r>
          <a:endParaRPr lang="en-US" sz="2500" kern="1200"/>
        </a:p>
      </dsp:txBody>
      <dsp:txXfrm>
        <a:off x="48547" y="2260216"/>
        <a:ext cx="10418506" cy="897406"/>
      </dsp:txXfrm>
    </dsp:sp>
    <dsp:sp modelId="{A62B15C6-D0C5-4907-B4E2-0E7241482511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/>
            <a:t>Ferramentas de design gráfico, como Adobe XD, Sketch ou Figma, são frequentemente usadas para criar mockups e layouts de interface.</a:t>
          </a:r>
          <a:endParaRPr lang="en-US" sz="2500" kern="1200"/>
        </a:p>
      </dsp:txBody>
      <dsp:txXfrm>
        <a:off x="48547" y="3326716"/>
        <a:ext cx="10418506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8182F-8B6B-42E5-8994-84E48947FB6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0412C-F6EE-4FCC-A36A-E4FB5A6D59E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/>
            <a:t>Os mockups, layouts e protótipos interativos são criados para representar visualmente o design do aplicativo.</a:t>
          </a:r>
          <a:endParaRPr lang="en-US" sz="2900" kern="1200"/>
        </a:p>
      </dsp:txBody>
      <dsp:txXfrm>
        <a:off x="0" y="2124"/>
        <a:ext cx="10515600" cy="1449029"/>
      </dsp:txXfrm>
    </dsp:sp>
    <dsp:sp modelId="{22C87782-0115-44FB-BA87-3B093537396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3414-58C1-4AC2-8122-1317EAB9E88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/>
            <a:t>Esses designs são testados com usuários reais por meio de testes de usabilidade para garantir que sejam intuitivos e atendam às necessidades dos usuários.</a:t>
          </a:r>
          <a:endParaRPr lang="en-US" sz="2900" kern="1200"/>
        </a:p>
      </dsp:txBody>
      <dsp:txXfrm>
        <a:off x="0" y="1451154"/>
        <a:ext cx="10515600" cy="1449029"/>
      </dsp:txXfrm>
    </dsp:sp>
    <dsp:sp modelId="{9F53DDC3-6701-49E1-9BDF-37982E22EB0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1FFF4-D3E0-4C93-ADAF-C308F7A5DF07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/>
            <a:t>Feedback dos usuários é coletado e incorporado ao design, iterando e refinando o processo até que o design final seja aprovado.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29BAE-9687-4E07-8B63-4FD3E43BCC3E}">
      <dsp:nvSpPr>
        <dsp:cNvPr id="0" name=""/>
        <dsp:cNvSpPr/>
      </dsp:nvSpPr>
      <dsp:spPr>
        <a:xfrm>
          <a:off x="0" y="539198"/>
          <a:ext cx="1051560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/>
            <a:t>Durante todo o processo de design, a acessibilidade é uma consideração importante para garantir que o aplicativo seja utilizável por todos os usuários, incluindo pessoas com deficiência.</a:t>
          </a:r>
          <a:endParaRPr lang="en-US" sz="2900" kern="1200"/>
        </a:p>
      </dsp:txBody>
      <dsp:txXfrm>
        <a:off x="77847" y="617045"/>
        <a:ext cx="10359906" cy="1439016"/>
      </dsp:txXfrm>
    </dsp:sp>
    <dsp:sp modelId="{4973DE07-0205-49FD-96DA-C3F6E42E7719}">
      <dsp:nvSpPr>
        <dsp:cNvPr id="0" name=""/>
        <dsp:cNvSpPr/>
      </dsp:nvSpPr>
      <dsp:spPr>
        <a:xfrm>
          <a:off x="0" y="2217429"/>
          <a:ext cx="10515600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b="0" i="0" kern="1200"/>
            <a:t>Elementos de interface devem ser projetados considerando diretrizes de acessibilidade, como contraste de cores, tamanho de fonte e navegação por teclado.</a:t>
          </a:r>
          <a:endParaRPr lang="en-US" sz="2900" kern="1200"/>
        </a:p>
      </dsp:txBody>
      <dsp:txXfrm>
        <a:off x="77847" y="2295276"/>
        <a:ext cx="10359906" cy="1439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580C1-6459-4001-981A-8810C48F7B4B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5C48C-C2E9-456C-AB72-9347239FE426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0" kern="1200"/>
            <a:t>As tecnologias escolhidas durante a fase de Concepção e Planejamento são implementadas nesta fase.</a:t>
          </a:r>
          <a:endParaRPr lang="en-US" sz="2700" kern="1200"/>
        </a:p>
      </dsp:txBody>
      <dsp:txXfrm>
        <a:off x="585701" y="1066737"/>
        <a:ext cx="4337991" cy="2693452"/>
      </dsp:txXfrm>
    </dsp:sp>
    <dsp:sp modelId="{5DEFFB7F-5FE4-4545-B37D-55EB64A75D8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BF9A8-4235-431E-BC25-E7C653E13D07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b="0" i="0" kern="1200"/>
            <a:t>Isso pode incluir linguagens de programação (Java, Kotlin, Swift, etc.), frameworks (React Native, Flutter, etc.), bibliotecas e ferramentas de desenvolvimento.</a:t>
          </a:r>
          <a:endParaRPr lang="en-US" sz="2700" kern="1200"/>
        </a:p>
      </dsp:txBody>
      <dsp:txXfrm>
        <a:off x="6092527" y="1066737"/>
        <a:ext cx="4337991" cy="26934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DA3E6-1539-4B63-A95C-0CB27C2437A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6C27-DB8D-43EC-A217-B9809E07481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Kotlin Multiplatform permite manter uma única base de código da lógica do aplicativo para diferentes plataformas . Você também obtém vantagens da programação nativa, incluindo excelente desempenho e acesso total aos SDKs da plataforma.</a:t>
          </a:r>
          <a:endParaRPr lang="en-US" sz="2000" kern="1200"/>
        </a:p>
      </dsp:txBody>
      <dsp:txXfrm>
        <a:off x="0" y="0"/>
        <a:ext cx="6900512" cy="1384035"/>
      </dsp:txXfrm>
    </dsp:sp>
    <dsp:sp modelId="{8B7C6D8E-01B9-4FF1-ADC3-12784FB1DA0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04BA-0761-454D-9B2C-71090F18766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Kotlin fornece os seguintes mecanismos de compartilhamento de código:</a:t>
          </a:r>
          <a:endParaRPr lang="en-US" sz="2000" kern="1200"/>
        </a:p>
      </dsp:txBody>
      <dsp:txXfrm>
        <a:off x="0" y="1384035"/>
        <a:ext cx="6900512" cy="1384035"/>
      </dsp:txXfrm>
    </dsp:sp>
    <dsp:sp modelId="{1485E644-1B8D-4255-B1F8-33CD681B2B1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A57CE-FBDA-44F9-BE0F-C9527AC460E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Compartilha código comum entre todas as plataformas utilizadas em seu projeto.</a:t>
          </a:r>
          <a:endParaRPr lang="en-US" sz="2000" kern="1200"/>
        </a:p>
      </dsp:txBody>
      <dsp:txXfrm>
        <a:off x="0" y="2768070"/>
        <a:ext cx="6900512" cy="1384035"/>
      </dsp:txXfrm>
    </dsp:sp>
    <dsp:sp modelId="{6D5C3047-93FE-4D46-A149-5A14BA5F7050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A89DE-7FB9-4167-A5B4-A9BF93779D7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Compartilha o código entre algumas plataformas incluídas no seu projeto para reutilizar grande parte do código em plataformas semelhantes:</a:t>
          </a:r>
          <a:endParaRPr lang="en-US" sz="2000" kern="1200"/>
        </a:p>
      </dsp:txBody>
      <dsp:txXfrm>
        <a:off x="0" y="4152105"/>
        <a:ext cx="6900512" cy="13840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AAA19-5C78-46C0-83BD-6A3C9C7F1CD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C93D4-9733-47C0-BAF2-6A319D14847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0" kern="1200"/>
            <a:t>Otimizações de Usabilidade:</a:t>
          </a:r>
          <a:r>
            <a:rPr lang="pt-BR" sz="2100" b="0" i="0" kern="1200"/>
            <a:t> Análise do feedback dos usuários e identificação de áreas onde a usabilidade do aplicativo pode ser melhorada. Isso pode envolver ajustes na interface do usuário, simplificação de fluxos de trabalho ou adição de recursos para melhorar a experiência geral do usuário.</a:t>
          </a:r>
          <a:endParaRPr lang="en-US" sz="2100" kern="1200"/>
        </a:p>
      </dsp:txBody>
      <dsp:txXfrm>
        <a:off x="608661" y="692298"/>
        <a:ext cx="4508047" cy="2799040"/>
      </dsp:txXfrm>
    </dsp:sp>
    <dsp:sp modelId="{67A06B0B-4FD0-4A49-857C-7EA473822E5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2200A-B790-481A-AA75-AAD5E273565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i="0" kern="1200"/>
            <a:t>Monitoramento de Métricas:</a:t>
          </a:r>
          <a:r>
            <a:rPr lang="pt-BR" sz="2100" b="0" i="0" kern="1200"/>
            <a:t> Acompanhamento contínuo de métricas-chave, como taxas de retenção de usuários, taxas de conversão, tempo médio de sessão, entre outros. Isso ajuda a entender o comportamento dos usuários e a identificar áreas de oportunidade para melhorias.</a:t>
          </a:r>
          <a:endParaRPr lang="en-US" sz="2100" kern="1200"/>
        </a:p>
      </dsp:txBody>
      <dsp:txXfrm>
        <a:off x="6331365" y="692298"/>
        <a:ext cx="4508047" cy="2799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18045-A386-4CA3-A496-ED077F4D3344}">
      <dsp:nvSpPr>
        <dsp:cNvPr id="0" name=""/>
        <dsp:cNvSpPr/>
      </dsp:nvSpPr>
      <dsp:spPr>
        <a:xfrm>
          <a:off x="0" y="1755"/>
          <a:ext cx="10927829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0" kern="1200"/>
            <a:t>Descontinuação do Aplicativo:</a:t>
          </a:r>
          <a:endParaRPr lang="en-US" sz="2200" kern="1200"/>
        </a:p>
      </dsp:txBody>
      <dsp:txXfrm>
        <a:off x="42663" y="44418"/>
        <a:ext cx="10842503" cy="788627"/>
      </dsp:txXfrm>
    </dsp:sp>
    <dsp:sp modelId="{5265C817-5031-497E-982E-CA23E50EDA7B}">
      <dsp:nvSpPr>
        <dsp:cNvPr id="0" name=""/>
        <dsp:cNvSpPr/>
      </dsp:nvSpPr>
      <dsp:spPr>
        <a:xfrm>
          <a:off x="0" y="939069"/>
          <a:ext cx="10927829" cy="87395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/>
            <a:t>Em algum momento, pode ser necessário considerar a descontinuação do aplicativo devido a mudanças no mercado, tecnologia obsoleta, ou falta de viabilidade financeira.</a:t>
          </a:r>
          <a:endParaRPr lang="en-US" sz="2200" kern="1200"/>
        </a:p>
      </dsp:txBody>
      <dsp:txXfrm>
        <a:off x="42663" y="981732"/>
        <a:ext cx="10842503" cy="788627"/>
      </dsp:txXfrm>
    </dsp:sp>
    <dsp:sp modelId="{8D7DDF31-4C2F-4923-A5A9-F8D5C9724709}">
      <dsp:nvSpPr>
        <dsp:cNvPr id="0" name=""/>
        <dsp:cNvSpPr/>
      </dsp:nvSpPr>
      <dsp:spPr>
        <a:xfrm>
          <a:off x="0" y="1876382"/>
          <a:ext cx="10927829" cy="87395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/>
            <a:t>Quando isso ocorre, a equipe de desenvolvimento pode optar por descontinuar o suporte ao aplicativo e removê-lo das lojas de aplicativos.</a:t>
          </a:r>
          <a:endParaRPr lang="en-US" sz="2200" kern="1200"/>
        </a:p>
      </dsp:txBody>
      <dsp:txXfrm>
        <a:off x="42663" y="1919045"/>
        <a:ext cx="10842503" cy="788627"/>
      </dsp:txXfrm>
    </dsp:sp>
    <dsp:sp modelId="{5F197B19-D77F-4011-A46A-B8801193B49B}">
      <dsp:nvSpPr>
        <dsp:cNvPr id="0" name=""/>
        <dsp:cNvSpPr/>
      </dsp:nvSpPr>
      <dsp:spPr>
        <a:xfrm>
          <a:off x="0" y="2813695"/>
          <a:ext cx="10927829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/>
            <a:t>Isso geralmente é acompanhado de comunicações aos usuários informando sobre a descontinuação e, se aplicável, oferecendo orientações sobre alternativas disponíveis.</a:t>
          </a:r>
          <a:endParaRPr lang="en-US" sz="2200" kern="1200"/>
        </a:p>
      </dsp:txBody>
      <dsp:txXfrm>
        <a:off x="42663" y="2856358"/>
        <a:ext cx="10842503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67C9-FCDC-CC29-0BB1-8DB101C01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067B24-F9FD-4AC7-4DBA-11A0F2B93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CF1378-8951-A69C-A88D-E28E107D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745A5-3FCA-8246-D418-FBCD942E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2254E-9081-71B1-BE04-44CC273B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2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42171-B9F6-0D4D-CA7B-C4AB86C9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D6C00E-F5D5-9F69-D100-5AE93219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2D61D-DC1F-BF67-C1F3-CA2B80F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377AA-A970-EB49-0134-01BE59B3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6C7EC-D6F0-1FF9-7776-006536D4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2E3E9-CA6C-919E-FA3B-57DD5CF11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46FFB6-6ADF-46B6-5056-91219C76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5453F-2BCB-C680-83BF-C417F08F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637E0-BBAB-4411-C9FF-25BB6268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3B708-0EEA-2771-44A9-98899477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93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3AB8E-A0A9-15C4-7146-5BCCECE1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0860-32B4-63F3-A526-646B4844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656FD-FBC7-3EDE-A72B-E43A8BC2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6CB20-FC6F-2427-0D37-5FCF13F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32CF2-1215-9F69-8D80-F80BD4CB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4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C335-B592-C002-6DEF-9CC0B168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353F0-1DB3-5BB4-1839-A48655827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53596-D116-8D46-F506-404ABDEF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45EB5-2129-A3EA-7AE2-5BFC5D90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D7734-A22E-03C4-9594-E0880FBF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6F2F-3D8B-E2F8-BD19-881F6FC1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8431D-0225-62A7-745F-E3264FDD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88EE23-C952-390A-9B2D-2371E97E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097B7-9EED-1F91-AA5B-DA518B11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8246A-B44C-9A5E-BDC8-200D0C81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1E53A-C39D-796A-A1BB-D98F32F2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2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7928-575E-5580-DC83-8F6E311C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1E33F2-44A5-C794-2A72-7E7548488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364BCB-A373-FBEA-E038-EEE0728D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060709-13EC-6238-72DA-949C24FA8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4D2D7C-B828-A9A9-57CC-ABF6A2FEE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426E54-3CD7-6079-24D7-E8C7B24F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61A15D-76E2-28FD-4CDE-C93DA81F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895F51-89F5-DE9B-D77B-881CB4C8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F5BD7-0E75-7D5C-7D51-CCA052E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9AB5DC-0022-0B6D-710C-0D0E720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F55B7-3B51-E2E2-ABED-4398E662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20D31-B2E4-349C-0739-B8BD7E15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65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F9993D-8A70-B1A8-0838-77746952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B4A16D-86B7-82C1-3E67-4778D7C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AA8CB2-9128-3101-FD41-146B9A86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A4D9B-EB64-89CC-8F43-CEB6CF92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AE6F1-1097-6FA2-151D-D89A3C5C2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31999A-B847-ED84-6FAF-1DA661FC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89061-C7A4-D3DA-6DC5-C939A051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5E21DC-1B6A-4654-8C6B-0B40371E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A70650-4242-B450-618E-21CB27C8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FFD-5392-A703-95A7-72852469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5052CC-AA5F-07E8-4F1B-B2A88DE52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89C686-C7EF-D55F-3411-8CB15FF9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D18AC-DEF6-31C2-9ABD-C119AE2C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068A50-9093-7A39-1715-1412EA3A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82283-398D-FC29-CD67-986B68F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EA8862-6882-B933-163E-57139A74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1D7BA2-6610-9EE9-FE99-B1E0BD92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E79FC-D666-7B3C-17B4-A753AF885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5241-E0DA-4E8B-955A-618105DBBB42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81E44-3AE3-7566-BDC6-7F157185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5A5AD-39DB-92C6-920B-EC40ECA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032C-DBB3-47F1-A893-6F62508C46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3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6E7431-B6D9-D330-1BE0-2C381FB18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1981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2800" b="0" i="0" dirty="0">
                <a:solidFill>
                  <a:schemeClr val="tx2"/>
                </a:solidFill>
                <a:effectLst/>
                <a:latin typeface="Söhne"/>
              </a:rPr>
              <a:t>Ciclo de vida do desenvolvimento de software móvel</a:t>
            </a:r>
            <a:endParaRPr lang="pt-BR" sz="2800" dirty="0">
              <a:solidFill>
                <a:schemeClr val="tx2"/>
              </a:solidFill>
            </a:endParaRPr>
          </a:p>
        </p:txBody>
      </p: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30EE7155-2518-CD17-B0B2-99CC3D3C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60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374940-A440-D578-2317-C0658A12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BR" sz="5400" b="1" i="0">
                <a:solidFill>
                  <a:srgbClr val="FFFFFF"/>
                </a:solidFill>
                <a:effectLst/>
                <a:latin typeface="Söhne"/>
              </a:rPr>
              <a:t>Definição de Objetivos</a:t>
            </a:r>
            <a:endParaRPr lang="pt-BR" sz="54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505A5-20FE-56D7-F16F-5E33BC38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BR" sz="2200" b="1" i="0">
                <a:effectLst/>
                <a:latin typeface="Söhne"/>
              </a:rPr>
              <a:t>Definição do Escopo do Projeto:</a:t>
            </a:r>
            <a:endParaRPr lang="pt-BR" sz="22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Com base nos requisitos do produto, é definido o escopo do projeto, ou seja, o conjunto de funcionalidades e recursos que serão desenvolvidos no aplicativo.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O escopo deve ser realista, alcançável dentro do cronograma e do orçamento definidos.</a:t>
            </a:r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39044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3600" b="0" i="0" dirty="0">
                <a:effectLst/>
                <a:latin typeface="Söhne"/>
              </a:rPr>
              <a:t>Na fase de Design de um projeto de desenvolvimento de aplicativo móvel, a equipe se concentra em criar uma experiência de usuário (UX) e uma interface de usuário (UI) que sejam intuitivas, atraentes e funcionais.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801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/>
              <a:t>Design: </a:t>
            </a:r>
            <a:r>
              <a:rPr lang="pt-BR" sz="5400" b="1" i="0">
                <a:effectLst/>
                <a:latin typeface="Söhne"/>
              </a:rPr>
              <a:t>Experiência do Usuário (UX)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A equipe de design começa entendendo as necessidades, expectativas e comportamentos dos usuários por meio de pesquisas, entrevistas e análises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São criadas personas de usuários que representam os diferentes perfis de usuários do aplicativo, ajudando a equipe a entender melhor suas necessidades e motivações.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Com base nessa compreensão, são definidos os fluxos de usuário, ou seja, os caminhos que os usuários seguirão ao interagir com o aplicativo para realizar suas tarefas e alcançar seus objetivos.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A equipe também trabalha na arquitetura da informação, organizando e estruturando o conteúdo e as funcionalidades do aplicativo de maneira lógica e acessível.</a:t>
            </a:r>
          </a:p>
        </p:txBody>
      </p:sp>
    </p:spTree>
    <p:extLst>
      <p:ext uri="{BB962C8B-B14F-4D97-AF65-F5344CB8AC3E}">
        <p14:creationId xmlns:p14="http://schemas.microsoft.com/office/powerpoint/2010/main" val="131998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EECF41-9F85-E1CE-FB62-B6FA2E0EB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11" b="35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Design: </a:t>
            </a:r>
            <a:r>
              <a:rPr lang="pt-BR" b="1" i="0">
                <a:effectLst/>
                <a:latin typeface="Söhne"/>
              </a:rPr>
              <a:t>Interface de Usuário (UI)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291DD4D-EE2E-648E-6BF0-5C18747D7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272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866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FF3817-975F-2E21-0AA5-F0749AC8A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Design</a:t>
            </a:r>
            <a:r>
              <a:rPr lang="pt-BR" b="1"/>
              <a:t>: </a:t>
            </a:r>
            <a:r>
              <a:rPr lang="pt-BR" b="1" i="0">
                <a:effectLst/>
                <a:latin typeface="Söhne"/>
              </a:rPr>
              <a:t>Validação do Design</a:t>
            </a: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C480A8BE-E9E4-49CA-AF5A-3EAFD8AE4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904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03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D25AC8-F954-645C-15BC-0E5292681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Design: </a:t>
            </a:r>
            <a:r>
              <a:rPr lang="pt-BR" b="1" i="0">
                <a:effectLst/>
                <a:latin typeface="Söhne"/>
              </a:rPr>
              <a:t>Acessibilidade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AB6FA12-9F6A-821A-D478-219E7F74B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137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06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A8EEC4CC-8DFD-E64F-0677-2BC1EF6CF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383" b="5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Desenvolvimento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Na fase de Desenvolvimento de um projeto de desenvolvimento de aplicativo móvel, os desenvolvedores começam a transformar os requisitos e designs estabelecidos em um produto funcional</a:t>
            </a:r>
          </a:p>
        </p:txBody>
      </p:sp>
    </p:spTree>
    <p:extLst>
      <p:ext uri="{BB962C8B-B14F-4D97-AF65-F5344CB8AC3E}">
        <p14:creationId xmlns:p14="http://schemas.microsoft.com/office/powerpoint/2010/main" val="193664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FEA27-8D8A-8765-41F7-4FD46F177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Desenvolvimento: </a:t>
            </a:r>
            <a:r>
              <a:rPr lang="pt-BR" b="1" i="0">
                <a:effectLst/>
                <a:latin typeface="Söhne"/>
              </a:rPr>
              <a:t>Tecnologias Escolhidas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88DBAF-CF80-10B9-DE46-B5E6A8FD0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679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436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86" name="Group 7185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7187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8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7191" name="Freeform: Shape 719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2" name="Freeform: Shape 719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3" name="Freeform: Shape 719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4" name="Freeform: Shape 719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5" name="Freeform: Shape 719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6" name="Freeform: Shape 719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7" name="Freeform: Shape 719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0ABEBF-83C7-E748-EF7A-1D660B4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71367" y="1793158"/>
            <a:ext cx="5961888" cy="3097947"/>
          </a:xfrm>
        </p:spPr>
        <p:txBody>
          <a:bodyPr anchor="ctr">
            <a:normAutofit/>
          </a:bodyPr>
          <a:lstStyle/>
          <a:p>
            <a:r>
              <a:rPr lang="pt-BR" sz="4800" b="1" i="0" dirty="0" err="1">
                <a:solidFill>
                  <a:schemeClr val="bg1"/>
                </a:solidFill>
                <a:effectLst/>
                <a:latin typeface="JetBrains Sans"/>
              </a:rPr>
              <a:t>Kotlin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A283F-5C3F-1D8F-98EC-A257B3D2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07" y="546341"/>
            <a:ext cx="7262371" cy="2435076"/>
          </a:xfrm>
        </p:spPr>
        <p:txBody>
          <a:bodyPr anchor="ctr">
            <a:noAutofit/>
          </a:bodyPr>
          <a:lstStyle/>
          <a:p>
            <a:pPr algn="just"/>
            <a:r>
              <a:rPr lang="pt-BR" b="0" i="0" dirty="0" err="1">
                <a:solidFill>
                  <a:schemeClr val="tx2"/>
                </a:solidFill>
                <a:effectLst/>
                <a:latin typeface="JetBrains Sans"/>
              </a:rPr>
              <a:t>Kotlin</a:t>
            </a:r>
            <a:r>
              <a:rPr lang="pt-BR" b="0" i="0" dirty="0">
                <a:solidFill>
                  <a:schemeClr val="tx2"/>
                </a:solidFill>
                <a:effectLst/>
                <a:latin typeface="JetBrains Sans"/>
              </a:rPr>
              <a:t> é uma linguagem de programação moderna, mas já madura, projetada para deixar os desenvolvedores mais felizes. É conciso, seguro, interoperável com Java e outras linguagens e oferece muitas maneiras de reutilizar código entre múltiplas plataformas para programação produtiva.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7170" name="Picture 2" descr="Kotlin: A Beginner's Guide and Tutorial | Okta Developer">
            <a:extLst>
              <a:ext uri="{FF2B5EF4-FFF2-40B4-BE49-F238E27FC236}">
                <a16:creationId xmlns:a16="http://schemas.microsoft.com/office/drawing/2014/main" id="{091255CC-17A6-BF42-81DE-E71F2CF85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4" b="2911"/>
          <a:stretch/>
        </p:blipFill>
        <p:spPr bwMode="auto">
          <a:xfrm>
            <a:off x="4280011" y="3128501"/>
            <a:ext cx="7262372" cy="34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36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ABEBF-83C7-E748-EF7A-1D660B4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fontAlgn="base"/>
            <a:r>
              <a:rPr lang="pt-BR" sz="3400" b="1" i="0">
                <a:effectLst/>
                <a:latin typeface="JetBrains Sans"/>
              </a:rPr>
              <a:t>Multiplataforma Kotlin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A283F-5C3F-1D8F-98EC-A257B3D2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fontAlgn="base"/>
            <a:r>
              <a:rPr lang="pt-BR" sz="1700" b="0" i="0">
                <a:effectLst/>
                <a:latin typeface="JetBrains Sans"/>
              </a:rPr>
              <a:t>A tecnologia Kotlin Multiplatform foi projetada para simplificar o desenvolvimento de projetos multiplataforma. Reduz o tempo gasto escrevendo e mantendo o mesmo código para </a:t>
            </a:r>
            <a:r>
              <a:rPr lang="pt-BR" sz="1700" b="0" i="0" u="none" strike="noStrike">
                <a:effectLst/>
                <a:latin typeface="JetBrains Sans"/>
              </a:rPr>
              <a:t>diferentes plataformas</a:t>
            </a:r>
            <a:r>
              <a:rPr lang="pt-BR" sz="1700" b="0" i="0">
                <a:effectLst/>
                <a:latin typeface="JetBrains Sans"/>
              </a:rPr>
              <a:t> , ao mesmo tempo que mantém a flexibilidade e os benefícios da programação nativa.</a:t>
            </a:r>
          </a:p>
          <a:p>
            <a:br>
              <a:rPr lang="pt-BR" sz="1700"/>
            </a:br>
            <a:endParaRPr lang="pt-BR" sz="17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42315C-EA8B-85A6-5248-B2B18B32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15255"/>
            <a:ext cx="6903720" cy="32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Início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Autofit/>
          </a:bodyPr>
          <a:lstStyle/>
          <a:p>
            <a:pPr algn="just"/>
            <a:r>
              <a:rPr lang="pt-BR" sz="3200" b="0" i="0" dirty="0">
                <a:solidFill>
                  <a:schemeClr val="tx2"/>
                </a:solidFill>
                <a:effectLst/>
                <a:latin typeface="Söhne"/>
              </a:rPr>
              <a:t>A fase de Concepção e Planejamento é crucial para o sucesso do desenvolvimento de qualquer aplicativo móvel. Durante essa etapa, a equipe de desenvolvimento trabalha em estreita colaboração com os stakeholders para definir e compreender completamente os objetivos do projeto e as necessidades dos usuários. </a:t>
            </a:r>
            <a:endParaRPr lang="pt-BR" sz="3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85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C4A48-F347-9906-1072-50E6A956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3000" b="1" i="0">
                <a:effectLst/>
                <a:latin typeface="JetBrains Sans"/>
              </a:rPr>
              <a:t>Compartilhamento de código entre plataformas</a:t>
            </a:r>
            <a:endParaRPr lang="pt-BR" sz="3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DB4ECC0-189F-3B5B-2A6E-D7F7272FB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3400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93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C4A48-F347-9906-1072-50E6A956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Compartilhamento de código entre plataformas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A4617E-A3E3-5066-EC2D-BD5027EB1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4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F9197D-0CB8-0205-F02C-94A33DB2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 i="0">
                <a:effectLst/>
                <a:latin typeface="JetBrains Sans"/>
              </a:rPr>
              <a:t>Kotlin para Android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B431DD55-D612-5B89-3788-ADCF4E5F9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57295-155A-EF7A-7601-91060863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1900" b="0" i="0">
                <a:effectLst/>
                <a:latin typeface="JetBrains Sans"/>
              </a:rPr>
              <a:t>Mais de 50% dos desenvolvedores profissionais Android usam Kotlin como linguagem principal, enquanto apenas 30% usam Java como linguagem principal. 70% dos desenvolvedores cuja linguagem principal é Kotlin dizem que Kotlin os torna mais produtivos.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900" b="1" i="0">
                <a:effectLst/>
                <a:latin typeface="inherit"/>
              </a:rPr>
              <a:t>Menos código combinado com maior legibilidade</a:t>
            </a:r>
            <a:r>
              <a:rPr lang="pt-BR" sz="1900" b="0" i="0">
                <a:effectLst/>
                <a:latin typeface="JetBrains Sans"/>
              </a:rPr>
              <a:t> . Gaste menos tempo escrevendo seu código e trabalhando para entender o código de outras pessoas.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BR" sz="1900" b="1" i="0">
                <a:effectLst/>
                <a:latin typeface="inherit"/>
              </a:rPr>
              <a:t>Menos erros comuns</a:t>
            </a:r>
            <a:r>
              <a:rPr lang="pt-BR" sz="1900" b="0" i="0">
                <a:effectLst/>
                <a:latin typeface="JetBrains Sans"/>
              </a:rPr>
              <a:t> . Os aplicativos desenvolvidos com Kotlin têm 20% menos probabilidade de travar com base nos </a:t>
            </a:r>
            <a:r>
              <a:rPr lang="pt-BR" sz="1900" b="0" i="0" u="none" strike="noStrike">
                <a:effectLst/>
                <a:latin typeface="JetBrains Sans"/>
              </a:rPr>
              <a:t>dados internos do Google</a:t>
            </a:r>
            <a:r>
              <a:rPr lang="pt-BR" sz="1900" b="0" i="0">
                <a:effectLst/>
                <a:latin typeface="JetBrains Sans"/>
              </a:rPr>
              <a:t> .</a:t>
            </a:r>
          </a:p>
          <a:p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19924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7207D-79E3-2C2B-F9FE-0C9511E2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>
                <a:solidFill>
                  <a:schemeClr val="tx2"/>
                </a:solidFill>
              </a:rPr>
              <a:t>Funções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2E866-4997-1AC8-F7CA-25A9899F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fun main() {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  println("Hello World")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</a:rPr>
              <a:t>A palavra fun é usada para declarar uma função. Uma função é um bloco de código projetado para executar uma tarefa específica.</a:t>
            </a:r>
          </a:p>
          <a:p>
            <a:pPr marL="0" indent="0">
              <a:buNone/>
            </a:pPr>
            <a:r>
              <a:rPr lang="pt-BR" sz="1800">
                <a:solidFill>
                  <a:schemeClr val="tx2"/>
                </a:solidFill>
              </a:rPr>
              <a:t>A função main() é algo que você verá em todos os programas Kotlin. Esta função é usada para executar o código. Qualquer código dentro da main() e das {}será executado 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88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7207D-79E3-2C2B-F9FE-0C9511E2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Variáveis ​​Kotlin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2E866-4997-1AC8-F7CA-25A9899F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/>
              <a:t>Variáveis ​​são contêineres para armazenar valores de dados.</a:t>
            </a:r>
          </a:p>
          <a:p>
            <a:pPr marL="0" indent="0">
              <a:buNone/>
            </a:pPr>
            <a:r>
              <a:rPr lang="pt-BR"/>
              <a:t>Para criar uma variável, use </a:t>
            </a:r>
            <a:r>
              <a:rPr lang="pt-BR" b="1"/>
              <a:t>var</a:t>
            </a:r>
            <a:r>
              <a:rPr lang="pt-BR"/>
              <a:t> ou </a:t>
            </a:r>
            <a:r>
              <a:rPr lang="pt-BR" b="1"/>
              <a:t>val</a:t>
            </a:r>
            <a:r>
              <a:rPr lang="pt-BR"/>
              <a:t> e atribua um valor a ela com o sinal de igual ( =).</a:t>
            </a:r>
          </a:p>
          <a:p>
            <a:pPr marL="0" indent="0">
              <a:buNone/>
            </a:pPr>
            <a:r>
              <a:rPr lang="pt-BR"/>
              <a:t>EXP.: </a:t>
            </a:r>
          </a:p>
          <a:p>
            <a:pPr marL="0" indent="0">
              <a:buNone/>
            </a:pPr>
            <a:r>
              <a:rPr lang="nn-NO"/>
              <a:t>var nomeVariavel = value</a:t>
            </a:r>
          </a:p>
          <a:p>
            <a:pPr marL="0" indent="0">
              <a:buNone/>
            </a:pPr>
            <a:r>
              <a:rPr lang="nn-NO"/>
              <a:t>val nomeVariavel = value</a:t>
            </a:r>
          </a:p>
          <a:p>
            <a:pPr marL="0" indent="0">
              <a:buNone/>
            </a:pPr>
            <a:endParaRPr lang="nn-NO"/>
          </a:p>
          <a:p>
            <a:pPr marL="0" indent="0">
              <a:buNone/>
            </a:pPr>
            <a:r>
              <a:rPr lang="pt-BR"/>
              <a:t>var nome = "João"</a:t>
            </a:r>
          </a:p>
          <a:p>
            <a:pPr marL="0" indent="0">
              <a:buNone/>
            </a:pPr>
            <a:r>
              <a:rPr lang="pt-BR"/>
              <a:t>val nascimento = 1975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println(nome)         </a:t>
            </a:r>
          </a:p>
          <a:p>
            <a:pPr marL="0" indent="0">
              <a:buNone/>
            </a:pPr>
            <a:r>
              <a:rPr lang="pt-BR"/>
              <a:t>println(nascimento)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295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7207D-79E3-2C2B-F9FE-0C9511E2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b="0" i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Variáveis ​​Kotlin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2E866-4997-1AC8-F7CA-25A9899F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 err="1">
                <a:solidFill>
                  <a:schemeClr val="tx2"/>
                </a:solidFill>
              </a:rPr>
              <a:t>val</a:t>
            </a:r>
            <a:r>
              <a:rPr lang="pt-BR" sz="3600" dirty="0">
                <a:solidFill>
                  <a:schemeClr val="tx2"/>
                </a:solidFill>
              </a:rPr>
              <a:t> num = 5                        // </a:t>
            </a:r>
            <a:r>
              <a:rPr lang="pt-BR" sz="3600" dirty="0" err="1">
                <a:solidFill>
                  <a:schemeClr val="tx2"/>
                </a:solidFill>
              </a:rPr>
              <a:t>Int</a:t>
            </a:r>
            <a:endParaRPr lang="pt-BR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3600" dirty="0" err="1">
                <a:solidFill>
                  <a:schemeClr val="tx2"/>
                </a:solidFill>
              </a:rPr>
              <a:t>val</a:t>
            </a:r>
            <a:r>
              <a:rPr lang="pt-BR" sz="3600" dirty="0">
                <a:solidFill>
                  <a:schemeClr val="tx2"/>
                </a:solidFill>
              </a:rPr>
              <a:t> </a:t>
            </a:r>
            <a:r>
              <a:rPr lang="pt-BR" sz="3600" dirty="0" err="1">
                <a:solidFill>
                  <a:schemeClr val="tx2"/>
                </a:solidFill>
              </a:rPr>
              <a:t>numDouble</a:t>
            </a:r>
            <a:r>
              <a:rPr lang="pt-BR" sz="3600" dirty="0">
                <a:solidFill>
                  <a:schemeClr val="tx2"/>
                </a:solidFill>
              </a:rPr>
              <a:t> = 5.99    // Double</a:t>
            </a:r>
          </a:p>
          <a:p>
            <a:pPr marL="0" indent="0">
              <a:buNone/>
            </a:pPr>
            <a:r>
              <a:rPr lang="pt-BR" sz="3600" dirty="0" err="1">
                <a:solidFill>
                  <a:schemeClr val="tx2"/>
                </a:solidFill>
              </a:rPr>
              <a:t>val</a:t>
            </a:r>
            <a:r>
              <a:rPr lang="pt-BR" sz="3600" dirty="0">
                <a:solidFill>
                  <a:schemeClr val="tx2"/>
                </a:solidFill>
              </a:rPr>
              <a:t> letra = 'D'                   // Char</a:t>
            </a:r>
          </a:p>
          <a:p>
            <a:pPr marL="0" indent="0">
              <a:buNone/>
            </a:pPr>
            <a:r>
              <a:rPr lang="pt-BR" sz="3600" dirty="0" err="1">
                <a:solidFill>
                  <a:schemeClr val="tx2"/>
                </a:solidFill>
              </a:rPr>
              <a:t>val</a:t>
            </a:r>
            <a:r>
              <a:rPr lang="pt-BR" sz="3600" dirty="0">
                <a:solidFill>
                  <a:schemeClr val="tx2"/>
                </a:solidFill>
              </a:rPr>
              <a:t> </a:t>
            </a:r>
            <a:r>
              <a:rPr lang="pt-BR" sz="3600" dirty="0" err="1">
                <a:solidFill>
                  <a:schemeClr val="tx2"/>
                </a:solidFill>
              </a:rPr>
              <a:t>boolean</a:t>
            </a:r>
            <a:r>
              <a:rPr lang="pt-BR" sz="3600" dirty="0">
                <a:solidFill>
                  <a:schemeClr val="tx2"/>
                </a:solidFill>
              </a:rPr>
              <a:t> = </a:t>
            </a:r>
            <a:r>
              <a:rPr lang="pt-BR" sz="3600" dirty="0" err="1">
                <a:solidFill>
                  <a:schemeClr val="tx2"/>
                </a:solidFill>
              </a:rPr>
              <a:t>true</a:t>
            </a:r>
            <a:r>
              <a:rPr lang="pt-BR" sz="3600" dirty="0">
                <a:solidFill>
                  <a:schemeClr val="tx2"/>
                </a:solidFill>
              </a:rPr>
              <a:t>        // </a:t>
            </a:r>
            <a:r>
              <a:rPr lang="pt-BR" sz="3600" dirty="0" err="1">
                <a:solidFill>
                  <a:schemeClr val="tx2"/>
                </a:solidFill>
              </a:rPr>
              <a:t>Boolean</a:t>
            </a:r>
            <a:endParaRPr lang="pt-BR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3600" dirty="0" err="1">
                <a:solidFill>
                  <a:schemeClr val="tx2"/>
                </a:solidFill>
              </a:rPr>
              <a:t>val</a:t>
            </a:r>
            <a:r>
              <a:rPr lang="pt-BR" sz="3600" dirty="0">
                <a:solidFill>
                  <a:schemeClr val="tx2"/>
                </a:solidFill>
              </a:rPr>
              <a:t> texto = "</a:t>
            </a:r>
            <a:r>
              <a:rPr lang="pt-BR" sz="3600" dirty="0" err="1">
                <a:solidFill>
                  <a:schemeClr val="tx2"/>
                </a:solidFill>
              </a:rPr>
              <a:t>Hello</a:t>
            </a:r>
            <a:r>
              <a:rPr lang="pt-BR" sz="3600" dirty="0">
                <a:solidFill>
                  <a:schemeClr val="tx2"/>
                </a:solidFill>
              </a:rPr>
              <a:t>"       // </a:t>
            </a:r>
            <a:r>
              <a:rPr lang="pt-BR" sz="3600" dirty="0" err="1">
                <a:solidFill>
                  <a:schemeClr val="tx2"/>
                </a:solidFill>
              </a:rPr>
              <a:t>String</a:t>
            </a:r>
            <a:endParaRPr lang="pt-BR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12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7BBB8-40E2-D933-A653-02F5065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0" i="0">
                <a:effectLst/>
                <a:latin typeface="var(--typography-html-font,&quot;Helvetica Neue&quot;,&quot;Helvetica&quot;,&quot;Arial&quot;,sans-serif)"/>
              </a:rPr>
              <a:t>Swift</a:t>
            </a:r>
            <a:br>
              <a:rPr lang="pt-BR" sz="4200" b="0" i="0">
                <a:effectLst/>
                <a:latin typeface="var(--typography-html-font,&quot;Helvetica Neue&quot;,&quot;Helvetica&quot;,&quot;Arial&quot;,sans-serif)"/>
              </a:rPr>
            </a:br>
            <a:endParaRPr lang="pt-BR" sz="4200" b="0" i="0">
              <a:effectLst/>
              <a:latin typeface="Helvetica Neue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4EC92-88B1-13B6-F2E6-D848428A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Compreenda os objetivos de alto nível da linguagem.</a:t>
            </a:r>
          </a:p>
          <a:p>
            <a:r>
              <a:rPr lang="pt-BR" sz="2200" b="0" i="0">
                <a:effectLst/>
                <a:latin typeface="Helvetica Neue"/>
              </a:rPr>
              <a:t>Swift é uma maneira fantástica de escrever software para telefones, tablets, desktops, servidores ou qualquer outra coisa que execute código. É uma linguagem de programação segura e rápida que combina o que há de melhor em linguagem moderna com a sabedoria de uma comunidade diversificada de código aberto.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042440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37BBB8-40E2-D933-A653-02F5065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200" b="0" i="0">
                <a:effectLst/>
                <a:latin typeface="var(--typography-html-font,&quot;Helvetica Neue&quot;,&quot;Helvetica&quot;,&quot;Arial&quot;,sans-serif)"/>
              </a:rPr>
              <a:t>Swift</a:t>
            </a:r>
            <a:br>
              <a:rPr lang="pt-BR" sz="4200" b="0" i="0">
                <a:effectLst/>
                <a:latin typeface="var(--typography-html-font,&quot;Helvetica Neue&quot;,&quot;Helvetica&quot;,&quot;Arial&quot;,sans-serif)"/>
              </a:rPr>
            </a:br>
            <a:endParaRPr lang="pt-BR" sz="4200" b="0" i="0">
              <a:effectLst/>
              <a:latin typeface="Helvetica Neue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4EC92-88B1-13B6-F2E6-D848428A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Swift elimina grandes classes de erros comuns de programação adotando padrões de programação modernos: </a:t>
            </a:r>
          </a:p>
          <a:p>
            <a:endParaRPr lang="pt-BR" sz="2200" b="0" i="0">
              <a:effectLst/>
              <a:latin typeface="Helvetica Neue"/>
            </a:endParaRPr>
          </a:p>
          <a:p>
            <a:r>
              <a:rPr lang="pt-BR" sz="2200" b="0" i="0">
                <a:effectLst/>
                <a:latin typeface="Helvetica Neue"/>
              </a:rPr>
              <a:t>As variáveis ​​são sempre inicializadas antes do uso.</a:t>
            </a:r>
          </a:p>
          <a:p>
            <a:pPr marL="0" indent="0">
              <a:buNone/>
            </a:pPr>
            <a:endParaRPr lang="pt-BR" sz="2200" b="0" i="0">
              <a:effectLst/>
              <a:latin typeface="Helvetica Neue"/>
            </a:endParaRPr>
          </a:p>
          <a:p>
            <a:r>
              <a:rPr lang="pt-BR" sz="2200" b="0" i="0">
                <a:effectLst/>
                <a:latin typeface="Helvetica Neue"/>
              </a:rPr>
              <a:t>Os números inteiros são verificados quanto a estouro.</a:t>
            </a:r>
          </a:p>
          <a:p>
            <a:endParaRPr lang="pt-BR" sz="2200" b="0" i="0">
              <a:effectLst/>
              <a:latin typeface="Helvetica Neue"/>
            </a:endParaRPr>
          </a:p>
          <a:p>
            <a:r>
              <a:rPr lang="pt-BR" sz="2200" b="0" i="0">
                <a:effectLst/>
                <a:latin typeface="Helvetica Neue"/>
              </a:rPr>
              <a:t>Os opcionais garantem que nulos valores sejam tratados explicitamente.</a:t>
            </a:r>
          </a:p>
          <a:p>
            <a:endParaRPr lang="pt-BR" sz="2200" b="0" i="0">
              <a:effectLst/>
              <a:latin typeface="Helvetica Neue"/>
            </a:endParaRPr>
          </a:p>
          <a:p>
            <a:r>
              <a:rPr lang="pt-BR" sz="2200" b="0" i="0">
                <a:effectLst/>
                <a:latin typeface="Helvetica Neue"/>
              </a:rPr>
              <a:t>O tratamento de erros permite a recuperação controlada de falhas inesperadas.</a:t>
            </a:r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34537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8494C-32AD-2812-5E55-ACC8D15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000" b="0" i="0" u="none" strike="noStrike">
                <a:effectLst/>
                <a:latin typeface="Helvetica Neue"/>
              </a:rPr>
              <a:t>Constantes e Variáveis</a:t>
            </a:r>
            <a:br>
              <a:rPr lang="pt-BR" sz="5000" b="0" i="0">
                <a:effectLst/>
                <a:latin typeface="Helvetica Neue"/>
              </a:rPr>
            </a:br>
            <a:endParaRPr lang="pt-BR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06A85-1F9D-58DD-DEA3-1BA649B0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Constantes e variáveis ​​associam um nome a um valor de um tipo específico (como o número ou a string ).  O valor de uma </a:t>
            </a:r>
            <a:r>
              <a:rPr lang="pt-BR" sz="2200" b="0" i="1">
                <a:effectLst/>
                <a:latin typeface="Helvetica Neue"/>
              </a:rPr>
              <a:t>constante</a:t>
            </a:r>
            <a:r>
              <a:rPr lang="pt-BR" sz="2200" b="0" i="0">
                <a:effectLst/>
                <a:latin typeface="Helvetica Neue"/>
              </a:rPr>
              <a:t> não pode ser alterado depois de definida, enquanto uma </a:t>
            </a:r>
            <a:r>
              <a:rPr lang="pt-BR" sz="2200" b="0" i="1">
                <a:effectLst/>
                <a:latin typeface="Helvetica Neue"/>
              </a:rPr>
              <a:t>variável</a:t>
            </a:r>
            <a:r>
              <a:rPr lang="pt-BR" sz="2200" b="0" i="0">
                <a:effectLst/>
                <a:latin typeface="Helvetica Neue"/>
              </a:rPr>
              <a:t> pode ser definida com um valor diferente. </a:t>
            </a:r>
          </a:p>
          <a:p>
            <a:r>
              <a:rPr lang="pt-BR" sz="2200" b="0" i="0">
                <a:effectLst/>
                <a:latin typeface="Menlo"/>
              </a:rPr>
              <a:t>let num = 10</a:t>
            </a:r>
            <a:endParaRPr lang="pt-BR" sz="2200">
              <a:latin typeface="Helvetica Neue"/>
            </a:endParaRPr>
          </a:p>
          <a:p>
            <a:r>
              <a:rPr lang="pt-BR" sz="2200" b="0" i="0">
                <a:effectLst/>
                <a:latin typeface="Menlo"/>
              </a:rPr>
              <a:t>var num1 = 0</a:t>
            </a:r>
            <a:endParaRPr lang="pt-BR" sz="2200" b="0" i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734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8494C-32AD-2812-5E55-ACC8D15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pt-BR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06A85-1F9D-58DD-DEA3-1BA649B0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algn="just"/>
            <a:r>
              <a:rPr lang="pt-B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A sintaxe de função unificada do Swift é flexível o suficiente para expressar qualquer coisa, desde uma função simples no estilo C sem nomes de parâmetros até um método complexo no estilo </a:t>
            </a:r>
            <a:r>
              <a:rPr lang="pt-BR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Objective</a:t>
            </a:r>
            <a:r>
              <a:rPr lang="pt-B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-C com nomes e rótulos de argumentos para cada parâmetro.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0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b="1" i="0">
                <a:effectLst/>
                <a:latin typeface="Söhne"/>
              </a:rPr>
              <a:t>Definição de Objetivos</a:t>
            </a:r>
            <a:endParaRPr lang="pt-BR" sz="5400"/>
          </a:p>
        </p:txBody>
      </p:sp>
      <p:pic>
        <p:nvPicPr>
          <p:cNvPr id="5" name="Picture 4" descr="Três flechas no alvo">
            <a:extLst>
              <a:ext uri="{FF2B5EF4-FFF2-40B4-BE49-F238E27FC236}">
                <a16:creationId xmlns:a16="http://schemas.microsoft.com/office/drawing/2014/main" id="{896C7679-1597-9329-795B-0141096CB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5" r="44434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93" y="2602714"/>
            <a:ext cx="6251110" cy="348386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começa identificando os objetivos gerais do aplicativo, como aumentar o engajamento do usuário, gerar receita, fornecer informações específicas,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>
                <a:effectLst/>
                <a:latin typeface="Söhne"/>
              </a:rPr>
              <a:t>Esses objetivos devem ser claros, mensuráveis ​​e alinhados com a estratégia geral da empresa ou do cliente.</a:t>
            </a:r>
          </a:p>
        </p:txBody>
      </p:sp>
    </p:spTree>
    <p:extLst>
      <p:ext uri="{BB962C8B-B14F-4D97-AF65-F5344CB8AC3E}">
        <p14:creationId xmlns:p14="http://schemas.microsoft.com/office/powerpoint/2010/main" val="148510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8494C-32AD-2812-5E55-ACC8D15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0" i="0" u="none" strike="noStrike">
                <a:effectLst/>
                <a:latin typeface="Helvetica Neue"/>
              </a:rPr>
              <a:t>Definindo e Chamando Funções</a:t>
            </a:r>
            <a:endParaRPr lang="pt-BR" sz="5400" b="0" i="0">
              <a:effectLst/>
              <a:latin typeface="Helvetica Neue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06A85-1F9D-58DD-DEA3-1BA649B0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0" i="0">
                <a:effectLst/>
                <a:latin typeface="Helvetica Neue"/>
              </a:rPr>
              <a:t>Ao definir uma função, você pode definir opcionalmente um ou mais valores nomeados e digitados que a função usa como entrada, conhecidos como </a:t>
            </a:r>
            <a:r>
              <a:rPr lang="pt-BR" sz="2200" b="0" i="1">
                <a:effectLst/>
                <a:latin typeface="Helvetica Neue"/>
              </a:rPr>
              <a:t>parâmetros</a:t>
            </a:r>
            <a:r>
              <a:rPr lang="pt-BR" sz="2200" b="0" i="0">
                <a:effectLst/>
                <a:latin typeface="Helvetica Neue"/>
              </a:rPr>
              <a:t> . Você também pode definir opcionalmente um tipo de valor que a função retornará como saída quando terminar, conhecido como </a:t>
            </a:r>
            <a:r>
              <a:rPr lang="pt-BR" sz="2200" b="0" i="1">
                <a:effectLst/>
                <a:latin typeface="Helvetica Neue"/>
              </a:rPr>
              <a:t>tipo de retorno</a:t>
            </a:r>
            <a:r>
              <a:rPr lang="pt-BR" sz="2200" b="0" i="0">
                <a:effectLst/>
                <a:latin typeface="Helvetica Neue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034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8494C-32AD-2812-5E55-ACC8D15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pt-BR" b="0" i="0" u="none" strike="noStrike">
                <a:effectLst/>
                <a:latin typeface="Helvetica Neue"/>
              </a:rPr>
              <a:t>Definindo e Chamando Funções</a:t>
            </a:r>
            <a:endParaRPr lang="pt-BR" b="0" i="0">
              <a:effectLst/>
              <a:latin typeface="Helvetica Neu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8C1A41-F72D-EE63-B6B9-85BFC3DB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553685"/>
            <a:ext cx="9875259" cy="246881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06A85-1F9D-58DD-DEA3-1BA649B0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pt-BR" sz="2000" b="0" i="0">
                <a:effectLst/>
                <a:latin typeface="Helvetica Neue"/>
              </a:rPr>
              <a:t>A função no exemplo abaixo é chamada greet(pessoa:)porque é isso que ela faz — recebe o nome de uma pessoa como entrada e retorna uma saudação para essa pessoa. Para fazer isso, você define um parâmetro de entrada — um String valor chamado pessoa— e um tipo de retorno String, que conterá uma saudação para aquela pessoa:</a:t>
            </a:r>
          </a:p>
          <a:p>
            <a:endParaRPr lang="pt-BR" sz="2000" b="0" i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896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pt-BR" sz="4100" b="1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Desenvolvimento: </a:t>
            </a:r>
            <a:r>
              <a:rPr lang="pt-BR" sz="41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Iteração e Colaboração</a:t>
            </a:r>
            <a:endParaRPr lang="pt-BR" sz="4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26" y="2473053"/>
            <a:ext cx="9967415" cy="3320031"/>
          </a:xfrm>
        </p:spPr>
        <p:txBody>
          <a:bodyPr anchor="ctr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Durante o desenvolvimento, os desenvolvedores colaboram com designers, gerentes de projeto e outros membros da equipe para resolver problemas, fazer ajustes e garantir que o produto final atenda aos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 equipe segue práticas ágeis de desenvolvimento, como Scrum ou </a:t>
            </a:r>
            <a:r>
              <a:rPr lang="pt-BR" sz="32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Kanban</a:t>
            </a:r>
            <a:r>
              <a:rPr lang="pt-BR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, realizando reuniões regulares de acompanhamento e revisão do progresso.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9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3800" b="1"/>
              <a:t>Desenvolvimento: </a:t>
            </a:r>
            <a:r>
              <a:rPr lang="pt-BR" sz="3800" b="1" i="0">
                <a:effectLst/>
                <a:latin typeface="Söhne"/>
              </a:rPr>
              <a:t>Gerenciamento de Versões e Controle de Qualidade</a:t>
            </a:r>
            <a:endParaRPr lang="pt-BR" sz="3800"/>
          </a:p>
        </p:txBody>
      </p:sp>
      <p:pic>
        <p:nvPicPr>
          <p:cNvPr id="5" name="Picture 4" descr="Pessoas na mesa de reunião">
            <a:extLst>
              <a:ext uri="{FF2B5EF4-FFF2-40B4-BE49-F238E27FC236}">
                <a16:creationId xmlns:a16="http://schemas.microsoft.com/office/drawing/2014/main" id="{6BCD9657-4A2F-2EDF-897E-C9389EB8A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79" r="3808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459" y="2592324"/>
            <a:ext cx="6894576" cy="348386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Durante o desenvolvimento, os desenvolvedores colaboram com designers, gerentes de projeto e outros membros da equipe para resolver problemas, fazer ajustes e garantir que o produto final atenda aos requisitos.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 equipe segue práticas ágeis de desenvolvimento, como Scrum ou </a:t>
            </a:r>
            <a:r>
              <a:rPr lang="pt-BR" b="0" i="0" dirty="0" err="1">
                <a:effectLst/>
                <a:latin typeface="Söhne"/>
              </a:rPr>
              <a:t>Kanban</a:t>
            </a:r>
            <a:r>
              <a:rPr lang="pt-BR" b="0" i="0" dirty="0">
                <a:effectLst/>
                <a:latin typeface="Söhne"/>
              </a:rPr>
              <a:t>, realizando reuniões regulares de acompanhamento e revisão do progresso.</a:t>
            </a:r>
          </a:p>
        </p:txBody>
      </p:sp>
    </p:spTree>
    <p:extLst>
      <p:ext uri="{BB962C8B-B14F-4D97-AF65-F5344CB8AC3E}">
        <p14:creationId xmlns:p14="http://schemas.microsoft.com/office/powerpoint/2010/main" val="2179295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Manutenção e Atualizações:</a:t>
            </a:r>
            <a:br>
              <a:rPr lang="pt-BR" b="0" i="0">
                <a:effectLst/>
                <a:latin typeface="Söhne"/>
              </a:rPr>
            </a:br>
            <a:r>
              <a:rPr lang="pt-BR" b="1" i="0">
                <a:effectLst/>
                <a:latin typeface="Söhne"/>
              </a:rPr>
              <a:t>Manutenção Contínua</a:t>
            </a:r>
            <a:endParaRPr lang="pt-BR" b="0" i="0">
              <a:effectLst/>
              <a:latin typeface="Söhne"/>
            </a:endParaRPr>
          </a:p>
        </p:txBody>
      </p:sp>
      <p:pic>
        <p:nvPicPr>
          <p:cNvPr id="5" name="Picture 4" descr="Pessoa observando o telefone vazio">
            <a:extLst>
              <a:ext uri="{FF2B5EF4-FFF2-40B4-BE49-F238E27FC236}">
                <a16:creationId xmlns:a16="http://schemas.microsoft.com/office/drawing/2014/main" id="{65B1CC9F-2C74-5B84-7B05-A18DC4847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07" r="16147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380" y="2125758"/>
            <a:ext cx="7619999" cy="3900730"/>
          </a:xfrm>
        </p:spPr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Após o lançamento do aplicativo, a fase de manutenção contínua envolve uma série de atividades para garantir que o aplicativo permaneça funcional e atenda às expectativas dos usuários ao longo do tempo.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Söhne"/>
              </a:rPr>
              <a:t>Correção de Bugs:</a:t>
            </a:r>
            <a:r>
              <a:rPr lang="pt-BR" b="0" i="0" dirty="0">
                <a:effectLst/>
                <a:latin typeface="Söhne"/>
              </a:rPr>
              <a:t> Identificação e correção de quaisquer bugs ou problemas que os usuários possam encontrar durante o uso do aplicativo. Isso pode incluir problemas de desempenho, falhas inesperadas, erros de interface ou qualquer outro comportamento indesejado.</a:t>
            </a:r>
          </a:p>
        </p:txBody>
      </p:sp>
    </p:spTree>
    <p:extLst>
      <p:ext uri="{BB962C8B-B14F-4D97-AF65-F5344CB8AC3E}">
        <p14:creationId xmlns:p14="http://schemas.microsoft.com/office/powerpoint/2010/main" val="271035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Manutenção e Atualizações:</a:t>
            </a:r>
            <a:br>
              <a:rPr lang="pt-BR" b="0" i="0">
                <a:effectLst/>
                <a:latin typeface="Söhne"/>
              </a:rPr>
            </a:br>
            <a:r>
              <a:rPr lang="pt-BR" b="1" i="0">
                <a:effectLst/>
                <a:latin typeface="Söhne"/>
              </a:rPr>
              <a:t>Manutenção Contínua</a:t>
            </a:r>
            <a:endParaRPr lang="pt-BR" b="0" i="0">
              <a:effectLst/>
              <a:latin typeface="Söhne"/>
            </a:endParaRPr>
          </a:p>
        </p:txBody>
      </p:sp>
      <p:pic>
        <p:nvPicPr>
          <p:cNvPr id="5" name="Picture 4" descr="Arte da tecnologia 3D">
            <a:extLst>
              <a:ext uri="{FF2B5EF4-FFF2-40B4-BE49-F238E27FC236}">
                <a16:creationId xmlns:a16="http://schemas.microsoft.com/office/drawing/2014/main" id="{F424FD42-60A3-6917-EDFA-6A63221A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6" r="39418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FE569-2726-4562-3942-34B868A6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000" b="1" i="0">
                <a:effectLst/>
                <a:latin typeface="Söhne"/>
              </a:rPr>
              <a:t>Atualizações de Segurança:</a:t>
            </a:r>
            <a:r>
              <a:rPr lang="pt-BR" sz="2000" b="0" i="0">
                <a:effectLst/>
                <a:latin typeface="Söhne"/>
              </a:rPr>
              <a:t> Monitoramento e resposta a possíveis vulnerabilidades de segurança que possam surgir. Isso envolve a implementação de correções de segurança para garantir a proteção dos dados dos usuários e a integridade do aplicativo.</a:t>
            </a:r>
          </a:p>
          <a:p>
            <a:pPr>
              <a:buFont typeface="+mj-lt"/>
              <a:buAutoNum type="arabicPeriod"/>
            </a:pPr>
            <a:r>
              <a:rPr lang="pt-BR" sz="2000" b="1" i="0">
                <a:effectLst/>
                <a:latin typeface="Söhne"/>
              </a:rPr>
              <a:t>Aprimoramentos de Desempenho:</a:t>
            </a:r>
            <a:r>
              <a:rPr lang="pt-BR" sz="2000" b="0" i="0">
                <a:effectLst/>
                <a:latin typeface="Söhne"/>
              </a:rPr>
              <a:t> Identificação e resolução de quaisquer problemas de desempenho que possam afetar a experiência do usuário, como lentidão no carregamento de páginas, tempo de resposta lento ou consumo excessivo de recursos.</a:t>
            </a:r>
          </a:p>
        </p:txBody>
      </p:sp>
    </p:spTree>
    <p:extLst>
      <p:ext uri="{BB962C8B-B14F-4D97-AF65-F5344CB8AC3E}">
        <p14:creationId xmlns:p14="http://schemas.microsoft.com/office/powerpoint/2010/main" val="2182440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b="1" i="0">
                <a:solidFill>
                  <a:srgbClr val="FFFFFF"/>
                </a:solidFill>
                <a:effectLst/>
                <a:latin typeface="Söhne"/>
              </a:rPr>
              <a:t>Manutenção e Atualizações:</a:t>
            </a:r>
            <a:br>
              <a:rPr lang="pt-BR" sz="4000" b="0" i="0">
                <a:solidFill>
                  <a:srgbClr val="FFFFFF"/>
                </a:solidFill>
                <a:effectLst/>
                <a:latin typeface="Söhne"/>
              </a:rPr>
            </a:br>
            <a:r>
              <a:rPr lang="pt-BR" sz="4000" b="1" i="0">
                <a:solidFill>
                  <a:srgbClr val="FFFFFF"/>
                </a:solidFill>
                <a:effectLst/>
                <a:latin typeface="Söhne"/>
              </a:rPr>
              <a:t>Manutenção Contínua</a:t>
            </a:r>
            <a:endParaRPr lang="pt-BR" sz="4000" b="0" i="0">
              <a:solidFill>
                <a:srgbClr val="FFFFFF"/>
              </a:solidFill>
              <a:effectLst/>
              <a:latin typeface="Söhne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C75F41-C493-7ED4-D330-BEDFFEB49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690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193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b="1" i="0">
                <a:solidFill>
                  <a:srgbClr val="FFFFFF"/>
                </a:solidFill>
                <a:effectLst/>
                <a:latin typeface="Söhne"/>
              </a:rPr>
              <a:t>Fim de Vida Útil</a:t>
            </a:r>
            <a:endParaRPr lang="pt-BR" sz="4000" b="0" i="0">
              <a:solidFill>
                <a:srgbClr val="FFFFFF"/>
              </a:solidFill>
              <a:effectLst/>
              <a:latin typeface="Söhne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7FA225C-27E4-2950-E02E-F1686B34D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3639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875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E2132-E5CF-9F53-2FE0-12EBCB4C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b="1" i="0">
                <a:solidFill>
                  <a:srgbClr val="FFFFFF"/>
                </a:solidFill>
                <a:effectLst/>
                <a:latin typeface="Söhne"/>
              </a:rPr>
              <a:t>Migração dos Usuários</a:t>
            </a:r>
            <a:endParaRPr lang="pt-BR" sz="4000" b="0" i="0">
              <a:solidFill>
                <a:srgbClr val="FFFFFF"/>
              </a:solidFill>
              <a:effectLst/>
              <a:latin typeface="Söhne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37A9901-3069-8900-C1A4-2C29ED931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9627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181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31D77-0560-B92D-6DB8-9751380E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b="1"/>
              <a:t>Designer Pattens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 b="1" i="0">
                <a:solidFill>
                  <a:schemeClr val="tx2"/>
                </a:solidFill>
                <a:effectLst/>
                <a:latin typeface="Söhne"/>
              </a:rPr>
              <a:t>Definição de Objetivos</a:t>
            </a:r>
            <a:endParaRPr lang="pt-BR" sz="3600">
              <a:solidFill>
                <a:schemeClr val="tx2"/>
              </a:solidFill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858DDE2C-E514-5455-E53A-3C14C171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2"/>
                </a:solidFill>
                <a:effectLst/>
                <a:latin typeface="Söhne"/>
              </a:rPr>
              <a:t>Vamos imaginar que estamos trabalhando no desenvolvimento de um aplicativo móvel para uma rede social voltada para entusiastas de viagens. Durante a fase de Concepção e Planejamento, identificamos os seguintes objetivos gerais do aplicativo: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33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9D006-5096-7B89-8E73-CA2E24F5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 b="1" i="0" cap="all" dirty="0">
                <a:effectLst/>
                <a:latin typeface="PT Sans" panose="020B0503020203020204" pitchFamily="34" charset="0"/>
              </a:rPr>
              <a:t>PROJETO PADRÕES</a:t>
            </a:r>
            <a:endParaRPr lang="pt-BR" sz="54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B52E9-FBCC-69C8-159D-115BFF28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200" b="1" i="0">
                <a:effectLst/>
                <a:latin typeface="PT Sans" panose="020F0502020204030204" pitchFamily="34" charset="0"/>
              </a:rPr>
              <a:t>Os padrões de projeto</a:t>
            </a:r>
            <a:r>
              <a:rPr lang="pt-BR" sz="2200" b="0" i="0">
                <a:effectLst/>
                <a:latin typeface="PT Sans" panose="020F0502020204030204" pitchFamily="34" charset="0"/>
              </a:rPr>
              <a:t> são soluções típicas para problemas comuns no projeto de software. Cada padrão é como um projeto que você pode personalizar para resolver um problema específico de design em seu código.</a:t>
            </a:r>
            <a:endParaRPr lang="pt-BR" sz="22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1781D-4766-C15E-9229-E1C236DE8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1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65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2B4CC-CEFA-15AF-BD5D-061AFD3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>
                <a:effectLst/>
              </a:rPr>
              <a:t>Singleton</a:t>
            </a:r>
          </a:p>
        </p:txBody>
      </p:sp>
      <p:sp>
        <p:nvSpPr>
          <p:cNvPr id="411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AB6DB4-EF09-DF60-F75D-05AE855563A3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</a:rPr>
              <a:t>Singleton</a:t>
            </a:r>
            <a:r>
              <a:rPr lang="en-US" sz="2200" b="0" i="0">
                <a:effectLst/>
              </a:rPr>
              <a:t> é um padrão de design criacional que permite garantir que uma classe tenha apenas uma instância, ao mesmo tempo que fornece um ponto de acesso global para essa instância.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O governo é um excelente exemplo do padrão Singleton. Um país pode ter apenas um governo oficial. Independentemente das identidades pessoais dos indivíduos que formam governos, o título, “O Governo de X”, é um ponto de acesso global que identifica o grupo de pessoas responsáveis.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100" name="Picture 4" descr="Singleton pattern">
            <a:extLst>
              <a:ext uri="{FF2B5EF4-FFF2-40B4-BE49-F238E27FC236}">
                <a16:creationId xmlns:a16="http://schemas.microsoft.com/office/drawing/2014/main" id="{0E9904E0-20F8-2476-8E8F-89F0F49A3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4" r="19606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Arquitetura de aplicativo Flutter com RiverPod: Uma Introdução - Cap Sistema">
            <a:extLst>
              <a:ext uri="{FF2B5EF4-FFF2-40B4-BE49-F238E27FC236}">
                <a16:creationId xmlns:a16="http://schemas.microsoft.com/office/drawing/2014/main" id="{AF34E3BC-EBE3-B10E-4593-38BEF8932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Comparação com a arquitetura MVC">
            <a:extLst>
              <a:ext uri="{FF2B5EF4-FFF2-40B4-BE49-F238E27FC236}">
                <a16:creationId xmlns:a16="http://schemas.microsoft.com/office/drawing/2014/main" id="{3B7528AA-669E-ED8F-B1D5-081E78456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980765" cy="29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A4214BF0-6CF9-8D85-51B4-65949F87D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610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2B4CC-CEFA-15AF-BD5D-061AFD3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Singleton</a:t>
            </a:r>
          </a:p>
        </p:txBody>
      </p:sp>
      <p:sp>
        <p:nvSpPr>
          <p:cNvPr id="51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AB6DB4-EF09-DF60-F75D-05AE855563A3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</a:rPr>
              <a:t>Use o padrão Singleton quando uma classe em seu programa tiver apenas uma instância disponível para todos os clientes; por exemplo, um único objeto de banco de dados compartilhado por diferentes partes do programa.</a:t>
            </a:r>
            <a:endParaRPr lang="en-US" sz="2200"/>
          </a:p>
        </p:txBody>
      </p:sp>
      <p:pic>
        <p:nvPicPr>
          <p:cNvPr id="5122" name="Picture 2" descr="Arquivo de banco de dados - ícones de networking grátis">
            <a:extLst>
              <a:ext uri="{FF2B5EF4-FFF2-40B4-BE49-F238E27FC236}">
                <a16:creationId xmlns:a16="http://schemas.microsoft.com/office/drawing/2014/main" id="{80F41685-1A3D-2033-929A-C43F0DAF8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Arquitetura de aplicativo Flutter com RiverPod: Uma Introdução - Cap Sistema">
            <a:extLst>
              <a:ext uri="{FF2B5EF4-FFF2-40B4-BE49-F238E27FC236}">
                <a16:creationId xmlns:a16="http://schemas.microsoft.com/office/drawing/2014/main" id="{AF34E3BC-EBE3-B10E-4593-38BEF8932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Comparação com a arquitetura MVC">
            <a:extLst>
              <a:ext uri="{FF2B5EF4-FFF2-40B4-BE49-F238E27FC236}">
                <a16:creationId xmlns:a16="http://schemas.microsoft.com/office/drawing/2014/main" id="{3B7528AA-669E-ED8F-B1D5-081E78456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980765" cy="29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A4214BF0-6CF9-8D85-51B4-65949F87D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9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02B4CC-CEFA-15AF-BD5D-061AFD3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Singleton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AB6DB4-EF09-DF60-F75D-05AE855563A3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</a:rPr>
              <a:t>Ponto Global de Acesso:</a:t>
            </a:r>
            <a:endParaRPr lang="en-US" sz="22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O Singleton fornece um ponto global de acesso à instância única da classe, permitindo que outros objetos acessem essa instância de forma consistente em todo o aplicativo.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Isso facilita o compartilhamento de recursos e dados entre diferentes partes do código, reduzindo a duplicação e a sobrecarga de memória.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</a:rPr>
              <a:t>Utilização em Objetos Compartilhados:</a:t>
            </a:r>
            <a:endParaRPr lang="en-US" sz="22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O padrão Singleton é particularmente útil para objetos que precisam ser compartilhados em todo o aplicativo, como um gerenciador de sessões, um pool de conexões de banco de dados ou um cache de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Ele garante que esses objetos sejam instanciados apenas uma vez e que essa única instância seja acessível de forma consistente em todas as partes do aplicativo.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0" i="0">
              <a:effectLst/>
            </a:endParaRPr>
          </a:p>
        </p:txBody>
      </p:sp>
      <p:sp>
        <p:nvSpPr>
          <p:cNvPr id="4" name="AutoShape 2" descr="Arquitetura de aplicativo Flutter com RiverPod: Uma Introdução - Cap Sistema">
            <a:extLst>
              <a:ext uri="{FF2B5EF4-FFF2-40B4-BE49-F238E27FC236}">
                <a16:creationId xmlns:a16="http://schemas.microsoft.com/office/drawing/2014/main" id="{AF34E3BC-EBE3-B10E-4593-38BEF8932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Comparação com a arquitetura MVC">
            <a:extLst>
              <a:ext uri="{FF2B5EF4-FFF2-40B4-BE49-F238E27FC236}">
                <a16:creationId xmlns:a16="http://schemas.microsoft.com/office/drawing/2014/main" id="{3B7528AA-669E-ED8F-B1D5-081E78456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980765" cy="298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A4214BF0-6CF9-8D85-51B4-65949F87D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17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A1DDC-194C-B755-9025-E7DBED18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Referências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50C17C0-E105-D1C3-0288-7DF18A518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911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57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>
                <a:solidFill>
                  <a:srgbClr val="0D0D0D"/>
                </a:solidFill>
                <a:effectLst/>
                <a:latin typeface="Söhne"/>
              </a:rPr>
              <a:t>Definição de Objetivos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7869425-3932-C6AA-2F60-78372A1B3F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3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b="1" i="0">
                <a:effectLst/>
                <a:latin typeface="Söhne"/>
              </a:rPr>
              <a:t>Definição de Objetivos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b="1" i="0">
                <a:effectLst/>
                <a:latin typeface="Söhne"/>
              </a:rPr>
              <a:t>Objetivo: Fornecer Informações Específicas:</a:t>
            </a:r>
            <a:endParaRPr lang="pt-BR" sz="22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Métrica de Avaliação: Taxa de satisfação do usuário em relação à relevância e qualidade das informações fornecidas.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0" i="0">
                <a:effectLst/>
                <a:latin typeface="Söhne"/>
              </a:rPr>
              <a:t>Estratégias: Desenvolver algoritmos de recomendação personalizados com base nas preferências de viagem do usuário, oferecer guias de viagem detalhados, atualizações em tempo real sobre condições de viagem e alertas de eventos importantes.</a:t>
            </a:r>
          </a:p>
        </p:txBody>
      </p:sp>
    </p:spTree>
    <p:extLst>
      <p:ext uri="{BB962C8B-B14F-4D97-AF65-F5344CB8AC3E}">
        <p14:creationId xmlns:p14="http://schemas.microsoft.com/office/powerpoint/2010/main" val="328043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FE6184-E573-190E-51D0-CC07C5110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Definição de Objetivos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05C1728-495F-0ECA-6972-86F5C566E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9075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49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AA49DE0B-4415-835C-99ED-64ADF913D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912" b="9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Definição de 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Pesquisa de Mercado e Análise de Concorrência:</a:t>
            </a:r>
            <a:endParaRPr lang="pt-BR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A equipe realiza uma pesquisa detalhada do mercado para entender o contexto em que o aplicativo será lançado.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Isso inclui analisar aplicativos concorrentes para identificar pontos fortes, pontos fracos, oportunidades e ameaças.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i="0">
                <a:effectLst/>
                <a:latin typeface="Söhne"/>
              </a:rPr>
              <a:t>FOFA</a:t>
            </a:r>
            <a:r>
              <a:rPr lang="pt-BR" b="1" dirty="0"/>
              <a:t>: </a:t>
            </a:r>
            <a:r>
              <a:rPr lang="pt-BR" dirty="0"/>
              <a:t>A matriz F.O.F.A. é um instrumento de análise de negócio simples e valioso. Sua finalidade é detectar pontos fortes e fracos de uma empresa, com o objetivo de torná-la mais eficiente e competitiva. </a:t>
            </a:r>
            <a:endParaRPr lang="pt-BR" b="0" i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354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E65E3-F567-6CBC-5F76-9AF7E0BD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600" b="1" i="0">
                <a:effectLst/>
                <a:latin typeface="Söhne"/>
              </a:rPr>
              <a:t>Definição de Objetivos</a:t>
            </a:r>
            <a:endParaRPr lang="pt-BR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B143FF-A42B-376D-7C7F-7ADEED27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t-BR" sz="2200"/>
              <a:t>O nome é um acrônimo para Forças, Oportunidades, Fraquezas e Ameaças. Também conhecida como análise F.O.F.A., ou análise SWOT (Strenghts, Weaknesses, Opportunities and Threats).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3D7EFA-5E05-9266-C657-4AC4B019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38" y="640080"/>
            <a:ext cx="626723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836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2642</Words>
  <Application>Microsoft Office PowerPoint</Application>
  <PresentationFormat>Widescreen</PresentationFormat>
  <Paragraphs>172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Calibri Light</vt:lpstr>
      <vt:lpstr>Helvetica Neue</vt:lpstr>
      <vt:lpstr>inherit</vt:lpstr>
      <vt:lpstr>JetBrains Sans</vt:lpstr>
      <vt:lpstr>Menlo</vt:lpstr>
      <vt:lpstr>PT Sans</vt:lpstr>
      <vt:lpstr>Segoe UI</vt:lpstr>
      <vt:lpstr>Söhne</vt:lpstr>
      <vt:lpstr>var(--typography-html-font,"Helvetica Neue","Helvetica","Arial",sans-serif)</vt:lpstr>
      <vt:lpstr>Tema do Office</vt:lpstr>
      <vt:lpstr>Ciclo de vida do desenvolvimento de software móvel</vt:lpstr>
      <vt:lpstr>Início</vt:lpstr>
      <vt:lpstr>Definição de Objetivos</vt:lpstr>
      <vt:lpstr>Definição de Objetivos</vt:lpstr>
      <vt:lpstr>Definição de Objetivos</vt:lpstr>
      <vt:lpstr>Definição de Objetivos</vt:lpstr>
      <vt:lpstr>Definição de Objetivos</vt:lpstr>
      <vt:lpstr>Definição de Objetivos</vt:lpstr>
      <vt:lpstr>Definição de Objetivos</vt:lpstr>
      <vt:lpstr>Definição de Objetivos</vt:lpstr>
      <vt:lpstr>Design</vt:lpstr>
      <vt:lpstr>Design: Experiência do Usuário (UX)</vt:lpstr>
      <vt:lpstr>Design: Interface de Usuário (UI)</vt:lpstr>
      <vt:lpstr>Design: Validação do Design</vt:lpstr>
      <vt:lpstr>Design: Acessibilidade</vt:lpstr>
      <vt:lpstr>Desenvolvimento</vt:lpstr>
      <vt:lpstr>Desenvolvimento: Tecnologias Escolhidas</vt:lpstr>
      <vt:lpstr>Kotlin</vt:lpstr>
      <vt:lpstr>Multiplataforma Kotlin</vt:lpstr>
      <vt:lpstr>Compartilhamento de código entre plataformas</vt:lpstr>
      <vt:lpstr>Compartilhamento de código entre plataformas</vt:lpstr>
      <vt:lpstr>Kotlin para Android</vt:lpstr>
      <vt:lpstr>Funções</vt:lpstr>
      <vt:lpstr>Variáveis ​​Kotlin</vt:lpstr>
      <vt:lpstr>Variáveis ​​Kotlin</vt:lpstr>
      <vt:lpstr>Swift </vt:lpstr>
      <vt:lpstr>Swift </vt:lpstr>
      <vt:lpstr>Constantes e Variáveis </vt:lpstr>
      <vt:lpstr>Funções</vt:lpstr>
      <vt:lpstr>Definindo e Chamando Funções</vt:lpstr>
      <vt:lpstr>Definindo e Chamando Funções</vt:lpstr>
      <vt:lpstr>Desenvolvimento: Iteração e Colaboração</vt:lpstr>
      <vt:lpstr>Desenvolvimento: Gerenciamento de Versões e Controle de Qualidade</vt:lpstr>
      <vt:lpstr>Manutenção e Atualizações: Manutenção Contínua</vt:lpstr>
      <vt:lpstr>Manutenção e Atualizações: Manutenção Contínua</vt:lpstr>
      <vt:lpstr>Manutenção e Atualizações: Manutenção Contínua</vt:lpstr>
      <vt:lpstr>Fim de Vida Útil</vt:lpstr>
      <vt:lpstr>Migração dos Usuários</vt:lpstr>
      <vt:lpstr>Designer Pattens</vt:lpstr>
      <vt:lpstr>PROJETO PADRÕES</vt:lpstr>
      <vt:lpstr>Singleton</vt:lpstr>
      <vt:lpstr>Singleton</vt:lpstr>
      <vt:lpstr>Singleton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do desenvolvimento de software móvel</dc:title>
  <dc:creator>PC_01_MANUTENÇÃO</dc:creator>
  <cp:lastModifiedBy>Ítalo Nunes Pereira</cp:lastModifiedBy>
  <cp:revision>2</cp:revision>
  <dcterms:created xsi:type="dcterms:W3CDTF">2024-03-14T17:22:23Z</dcterms:created>
  <dcterms:modified xsi:type="dcterms:W3CDTF">2024-03-19T20:05:45Z</dcterms:modified>
</cp:coreProperties>
</file>