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9FC1D-BE0B-D0CF-1340-BF0354B44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72BD84-2619-FDD4-E39A-5838DD2F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6A7BA5-AD1F-F64A-08A4-BB22BD63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9934F8-D1EB-91EA-8B8B-0A2B7FC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CF59B-3CE9-B811-CE78-42E3057C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3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71373-8B3A-F9DF-6696-2AE4F0A2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6566D0-80F5-E9B5-C3C2-CE2F5E719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7C5A5-16F4-4D0A-12EB-DED44488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CAD4D-4FC7-CBD8-0BD0-A13E4E41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318CA-0006-DB96-8475-DE5BBA18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78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EE7E7E-BC45-4509-91AD-F1C339B74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E223E1-F73B-53F4-B2D2-17B049752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C2A9C-FFF0-BE7C-0FEB-A6CABF2E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9FEFB-69CE-60C8-B876-FE83307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83F28E-6956-5E77-0208-E336258C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8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D6A93-F362-EE36-F5F6-82F93828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0072C-6C5E-9A64-6E9A-F7162191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97946-732F-B306-EDD7-2424CEB0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4A299-228E-BB6A-0DCA-A44BD9FB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339BE-DD0F-81E6-3DAE-88C0E3E1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0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8EBC-E4FE-7D64-FDCF-B819917F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D2B47C-918A-C096-0B24-AEEDBAEF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95536-88AC-DD92-C1DA-764D7495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0DA4F-86DB-8336-A84F-E476D9B8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88CB95-921F-8A2E-D960-4D95E788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67BDD-3FA0-02D7-17D7-A92E82EA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DE73-EAD2-9357-9A86-F15C63E27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C888B4-A878-AF48-8DDC-BD34A82A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C5C418-4D93-79A6-7B33-DB64C12A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9DA86-1511-2100-F6F0-746DCE28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133D83-2E32-CFA9-1C24-F5C828E7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3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2F630-4A1A-E6E9-3012-AF51AF6F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73C360-519D-A2F7-83E2-FA255A776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B0362-B3CC-57D3-9F8D-CB361E3F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0B8F17-8C9C-0E40-AAEC-2DB2C480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6F8613-4CF7-DC4E-2233-93DA39BFA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55F7C-8469-0934-26A6-D0B234AE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01DC84-39B1-37EF-62C7-550B540E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269911-057E-FC2B-6EF6-1A8DA967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62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72A7-BF2D-029C-19CD-E4D2C34A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78678C-7277-456A-59AB-CF5538E1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57C1EC-8E09-801A-84DF-0702563B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FC8495-214B-8654-B802-0A47F6C7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DC9886-BB6B-C27F-A616-AB07485C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6D2A6D-F30F-4829-C888-A7BD1AFF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5FBA29-9D38-2B48-AD25-702B8CF5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8F028-E244-3E14-EA1D-98449908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B3A9F-714F-809D-3699-02C4A02A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18313-B869-DAA7-A46B-9FC32099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247231-8A5A-48BB-1AEE-79832277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3DA009-E37A-B6B7-6D64-E0A919C1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A9E78-7956-9226-18BD-3C7B0FC3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2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2ABB-9DF6-2019-81E9-A564E550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E52594-3ED6-9B17-F759-8D96F8FA1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999CF7-965E-6AF1-CF7C-D521BE11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F8FE5-7554-49D3-A47D-091E07BA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A367E6-FED3-53E2-1E55-EB9B510B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7F2D80-5A69-526A-5C1C-0590BF22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47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9C2A2E-21AF-F92D-F67B-3AF192C6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E2BC6-22F6-4193-D9E3-DF6D7B2C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25AD8-B3E8-46BF-DD6B-0592D090C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F9FB94-0E0E-4B98-B8E0-DE8BEEFA72C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201FD1-F29A-7A1C-430C-08027EC4A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D91CD6-CB57-5EBF-B150-9E95165F9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9991C-02FC-4184-83DC-4322B2E2D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0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4BC68-47E9-FAE1-20B0-FD73650D3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Flutter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BD2CD4-C409-5799-23A2-EDF649FC7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87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9622-4A2E-BC01-DF9D-9B803E18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0B751-B235-76DC-76FC-2F3CD6F2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Contexto</a:t>
            </a:r>
            <a:r>
              <a:rPr lang="en-US" b="1" dirty="0"/>
              <a:t> (context): </a:t>
            </a:r>
            <a:r>
              <a:rPr lang="pt-BR" dirty="0"/>
              <a:t>é um objeto que fornece informações sobre a localização de um widget na hierarquia de widgets.</a:t>
            </a:r>
          </a:p>
          <a:p>
            <a:r>
              <a:rPr lang="pt-BR" b="1" dirty="0"/>
              <a:t>Snapshot (snapshot</a:t>
            </a:r>
            <a:r>
              <a:rPr lang="pt-BR" dirty="0"/>
              <a:t>): é um objeto que contém os dados mais recentes do fluxo de dados que o </a:t>
            </a:r>
            <a:r>
              <a:rPr lang="pt-BR" dirty="0" err="1"/>
              <a:t>StreamBuilder</a:t>
            </a:r>
            <a:r>
              <a:rPr lang="pt-BR" dirty="0"/>
              <a:t> está observando. Ele pode conter várias propriedades, como data, </a:t>
            </a:r>
            <a:r>
              <a:rPr lang="pt-BR" dirty="0" err="1"/>
              <a:t>error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0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Texto&#10;&#10;Descrição gerada automaticamente">
            <a:extLst>
              <a:ext uri="{FF2B5EF4-FFF2-40B4-BE49-F238E27FC236}">
                <a16:creationId xmlns:a16="http://schemas.microsoft.com/office/drawing/2014/main" id="{B74D7908-25BC-1DF0-2A75-1259545B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39" y="164892"/>
            <a:ext cx="8068272" cy="6566707"/>
          </a:xfrm>
        </p:spPr>
      </p:pic>
    </p:spTree>
    <p:extLst>
      <p:ext uri="{BB962C8B-B14F-4D97-AF65-F5344CB8AC3E}">
        <p14:creationId xmlns:p14="http://schemas.microsoft.com/office/powerpoint/2010/main" val="172852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9622-4A2E-BC01-DF9D-9B803E18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0B751-B235-76DC-76FC-2F3CD6F2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_</a:t>
            </a:r>
            <a:r>
              <a:rPr lang="en-US" b="1" dirty="0" err="1"/>
              <a:t>buildList</a:t>
            </a:r>
            <a:r>
              <a:rPr lang="en-US" b="1" dirty="0"/>
              <a:t>(</a:t>
            </a:r>
            <a:r>
              <a:rPr lang="en-US" b="1" dirty="0" err="1"/>
              <a:t>BuildContext</a:t>
            </a:r>
            <a:r>
              <a:rPr lang="en-US" b="1" dirty="0"/>
              <a:t> context, List&lt;</a:t>
            </a:r>
            <a:r>
              <a:rPr lang="en-US" b="1" dirty="0" err="1"/>
              <a:t>DocumentSnapshot</a:t>
            </a:r>
            <a:r>
              <a:rPr lang="en-US" b="1" dirty="0"/>
              <a:t>&gt; snapshot): </a:t>
            </a:r>
            <a:r>
              <a:rPr lang="en-US" dirty="0"/>
              <a:t>Este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recebe</a:t>
            </a:r>
            <a:r>
              <a:rPr lang="en-US" dirty="0"/>
              <a:t> o </a:t>
            </a:r>
            <a:r>
              <a:rPr lang="en-US" dirty="0" err="1"/>
              <a:t>contexto</a:t>
            </a:r>
            <a:r>
              <a:rPr lang="en-US" dirty="0"/>
              <a:t> (context)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DocumentSnapshots</a:t>
            </a:r>
            <a:r>
              <a:rPr lang="en-US" dirty="0"/>
              <a:t> (snapshot). Ele </a:t>
            </a:r>
            <a:r>
              <a:rPr lang="en-US" dirty="0" err="1"/>
              <a:t>cria</a:t>
            </a:r>
            <a:r>
              <a:rPr lang="en-US" dirty="0"/>
              <a:t> e </a:t>
            </a:r>
            <a:r>
              <a:rPr lang="en-US" dirty="0" err="1"/>
              <a:t>retorna</a:t>
            </a:r>
            <a:r>
              <a:rPr lang="en-US" dirty="0"/>
              <a:t> um widget </a:t>
            </a:r>
            <a:r>
              <a:rPr lang="en-US" dirty="0" err="1"/>
              <a:t>ListView</a:t>
            </a:r>
            <a:r>
              <a:rPr lang="en-US" dirty="0"/>
              <a:t> que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itens</a:t>
            </a:r>
            <a:r>
              <a:rPr lang="en-US" dirty="0"/>
              <a:t>.</a:t>
            </a:r>
          </a:p>
          <a:p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Record.fromSnapshot</a:t>
            </a: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(data)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pt-BR" dirty="0"/>
              <a:t>cria um objeto Record com base nos dados contidos no </a:t>
            </a:r>
            <a:r>
              <a:rPr lang="pt-BR" dirty="0" err="1"/>
              <a:t>DocumentSnapshot</a:t>
            </a:r>
            <a:r>
              <a:rPr lang="pt-BR" dirty="0"/>
              <a:t>. Isso permite que os dados do snapshot sejam facilmente acessados e organizados em uma estrutura de objeto.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2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786F84BC-E067-93B5-1BCA-FD54DDE75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1" y="281638"/>
            <a:ext cx="10165158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0E7A0B-CDEF-9084-2089-C11039EA5621}"/>
              </a:ext>
            </a:extLst>
          </p:cNvPr>
          <p:cNvSpPr txBox="1"/>
          <p:nvPr/>
        </p:nvSpPr>
        <p:spPr>
          <a:xfrm>
            <a:off x="1588957" y="4976734"/>
            <a:ext cx="983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Essas linhas de código importam as bibliotecas necessárias para interagir com 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Firestore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inicializar 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Firebase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e para desenvolver a interface de usuário no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Flutter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8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9622-4A2E-BC01-DF9D-9B803E18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0B751-B235-76DC-76FC-2F3CD6F2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 '</a:t>
            </a:r>
            <a:r>
              <a:rPr lang="en-US" b="1" dirty="0" err="1"/>
              <a:t>package:cloud_firestore</a:t>
            </a:r>
            <a:r>
              <a:rPr lang="en-US" b="1" dirty="0"/>
              <a:t>/</a:t>
            </a:r>
            <a:r>
              <a:rPr lang="en-US" b="1" dirty="0" err="1"/>
              <a:t>cloud_firestore.dart</a:t>
            </a:r>
            <a:r>
              <a:rPr lang="en-US" dirty="0"/>
              <a:t>: </a:t>
            </a:r>
            <a:r>
              <a:rPr lang="pt-BR" dirty="0"/>
              <a:t>importa a biblioteca `</a:t>
            </a:r>
            <a:r>
              <a:rPr lang="pt-BR" dirty="0" err="1"/>
              <a:t>cloud_firestore</a:t>
            </a:r>
            <a:r>
              <a:rPr lang="pt-BR" dirty="0"/>
              <a:t>`, que é utilizada para interagir com o </a:t>
            </a:r>
            <a:r>
              <a:rPr lang="pt-BR" dirty="0" err="1"/>
              <a:t>Firestore</a:t>
            </a:r>
            <a:r>
              <a:rPr lang="pt-BR" dirty="0"/>
              <a:t>, um banco de dados </a:t>
            </a:r>
            <a:r>
              <a:rPr lang="pt-BR" dirty="0" err="1"/>
              <a:t>NoSQL</a:t>
            </a:r>
            <a:r>
              <a:rPr lang="pt-BR" dirty="0"/>
              <a:t> hospedado na plataforma </a:t>
            </a:r>
            <a:r>
              <a:rPr lang="pt-BR" dirty="0" err="1"/>
              <a:t>Firebase</a:t>
            </a:r>
            <a:r>
              <a:rPr lang="pt-BR" dirty="0"/>
              <a:t> do Google</a:t>
            </a:r>
          </a:p>
          <a:p>
            <a:r>
              <a:rPr lang="pt-BR" b="1" dirty="0" err="1"/>
              <a:t>import</a:t>
            </a:r>
            <a:r>
              <a:rPr lang="pt-BR" b="1" dirty="0"/>
              <a:t> '/</a:t>
            </a:r>
            <a:r>
              <a:rPr lang="pt-BR" b="1" dirty="0" err="1"/>
              <a:t>firebase_options.dart</a:t>
            </a:r>
            <a:r>
              <a:rPr lang="pt-BR" b="1" dirty="0"/>
              <a:t>: </a:t>
            </a:r>
            <a:r>
              <a:rPr lang="pt-BR" dirty="0"/>
              <a:t>importando um arquivo chamado `</a:t>
            </a:r>
            <a:r>
              <a:rPr lang="pt-BR" dirty="0" err="1"/>
              <a:t>firebase_options.dart</a:t>
            </a:r>
            <a:r>
              <a:rPr lang="pt-BR" dirty="0"/>
              <a:t>` do diretório raiz do projeto. contém as configurações de inicialização do </a:t>
            </a:r>
            <a:r>
              <a:rPr lang="pt-BR" dirty="0" err="1"/>
              <a:t>Firebase</a:t>
            </a:r>
            <a:r>
              <a:rPr lang="pt-BR" dirty="0"/>
              <a:t>, como chaves de API e </a:t>
            </a:r>
            <a:r>
              <a:rPr lang="pt-BR" dirty="0" err="1"/>
              <a:t>IDs</a:t>
            </a:r>
            <a:r>
              <a:rPr lang="pt-BR" dirty="0"/>
              <a:t> de projeto</a:t>
            </a:r>
          </a:p>
          <a:p>
            <a:r>
              <a:rPr lang="pt-BR" b="1" dirty="0" err="1"/>
              <a:t>import</a:t>
            </a:r>
            <a:r>
              <a:rPr lang="pt-BR" b="1" dirty="0"/>
              <a:t> '</a:t>
            </a:r>
            <a:r>
              <a:rPr lang="pt-BR" b="1" dirty="0" err="1"/>
              <a:t>package:firebase_core</a:t>
            </a:r>
            <a:r>
              <a:rPr lang="pt-BR" b="1" dirty="0"/>
              <a:t>/</a:t>
            </a:r>
            <a:r>
              <a:rPr lang="pt-BR" b="1" dirty="0" err="1"/>
              <a:t>firebase_core.dart</a:t>
            </a:r>
            <a:r>
              <a:rPr lang="pt-BR" dirty="0"/>
              <a:t>: é necessária para inicializar o </a:t>
            </a:r>
            <a:r>
              <a:rPr lang="pt-BR" dirty="0" err="1"/>
              <a:t>Firebase</a:t>
            </a:r>
            <a:r>
              <a:rPr lang="pt-BR" dirty="0"/>
              <a:t> em um aplicativo </a:t>
            </a:r>
            <a:r>
              <a:rPr lang="pt-BR" dirty="0" err="1"/>
              <a:t>Flutter</a:t>
            </a:r>
            <a:r>
              <a:rPr lang="pt-BR" dirty="0"/>
              <a:t>. Ela é usada para inicializar os serviços do </a:t>
            </a:r>
            <a:r>
              <a:rPr lang="pt-BR" dirty="0" err="1"/>
              <a:t>Firebase</a:t>
            </a:r>
            <a:r>
              <a:rPr lang="pt-BR" dirty="0"/>
              <a:t> antes de utilizá-los</a:t>
            </a:r>
          </a:p>
          <a:p>
            <a:r>
              <a:rPr lang="pt-BR" b="1" dirty="0" err="1"/>
              <a:t>import</a:t>
            </a:r>
            <a:r>
              <a:rPr lang="pt-BR" b="1" dirty="0"/>
              <a:t> '</a:t>
            </a:r>
            <a:r>
              <a:rPr lang="pt-BR" b="1" dirty="0" err="1"/>
              <a:t>package:flutter</a:t>
            </a:r>
            <a:r>
              <a:rPr lang="pt-BR" b="1" dirty="0"/>
              <a:t>/</a:t>
            </a:r>
            <a:r>
              <a:rPr lang="pt-BR" b="1" dirty="0" err="1"/>
              <a:t>material.dart</a:t>
            </a:r>
            <a:r>
              <a:rPr lang="pt-BR" dirty="0"/>
              <a:t>: base para o desenvolvimento de interfaces de usuário no </a:t>
            </a:r>
            <a:r>
              <a:rPr lang="pt-BR" dirty="0" err="1"/>
              <a:t>Flutter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20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4" descr="Texto&#10;&#10;Descrição gerada automaticamente">
            <a:extLst>
              <a:ext uri="{FF2B5EF4-FFF2-40B4-BE49-F238E27FC236}">
                <a16:creationId xmlns:a16="http://schemas.microsoft.com/office/drawing/2014/main" id="{329FD316-617A-11D4-036F-323CB590E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34" y="119920"/>
            <a:ext cx="7663184" cy="6738079"/>
          </a:xfrm>
        </p:spPr>
      </p:pic>
    </p:spTree>
    <p:extLst>
      <p:ext uri="{BB962C8B-B14F-4D97-AF65-F5344CB8AC3E}">
        <p14:creationId xmlns:p14="http://schemas.microsoft.com/office/powerpoint/2010/main" val="280877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9622-4A2E-BC01-DF9D-9B803E18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0B751-B235-76DC-76FC-2F3CD6F2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Future&lt;</a:t>
            </a:r>
            <a:r>
              <a:rPr lang="pt-BR" b="1" dirty="0" err="1"/>
              <a:t>void</a:t>
            </a:r>
            <a:r>
              <a:rPr lang="pt-BR" b="1" dirty="0"/>
              <a:t>&gt; </a:t>
            </a:r>
            <a:r>
              <a:rPr lang="pt-BR" b="1" dirty="0" err="1"/>
              <a:t>main</a:t>
            </a:r>
            <a:r>
              <a:rPr lang="pt-BR" b="1" dirty="0"/>
              <a:t>() </a:t>
            </a:r>
            <a:r>
              <a:rPr lang="pt-BR" b="1" dirty="0" err="1"/>
              <a:t>async</a:t>
            </a:r>
            <a:r>
              <a:rPr lang="pt-BR" b="1" dirty="0"/>
              <a:t> { ... }: </a:t>
            </a:r>
            <a:r>
              <a:rPr lang="pt-BR" dirty="0"/>
              <a:t>a função `</a:t>
            </a:r>
            <a:r>
              <a:rPr lang="pt-BR" dirty="0" err="1"/>
              <a:t>main</a:t>
            </a:r>
            <a:r>
              <a:rPr lang="pt-BR" dirty="0"/>
              <a:t>()` é definida como assíncrona (`</a:t>
            </a:r>
            <a:r>
              <a:rPr lang="pt-BR" dirty="0" err="1"/>
              <a:t>async</a:t>
            </a:r>
            <a:r>
              <a:rPr lang="pt-BR" dirty="0"/>
              <a:t>`). Isso permite o uso de operações assíncronas dentro dela. </a:t>
            </a:r>
          </a:p>
          <a:p>
            <a:r>
              <a:rPr lang="pt-BR" b="1" dirty="0" err="1"/>
              <a:t>WidgetsFlutterBinding.ensureInitialized</a:t>
            </a:r>
            <a:r>
              <a:rPr lang="pt-BR" b="1" dirty="0"/>
              <a:t>(): </a:t>
            </a:r>
            <a:r>
              <a:rPr lang="pt-BR" dirty="0"/>
              <a:t>garante que os widgets estejam inicializados antes de prosseguir com a inicialização do </a:t>
            </a:r>
            <a:r>
              <a:rPr lang="pt-BR" dirty="0" err="1"/>
              <a:t>Firebase</a:t>
            </a:r>
            <a:r>
              <a:rPr lang="pt-BR" dirty="0"/>
              <a:t>. É uma precaução necessária para garantir que o </a:t>
            </a:r>
            <a:r>
              <a:rPr lang="pt-BR" dirty="0" err="1"/>
              <a:t>Firebase</a:t>
            </a:r>
            <a:r>
              <a:rPr lang="pt-BR" dirty="0"/>
              <a:t> seja inicializado corretamente.</a:t>
            </a:r>
          </a:p>
          <a:p>
            <a:r>
              <a:rPr lang="pt-BR" b="1" dirty="0" err="1"/>
              <a:t>await</a:t>
            </a:r>
            <a:r>
              <a:rPr lang="pt-BR" b="1" dirty="0"/>
              <a:t> </a:t>
            </a:r>
            <a:r>
              <a:rPr lang="pt-BR" b="1" dirty="0" err="1"/>
              <a:t>Firebase.initializeApp</a:t>
            </a:r>
            <a:r>
              <a:rPr lang="pt-BR" b="1" dirty="0"/>
              <a:t>(</a:t>
            </a:r>
            <a:r>
              <a:rPr lang="pt-BR" b="1" dirty="0" err="1"/>
              <a:t>options</a:t>
            </a:r>
            <a:r>
              <a:rPr lang="pt-BR" b="1" dirty="0"/>
              <a:t>: </a:t>
            </a:r>
            <a:r>
              <a:rPr lang="pt-BR" b="1" dirty="0" err="1"/>
              <a:t>DefaultFirebaseOptions.currentPlatform</a:t>
            </a:r>
            <a:r>
              <a:rPr lang="pt-BR" b="1" dirty="0"/>
              <a:t>): </a:t>
            </a:r>
            <a:r>
              <a:rPr lang="pt-BR" dirty="0"/>
              <a:t>inicializa o </a:t>
            </a:r>
            <a:r>
              <a:rPr lang="pt-BR" dirty="0" err="1"/>
              <a:t>Firebase</a:t>
            </a:r>
            <a:r>
              <a:rPr lang="pt-BR" dirty="0"/>
              <a:t>. Ela espera até que a inicialização esteja completa antes de prosseguir com a execução do aplicativo</a:t>
            </a:r>
          </a:p>
        </p:txBody>
      </p:sp>
    </p:spTree>
    <p:extLst>
      <p:ext uri="{BB962C8B-B14F-4D97-AF65-F5344CB8AC3E}">
        <p14:creationId xmlns:p14="http://schemas.microsoft.com/office/powerpoint/2010/main" val="26551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575E7BE7-154E-3408-9507-4B1A7E2AE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4" y="566452"/>
            <a:ext cx="11457132" cy="5429614"/>
          </a:xfrm>
        </p:spPr>
      </p:pic>
    </p:spTree>
    <p:extLst>
      <p:ext uri="{BB962C8B-B14F-4D97-AF65-F5344CB8AC3E}">
        <p14:creationId xmlns:p14="http://schemas.microsoft.com/office/powerpoint/2010/main" val="185151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9622-4A2E-BC01-DF9D-9B803E18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0B751-B235-76DC-76FC-2F3CD6F2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_</a:t>
            </a:r>
            <a:r>
              <a:rPr lang="pt-BR" b="1" dirty="0" err="1"/>
              <a:t>buildBody</a:t>
            </a:r>
            <a:r>
              <a:rPr lang="pt-BR" b="1" dirty="0"/>
              <a:t> :</a:t>
            </a:r>
            <a:r>
              <a:rPr lang="pt-BR" dirty="0"/>
              <a:t>constrói o corpo da página com base nos dados provenientes de um fluxo de dados do </a:t>
            </a:r>
            <a:r>
              <a:rPr lang="pt-BR" dirty="0" err="1"/>
              <a:t>Firestore</a:t>
            </a:r>
            <a:r>
              <a:rPr lang="pt-BR" dirty="0"/>
              <a:t>.</a:t>
            </a:r>
          </a:p>
          <a:p>
            <a:r>
              <a:rPr lang="pt-BR" dirty="0" err="1"/>
              <a:t>StreamBuilder</a:t>
            </a:r>
            <a:r>
              <a:rPr lang="pt-BR" dirty="0"/>
              <a:t>&lt;</a:t>
            </a:r>
            <a:r>
              <a:rPr lang="pt-BR" dirty="0" err="1"/>
              <a:t>QuerySnapshot</a:t>
            </a:r>
            <a:r>
              <a:rPr lang="pt-BR" dirty="0"/>
              <a:t>&gt;(...): é um widget especializado que escuta por mudanças em um fluxo de e reconstrói a interface do usuário sempre que novos dados estão disponíveis. Ele recebe como parâmetros o tipo de dado que está sendo transmitido (</a:t>
            </a:r>
            <a:r>
              <a:rPr lang="pt-BR" dirty="0" err="1"/>
              <a:t>QuerySnapshot</a:t>
            </a:r>
            <a:r>
              <a:rPr lang="pt-BR" dirty="0"/>
              <a:t>, neste caso) e uma função de construção (</a:t>
            </a:r>
            <a:r>
              <a:rPr lang="pt-BR" dirty="0" err="1"/>
              <a:t>builder</a:t>
            </a:r>
            <a:r>
              <a:rPr lang="pt-BR" dirty="0"/>
              <a:t>) que será chamada sempre que houver novos </a:t>
            </a:r>
            <a:r>
              <a:rPr lang="pt-BR" dirty="0" err="1"/>
              <a:t>dadosdados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00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9622-4A2E-BC01-DF9D-9B803E18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0B751-B235-76DC-76FC-2F3CD6F2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stream: </a:t>
            </a:r>
            <a:r>
              <a:rPr lang="en-US" b="1" dirty="0" err="1"/>
              <a:t>FirebaseFirestore.instance.collection</a:t>
            </a:r>
            <a:r>
              <a:rPr lang="en-US" b="1" dirty="0"/>
              <a:t>('cars').snapshots(): </a:t>
            </a:r>
            <a:r>
              <a:rPr lang="pt-BR" dirty="0"/>
              <a:t>é o fluxo de dados do </a:t>
            </a:r>
            <a:r>
              <a:rPr lang="pt-BR" dirty="0" err="1"/>
              <a:t>Firestore</a:t>
            </a:r>
            <a:r>
              <a:rPr lang="pt-BR" dirty="0"/>
              <a:t> que o </a:t>
            </a:r>
            <a:r>
              <a:rPr lang="pt-BR" dirty="0" err="1"/>
              <a:t>StreamBuilder</a:t>
            </a:r>
            <a:r>
              <a:rPr lang="pt-BR" dirty="0"/>
              <a:t>. Sempre que houver uma alteração nesta coleção, no caso, o que for salvo no banco de dados, </a:t>
            </a:r>
            <a:r>
              <a:rPr lang="pt-BR" dirty="0" err="1"/>
              <a:t>StreamBuilder</a:t>
            </a:r>
            <a:r>
              <a:rPr lang="pt-BR" dirty="0"/>
              <a:t> será notificado e reconstruirá a interface do usuário com os novos dados. </a:t>
            </a:r>
          </a:p>
          <a:p>
            <a:r>
              <a:rPr lang="pt-BR" b="1" dirty="0" err="1"/>
              <a:t>builder</a:t>
            </a:r>
            <a:r>
              <a:rPr lang="pt-BR" b="1" dirty="0"/>
              <a:t>: (</a:t>
            </a:r>
            <a:r>
              <a:rPr lang="pt-BR" b="1" dirty="0" err="1"/>
              <a:t>context</a:t>
            </a:r>
            <a:r>
              <a:rPr lang="pt-BR" b="1" dirty="0"/>
              <a:t>, snapshot) { ... }: </a:t>
            </a:r>
            <a:r>
              <a:rPr lang="pt-BR" dirty="0"/>
              <a:t>função de construção que será chamada sempre que houver novos dados no fluxo. Ela recebe dois parâmetros: o contexto (`</a:t>
            </a:r>
            <a:r>
              <a:rPr lang="pt-BR" dirty="0" err="1"/>
              <a:t>context</a:t>
            </a:r>
            <a:r>
              <a:rPr lang="pt-BR" dirty="0"/>
              <a:t>`) e um `snapshot` que contém os dados mais recentes no fluxo. </a:t>
            </a:r>
          </a:p>
        </p:txBody>
      </p:sp>
    </p:spTree>
    <p:extLst>
      <p:ext uri="{BB962C8B-B14F-4D97-AF65-F5344CB8AC3E}">
        <p14:creationId xmlns:p14="http://schemas.microsoft.com/office/powerpoint/2010/main" val="356297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9622-4A2E-BC01-DF9D-9B803E18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0B751-B235-76DC-76FC-2F3CD6F2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stream: </a:t>
            </a:r>
            <a:r>
              <a:rPr lang="en-US" b="1" dirty="0" err="1"/>
              <a:t>FirebaseFirestore.instance.collection</a:t>
            </a:r>
            <a:r>
              <a:rPr lang="en-US" b="1" dirty="0"/>
              <a:t>('cars').snapshots(): </a:t>
            </a:r>
            <a:r>
              <a:rPr lang="pt-BR" dirty="0"/>
              <a:t>é o fluxo de dados do </a:t>
            </a:r>
            <a:r>
              <a:rPr lang="pt-BR" dirty="0" err="1"/>
              <a:t>Firestore</a:t>
            </a:r>
            <a:r>
              <a:rPr lang="pt-BR" dirty="0"/>
              <a:t> que o </a:t>
            </a:r>
            <a:r>
              <a:rPr lang="pt-BR" dirty="0" err="1"/>
              <a:t>StreamBuilder</a:t>
            </a:r>
            <a:r>
              <a:rPr lang="pt-BR" dirty="0"/>
              <a:t>. Sempre que houver uma alteração nesta coleção, no caso, o que for salvo no banco de dados, </a:t>
            </a:r>
            <a:r>
              <a:rPr lang="pt-BR" dirty="0" err="1"/>
              <a:t>StreamBuilder</a:t>
            </a:r>
            <a:r>
              <a:rPr lang="pt-BR" dirty="0"/>
              <a:t> será notificado e reconstruirá a interface do usuário com os novos dados. </a:t>
            </a:r>
          </a:p>
          <a:p>
            <a:r>
              <a:rPr lang="pt-BR" b="1" dirty="0" err="1"/>
              <a:t>builder</a:t>
            </a:r>
            <a:r>
              <a:rPr lang="pt-BR" b="1" dirty="0"/>
              <a:t>: (</a:t>
            </a:r>
            <a:r>
              <a:rPr lang="pt-BR" b="1" dirty="0" err="1"/>
              <a:t>context</a:t>
            </a:r>
            <a:r>
              <a:rPr lang="pt-BR" b="1" dirty="0"/>
              <a:t>, snapshot) { ... }: </a:t>
            </a:r>
            <a:r>
              <a:rPr lang="pt-BR" dirty="0"/>
              <a:t>função de construção que será chamada sempre que houver novos dados no fluxo. Ela recebe dois parâmetros: o contexto (`</a:t>
            </a:r>
            <a:r>
              <a:rPr lang="pt-BR" dirty="0" err="1"/>
              <a:t>context</a:t>
            </a:r>
            <a:r>
              <a:rPr lang="pt-BR" dirty="0"/>
              <a:t>`) e um `snapshot` que contém os dados mais recentes no fluxo. </a:t>
            </a:r>
          </a:p>
        </p:txBody>
      </p:sp>
    </p:spTree>
    <p:extLst>
      <p:ext uri="{BB962C8B-B14F-4D97-AF65-F5344CB8AC3E}">
        <p14:creationId xmlns:p14="http://schemas.microsoft.com/office/powerpoint/2010/main" val="3064051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696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Söhne</vt:lpstr>
      <vt:lpstr>Tema do Office</vt:lpstr>
      <vt:lpstr>Flutter </vt:lpstr>
      <vt:lpstr>Apresentação do PowerPoint</vt:lpstr>
      <vt:lpstr>Explicação</vt:lpstr>
      <vt:lpstr>Apresentação do PowerPoint</vt:lpstr>
      <vt:lpstr>Explicação</vt:lpstr>
      <vt:lpstr>Apresentação do PowerPoint</vt:lpstr>
      <vt:lpstr>Explicação</vt:lpstr>
      <vt:lpstr>Explicação</vt:lpstr>
      <vt:lpstr>Explicação</vt:lpstr>
      <vt:lpstr>Explicação</vt:lpstr>
      <vt:lpstr>Apresentação do PowerPoint</vt:lpstr>
      <vt:lpstr>Explicação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</dc:title>
  <dc:creator>Ítalo Nunes Pereira</dc:creator>
  <cp:lastModifiedBy>Ítalo Nunes Pereira</cp:lastModifiedBy>
  <cp:revision>1</cp:revision>
  <dcterms:created xsi:type="dcterms:W3CDTF">2024-05-07T19:44:28Z</dcterms:created>
  <dcterms:modified xsi:type="dcterms:W3CDTF">2024-05-07T21:05:58Z</dcterms:modified>
</cp:coreProperties>
</file>