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7" r:id="rId6"/>
    <p:sldId id="288" r:id="rId7"/>
    <p:sldId id="290" r:id="rId8"/>
    <p:sldId id="289" r:id="rId9"/>
    <p:sldId id="264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1" r:id="rId40"/>
    <p:sldId id="320" r:id="rId41"/>
    <p:sldId id="322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5A5A9-5CCE-BE42-3E12-545A89949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FB8A81-45D8-E3CA-30C2-ED73C4C46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7E921C-0D9C-8B74-4AFA-E98CF832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03E0-A31E-41C6-B8C7-E8362ACA6E5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8A2DD6-AED9-EB63-ABC6-00059257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492C9A-D540-4643-17A9-B796E38E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A1D7-0797-42D1-AA8D-A62D14D99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63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C5B38-8F4A-0657-B6DA-3C9AFB1E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2F656D-4427-A148-B6F8-92CF7E6CD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74E5E3-5737-DCF7-AB4A-1BD00243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03E0-A31E-41C6-B8C7-E8362ACA6E5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1DBB8-9D29-5177-D9D3-EFA62D1C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A44C57-583F-96C7-71CF-EDCCD22A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A1D7-0797-42D1-AA8D-A62D14D99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64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991978-A9E6-81F4-F5C0-6E2F671F2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E2FFE1-BA92-60AB-0952-8E2C3D664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5694C-ADC8-5B09-A55F-DDABE23D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03E0-A31E-41C6-B8C7-E8362ACA6E5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DA12A6-A760-18DD-3E99-9CFE3929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A08CB3-EB01-B135-5790-D2D17880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A1D7-0797-42D1-AA8D-A62D14D99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9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14F57-B46E-5954-FB53-40C992F8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B9A40-88F2-A766-CD09-AF4BF8AB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5DD235-15A9-D6AC-0ADD-8980AA23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03E0-A31E-41C6-B8C7-E8362ACA6E5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463BBF-FF85-C74B-AB9C-51569B3D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5A5BE0-0962-6942-F830-F8F9F93F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A1D7-0797-42D1-AA8D-A62D14D99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04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900C0-0B78-82F2-CE9A-C6B400D0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0FCBCF-E604-D6B7-B23A-F86F716CC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EDF5BC-5FD2-DCCC-5883-57EBB2A6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03E0-A31E-41C6-B8C7-E8362ACA6E5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855A73-0DAA-C21B-BF36-298CA817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E58ECF-9190-FFE6-942D-F413AAC3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A1D7-0797-42D1-AA8D-A62D14D99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24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399FD-D2A3-55C1-FCBF-473CC60B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294B18-C712-E224-2957-F004F9713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8F9B55-88EE-49BC-6E82-D9A82B4E1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A3A815-0A11-E73A-5556-48BF4AB9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03E0-A31E-41C6-B8C7-E8362ACA6E5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780DD2-869E-E900-B395-0B1B88B5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6C7AFB-6BF5-7B04-F3D6-D141AD35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A1D7-0797-42D1-AA8D-A62D14D99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74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52C84-421A-F8A5-E3F5-54D7AB44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8B35D1-8639-C261-0919-3174BA01B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B51B32-E7CD-A1AD-3C86-044DAF03C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76B62C-B684-8E0C-A4AC-275B2CEAB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5B9F00-0C6E-51A7-9136-FE420691D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713CFA-232A-9248-FCA1-B61BA598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03E0-A31E-41C6-B8C7-E8362ACA6E5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00C838-3384-DDB7-0B41-42ADB87B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62830D-8E74-276D-D302-C1856624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A1D7-0797-42D1-AA8D-A62D14D99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2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D587C-002D-CD83-FBC2-70B33FB8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AACAC9-F3E8-4A18-B44F-B002A52D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03E0-A31E-41C6-B8C7-E8362ACA6E5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127106-EAE4-774B-8632-CCFA04D4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DCFDB7-116A-2017-2862-2B2EFF5E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A1D7-0797-42D1-AA8D-A62D14D99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51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FCC9E2-FFA9-1AEB-E631-28B6892B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03E0-A31E-41C6-B8C7-E8362ACA6E5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187A7E-9457-9979-75FE-726DEF5B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FBF515-EEA6-E4E8-0DF2-A2A63735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A1D7-0797-42D1-AA8D-A62D14D99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05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00017-DD77-23FB-32E7-11F16653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8A18B-D81F-A4D9-F1CB-518C4229F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35678B-4E02-1931-191B-71D5E2CC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CA5868-F254-5BC2-4337-7D4C84CB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03E0-A31E-41C6-B8C7-E8362ACA6E5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33A0D3-FD7D-7EC5-9423-3CC87ACD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46FFA2-7E64-2EFC-8F5D-F546FEC7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A1D7-0797-42D1-AA8D-A62D14D99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35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5C909-468B-B518-E635-47DB01F7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FF960E-9893-14ED-6129-71CAA0250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8AB7CD-7936-C569-3CF7-0F1CB1592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5A6B13-1FDE-BB4E-7DED-785D9C14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03E0-A31E-41C6-B8C7-E8362ACA6E5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5C1DC6-A9CC-A6DB-1454-96E96B48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409125-0133-B818-3DF3-2901E001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A1D7-0797-42D1-AA8D-A62D14D99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48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CDA293B-C7A4-F76C-7C0C-4EDADCFB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7D44DB-AFB5-57C0-0862-E2849533D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1DD218-BB1A-73D7-F89D-236FF17EE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E03E0-A31E-41C6-B8C7-E8362ACA6E56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74253-1DF0-4349-6EEE-88131CB0C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4BB4A9-105E-9A24-AC6D-85B93C535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59A1D7-0797-42D1-AA8D-A62D14D99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53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A0C1CE-90EC-6AD9-5570-A04C022AB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pt-BR" sz="34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Söhne"/>
              </a:rPr>
              <a:t>Requisitos para Publicar um Aplicativo na Google Play Store</a:t>
            </a:r>
            <a:endParaRPr lang="pt-BR" sz="3400" dirty="0">
              <a:solidFill>
                <a:schemeClr val="tx2"/>
              </a:solidFill>
            </a:endParaRPr>
          </a:p>
        </p:txBody>
      </p:sp>
      <p:grpSp>
        <p:nvGrpSpPr>
          <p:cNvPr id="1047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65733-6B9D-3C04-6408-7B1252ADD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342" y="599595"/>
            <a:ext cx="11525864" cy="22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571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531739"/>
            <a:ext cx="11350356" cy="1137111"/>
          </a:xfrm>
        </p:spPr>
        <p:txBody>
          <a:bodyPr>
            <a:normAutofit fontScale="90000"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Requisitos para Publicação na Google Play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2150" y="4884261"/>
            <a:ext cx="3762381" cy="7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2963110"/>
          </a:xfrm>
        </p:spPr>
        <p:txBody>
          <a:bodyPr anchor="t">
            <a:normAutofit fontScale="92500" lnSpcReduction="10000"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Política de Conteúdo e Diretrizes do Desenvolvedor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Você deve seguir as políticas de conteúdo e as diretrizes do desenvolvedor estabelecidas pelo Google. Elas abrangem restrições sobre conteúdo inadequado, spam, malware e outras práticas abusivas.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Importância: Seguir essas políticas garante que seu aplicativo seja seguro, confiável e ofereça uma experiência positiva aos usuários.</a:t>
            </a:r>
          </a:p>
          <a:p>
            <a:pPr marL="0" indent="0" algn="l">
              <a:buNone/>
            </a:pP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4589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531739"/>
            <a:ext cx="11350356" cy="1137111"/>
          </a:xfrm>
        </p:spPr>
        <p:txBody>
          <a:bodyPr>
            <a:normAutofit fontScale="90000"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Requisitos para Publicação na Google Play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2150" y="4884261"/>
            <a:ext cx="3762381" cy="7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2963110"/>
          </a:xfrm>
        </p:spPr>
        <p:txBody>
          <a:bodyPr anchor="t">
            <a:normAutofit fontScale="92500" lnSpcReduction="20000"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Compatibilidade com Dispositivos e Regiões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Seu aplicativo deve ser compatível com uma variedade de dispositivos Android e atender aos requisitos de localização geográfica especificados pelo Google.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Importância: Garantir a compatibilidade com diferentes dispositivos e regiões amplia o alcance do seu aplicativo, permitindo que mais usuários o utilizem.</a:t>
            </a:r>
          </a:p>
          <a:p>
            <a:pPr marL="0" indent="0" algn="l">
              <a:buNone/>
            </a:pPr>
            <a:r>
              <a:rPr lang="pt-B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Mas, como garantir isso?</a:t>
            </a:r>
          </a:p>
          <a:p>
            <a:pPr marL="0" indent="0" algn="l">
              <a:buNone/>
            </a:pP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7335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531739"/>
            <a:ext cx="11350356" cy="1137111"/>
          </a:xfrm>
        </p:spPr>
        <p:txBody>
          <a:bodyPr>
            <a:normAutofit fontScale="90000"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Requisitos para Publicação na Google Play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7238" y="5416812"/>
            <a:ext cx="3762381" cy="7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3722140"/>
          </a:xfrm>
        </p:spPr>
        <p:txBody>
          <a:bodyPr anchor="t">
            <a:normAutofit fontScale="92500" lnSpcReduction="10000"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Compatibilidade com Dispositivos e Regiões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Teste em Diferentes Dispositivos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Adaptação de Interface e Layout</a:t>
            </a:r>
            <a:endParaRPr lang="pt-BR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Compatibilidade com Versões do Android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Linguagem e Localização</a:t>
            </a:r>
            <a:endParaRPr lang="pt-BR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Teste de Usabilidade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Atualizações Oportunas</a:t>
            </a:r>
            <a:endParaRPr lang="pt-BR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Análise de Dados</a:t>
            </a: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8299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531739"/>
            <a:ext cx="11350356" cy="1137111"/>
          </a:xfrm>
        </p:spPr>
        <p:txBody>
          <a:bodyPr>
            <a:normAutofit fontScale="90000"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Requisitos para Publicação na Google Play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7297" y="4936067"/>
            <a:ext cx="3762381" cy="7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2918140"/>
          </a:xfrm>
        </p:spPr>
        <p:txBody>
          <a:bodyPr anchor="t">
            <a:normAutofit fontScale="92500"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Funcionalidade e Desempenho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Seu aplicativo deve funcionar conforme o esperado, ser estável e oferecer uma boa experiência ao usuário. Isso inclui testar o aplicativo em vários dispositivos e versões do Android.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Importância: Um aplicativo funcional e de alto desempenho aumenta a satisfação do usuário e reduz as taxas de desinstalação.</a:t>
            </a:r>
          </a:p>
          <a:p>
            <a:pPr marL="0" indent="0" algn="l">
              <a:buNone/>
            </a:pP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0765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531739"/>
            <a:ext cx="11350356" cy="1137111"/>
          </a:xfrm>
        </p:spPr>
        <p:txBody>
          <a:bodyPr>
            <a:normAutofit fontScale="90000"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Requisitos para Publicação na Google Play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7297" y="4936067"/>
            <a:ext cx="3762381" cy="7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2918140"/>
          </a:xfrm>
        </p:spPr>
        <p:txBody>
          <a:bodyPr anchor="t">
            <a:normAutofit fontScale="85000" lnSpcReduction="20000"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Política de Privacidade: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 o seu aplicativo coletar dados pessoais dos usuários, você deve fornecer uma política de privacidade que explique como esses dados são coletados, usados e compartilhados.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Importância: A política de privacidade ajuda a construir confiança com os usuários, demonstrando transparência sobre o uso de seus dados pessoais.</a:t>
            </a:r>
          </a:p>
          <a:p>
            <a:pPr marL="0" indent="0" algn="l">
              <a:buNone/>
            </a:pPr>
            <a:endParaRPr lang="pt-BR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Onde encontrar ou como criar essa política de privacidade?</a:t>
            </a:r>
          </a:p>
          <a:p>
            <a:pPr marL="0" indent="0" algn="l">
              <a:buNone/>
            </a:pP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4302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531739"/>
            <a:ext cx="11350356" cy="1137111"/>
          </a:xfrm>
        </p:spPr>
        <p:txBody>
          <a:bodyPr>
            <a:normAutofit fontScale="90000"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Requisitos para Publicação na Google Play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7297" y="4936067"/>
            <a:ext cx="3762381" cy="7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2918140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Fácil: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https://app-privacy-policy-generator.firebaseapp.com/</a:t>
            </a:r>
          </a:p>
          <a:p>
            <a:pPr marL="0" indent="0" algn="l">
              <a:buNone/>
            </a:pP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pt-BR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Mais completo: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https://www.app-privacy-policy.com/</a:t>
            </a:r>
          </a:p>
        </p:txBody>
      </p:sp>
    </p:spTree>
    <p:extLst>
      <p:ext uri="{BB962C8B-B14F-4D97-AF65-F5344CB8AC3E}">
        <p14:creationId xmlns:p14="http://schemas.microsoft.com/office/powerpoint/2010/main" val="3408939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531739"/>
            <a:ext cx="11350356" cy="1137111"/>
          </a:xfrm>
        </p:spPr>
        <p:txBody>
          <a:bodyPr>
            <a:normAutofit fontScale="90000"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Requisitos para Publicação na Google Play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7297" y="4936067"/>
            <a:ext cx="3762381" cy="7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2918140"/>
          </a:xfrm>
        </p:spPr>
        <p:txBody>
          <a:bodyPr anchor="t">
            <a:normAutofit fontScale="77500" lnSpcReduction="20000"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Direitos Autorais e Propriedade Intelectual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Você deve possuir os direitos autorais e a propriedade intelectual de todo o conteúdo presente no aplicativo, ou ter permissão legal para usá-lo.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Importância: Respeitar os direitos autorais e a propriedade intelectual é fundamental para evitar problemas legais e garantir a legitimidade do seu aplicativo.</a:t>
            </a:r>
          </a:p>
          <a:p>
            <a:pPr marL="0" indent="0" algn="l">
              <a:buNone/>
            </a:pPr>
            <a:endParaRPr lang="pt-BR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Como posso provar que sou o criador ou dono legal da aplicação?</a:t>
            </a: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1802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531739"/>
            <a:ext cx="11350356" cy="1137111"/>
          </a:xfrm>
        </p:spPr>
        <p:txBody>
          <a:bodyPr>
            <a:normAutofit fontScale="90000"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Requisitos para Publicação na Google Play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7297" y="4936067"/>
            <a:ext cx="3762381" cy="7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2918140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Contratos e Acordos de Licença</a:t>
            </a:r>
          </a:p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Registros de Aquisição</a:t>
            </a:r>
            <a:endParaRPr lang="pt-BR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Comunicações por Escrito</a:t>
            </a:r>
          </a:p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Pesquisas de Direitos Autorais</a:t>
            </a:r>
          </a:p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Documentação de Criação Própria:</a:t>
            </a: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7789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531739"/>
            <a:ext cx="11350356" cy="1137111"/>
          </a:xfrm>
        </p:spPr>
        <p:txBody>
          <a:bodyPr>
            <a:normAutofit fontScale="90000"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Requisitos para Publicação na Google Play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7297" y="4936067"/>
            <a:ext cx="3762381" cy="7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2918140"/>
          </a:xfrm>
        </p:spPr>
        <p:txBody>
          <a:bodyPr anchor="t">
            <a:normAutofit lnSpcReduction="10000"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Idade Mínima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 o seu aplicativo for direcionado a crianças, deve cumprir a Lei de Proteção à Privacidade Online da Criança (COPPA) e fornecer uma experiência segura para crianças.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Importância: Proteger a privacidade e segurança das crianças é uma responsabilidade importante ao desenvolver aplicativos destinados a esse público</a:t>
            </a:r>
          </a:p>
          <a:p>
            <a:pPr marL="0" indent="0" algn="l">
              <a:buNone/>
            </a:pP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40783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531739"/>
            <a:ext cx="11350356" cy="1137111"/>
          </a:xfrm>
        </p:spPr>
        <p:txBody>
          <a:bodyPr>
            <a:normAutofit fontScale="90000"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Requisitos para Publicação na Google Play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7297" y="4936067"/>
            <a:ext cx="3762381" cy="7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2918140"/>
          </a:xfrm>
        </p:spPr>
        <p:txBody>
          <a:bodyPr anchor="t">
            <a:normAutofit fontScale="92500"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Pagamentos e Compras no Aplicativo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 o seu aplicativo incluir compras no aplicativo ou pagamentos, você deve seguir as diretrizes do Google Play relacionadas a transparência, segurança e políticas de reembolso.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Importância: Cumprir essas diretrizes garante uma experiência de compra segura e transparente para os usuários.</a:t>
            </a:r>
          </a:p>
          <a:p>
            <a:pPr marL="0" indent="0" algn="l">
              <a:buNone/>
            </a:pP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733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82110C-FF1B-F91C-50AC-70DE75D0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43" y="2861979"/>
            <a:ext cx="3981854" cy="2216513"/>
          </a:xfrm>
        </p:spPr>
        <p:txBody>
          <a:bodyPr>
            <a:normAutofit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2057" name="Arc 2056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73874A-12AD-174A-F235-9B9EED09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518" y="464338"/>
            <a:ext cx="6520375" cy="1288611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511D0A-94CA-8FFC-1B19-96DE8D604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8092" y="2217287"/>
            <a:ext cx="8445709" cy="3997244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pt-BR" sz="3200" b="0" i="0" dirty="0">
                <a:effectLst/>
                <a:highlight>
                  <a:srgbClr val="FFFFFF"/>
                </a:highlight>
                <a:latin typeface="Söhne"/>
              </a:rPr>
              <a:t>Compreender os requisitos necessários para publicar um aplicativo na Google Play Store.</a:t>
            </a:r>
          </a:p>
          <a:p>
            <a:pPr algn="just">
              <a:buFont typeface="+mj-lt"/>
              <a:buAutoNum type="arabicPeriod"/>
            </a:pPr>
            <a:r>
              <a:rPr lang="pt-BR" sz="3200" b="0" i="0" dirty="0">
                <a:effectLst/>
                <a:highlight>
                  <a:srgbClr val="FFFFFF"/>
                </a:highlight>
                <a:latin typeface="Söhne"/>
              </a:rPr>
              <a:t>Conhecer as diretrizes e políticas estabelecidas pelo Google para desenvolvedores de aplicativos Android.</a:t>
            </a:r>
          </a:p>
          <a:p>
            <a:pPr algn="just">
              <a:buFont typeface="+mj-lt"/>
              <a:buAutoNum type="arabicPeriod"/>
            </a:pPr>
            <a:r>
              <a:rPr lang="pt-BR" sz="3200" b="0" i="0" dirty="0">
                <a:effectLst/>
                <a:highlight>
                  <a:srgbClr val="FFFFFF"/>
                </a:highlight>
                <a:latin typeface="Söhne"/>
              </a:rPr>
              <a:t>Identificar as etapas envolvidas no processo de publicação de um aplicativo na Google Play Store.</a:t>
            </a:r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4858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531739"/>
            <a:ext cx="11350356" cy="1137111"/>
          </a:xfrm>
        </p:spPr>
        <p:txBody>
          <a:bodyPr>
            <a:normAutofit fontScale="90000"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Requisitos para Publicação na Google Play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7297" y="4936067"/>
            <a:ext cx="3762381" cy="7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2918140"/>
          </a:xfrm>
        </p:spPr>
        <p:txBody>
          <a:bodyPr anchor="t">
            <a:normAutofit fontScale="92500" lnSpcReduction="10000"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Preparação do Aplicativo para Publicação</a:t>
            </a:r>
          </a:p>
          <a:p>
            <a:pPr marL="0" indent="0" algn="l">
              <a:buNone/>
            </a:pPr>
            <a:r>
              <a:rPr lang="pt-BR" dirty="0"/>
              <a:t>Alguns requisitos são necessários para que o seu aplicativo seja publicado no Google Play sem problemas.</a:t>
            </a:r>
          </a:p>
          <a:p>
            <a:pPr algn="l" fontAlgn="base"/>
            <a:r>
              <a:rPr lang="pt-BR" b="1" dirty="0"/>
              <a:t>O ícone representará o App no celular dos usuários que o instalarem no dispositivo. Os requisitos técnicos são: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dirty="0"/>
              <a:t>estar nas dimensões 1024 x 1024 pixels de altura;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b="1" dirty="0"/>
              <a:t>estar no formato PNG.</a:t>
            </a:r>
          </a:p>
          <a:p>
            <a:pPr marL="0" indent="0" algn="l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3271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531739"/>
            <a:ext cx="11350356" cy="1137111"/>
          </a:xfrm>
        </p:spPr>
        <p:txBody>
          <a:bodyPr>
            <a:normAutofit fontScale="90000"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Requisitos para Publicação na Google Play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633" y="5753854"/>
            <a:ext cx="2415155" cy="47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4012422"/>
          </a:xfrm>
        </p:spPr>
        <p:txBody>
          <a:bodyPr anchor="t">
            <a:normAutofit fontScale="92500" lnSpcReduction="20000"/>
          </a:bodyPr>
          <a:lstStyle/>
          <a:p>
            <a:pPr algn="l" fontAlgn="base"/>
            <a:r>
              <a:rPr lang="pt-BR" b="1" dirty="0" err="1"/>
              <a:t>Splash</a:t>
            </a:r>
            <a:r>
              <a:rPr lang="pt-BR" b="1" dirty="0"/>
              <a:t> </a:t>
            </a:r>
            <a:r>
              <a:rPr lang="pt-BR" b="1" dirty="0" err="1"/>
              <a:t>Screen</a:t>
            </a:r>
            <a:endParaRPr lang="pt-BR" b="1" dirty="0"/>
          </a:p>
          <a:p>
            <a:pPr algn="l" fontAlgn="base"/>
            <a:r>
              <a:rPr lang="pt-BR" dirty="0"/>
              <a:t>Chamada também de tela de abertura, o </a:t>
            </a:r>
            <a:r>
              <a:rPr lang="pt-BR" dirty="0" err="1"/>
              <a:t>Splash</a:t>
            </a:r>
            <a:r>
              <a:rPr lang="pt-BR" dirty="0"/>
              <a:t> </a:t>
            </a:r>
            <a:r>
              <a:rPr lang="pt-BR" dirty="0" err="1"/>
              <a:t>Screen</a:t>
            </a:r>
            <a:r>
              <a:rPr lang="pt-BR" dirty="0"/>
              <a:t> é a tela inicial a ser mostrada quando o aplicativo é executado. Geralmente contém a logo dos desenvolvedores. Os requisitos técnicos são: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1 imagem nas dimensões 640 x 960 pixels de altura;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1 imagem nas dimensões 640 x 1136 pixels de altura;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estar no formato PNG.</a:t>
            </a:r>
          </a:p>
          <a:p>
            <a:pPr algn="l" fontAlgn="base"/>
            <a:r>
              <a:rPr lang="pt-BR" b="1" dirty="0"/>
              <a:t>Ambas as imagens são necessárias para garantir que dispositivos com telas de variados tamanhos possam exibir o </a:t>
            </a:r>
            <a:r>
              <a:rPr lang="pt-BR" b="1" dirty="0" err="1"/>
              <a:t>Splash</a:t>
            </a:r>
            <a:r>
              <a:rPr lang="pt-BR" b="1" dirty="0"/>
              <a:t> </a:t>
            </a:r>
            <a:r>
              <a:rPr lang="pt-BR" b="1" dirty="0" err="1"/>
              <a:t>Screen</a:t>
            </a:r>
            <a:r>
              <a:rPr lang="pt-BR" b="1" dirty="0"/>
              <a:t> adequadamente.</a:t>
            </a:r>
          </a:p>
          <a:p>
            <a:pPr algn="l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2576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531739"/>
            <a:ext cx="11350356" cy="1137111"/>
          </a:xfrm>
        </p:spPr>
        <p:txBody>
          <a:bodyPr>
            <a:normAutofit fontScale="90000"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Requisitos para Publicação na Google Play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633" y="5753854"/>
            <a:ext cx="2415155" cy="47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4012422"/>
          </a:xfrm>
        </p:spPr>
        <p:txBody>
          <a:bodyPr anchor="t">
            <a:normAutofit/>
          </a:bodyPr>
          <a:lstStyle/>
          <a:p>
            <a:pPr marL="0" indent="0" algn="l" fontAlgn="base">
              <a:buNone/>
            </a:pPr>
            <a:r>
              <a:rPr lang="pt-BR" b="1" dirty="0"/>
              <a:t>APK</a:t>
            </a:r>
          </a:p>
          <a:p>
            <a:pPr marL="0" indent="0" algn="l" fontAlgn="base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AAB</a:t>
            </a:r>
          </a:p>
          <a:p>
            <a:pPr marL="0" indent="0" algn="l" fontAlgn="base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250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531739"/>
            <a:ext cx="11350356" cy="1137111"/>
          </a:xfrm>
        </p:spPr>
        <p:txBody>
          <a:bodyPr>
            <a:normAutofit fontScale="90000"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Requisitos para Publicação na Google Play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633" y="5753854"/>
            <a:ext cx="2415155" cy="47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4012422"/>
          </a:xfrm>
        </p:spPr>
        <p:txBody>
          <a:bodyPr anchor="t">
            <a:normAutofit/>
          </a:bodyPr>
          <a:lstStyle/>
          <a:p>
            <a:pPr marL="0" indent="0" algn="l" fontAlgn="base">
              <a:buNone/>
            </a:pPr>
            <a:r>
              <a:rPr lang="pt-BR" b="1" dirty="0"/>
              <a:t>APK</a:t>
            </a:r>
          </a:p>
          <a:p>
            <a:pPr marL="0" indent="0" algn="l" fontAlgn="base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 formato de arquivo APK é o formato padrão para distribuição de aplicativos Android. Ele contém todos os recursos e código necessários para instalar e executar o aplicativo em dispositivos Android.</a:t>
            </a:r>
          </a:p>
          <a:p>
            <a:pPr marL="0" indent="0" algn="l" fontAlgn="base">
              <a:buNone/>
            </a:pPr>
            <a:r>
              <a:rPr lang="pt-B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EXP.: A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plicativo de previsão do tempo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18706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531739"/>
            <a:ext cx="11350356" cy="1137111"/>
          </a:xfrm>
        </p:spPr>
        <p:txBody>
          <a:bodyPr>
            <a:normAutofit fontScale="90000"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Requisitos para Publicação na Google Play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633" y="5456426"/>
            <a:ext cx="2415155" cy="47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4012422"/>
          </a:xfrm>
        </p:spPr>
        <p:txBody>
          <a:bodyPr anchor="t">
            <a:normAutofit/>
          </a:bodyPr>
          <a:lstStyle/>
          <a:p>
            <a:pPr marL="0" indent="0" algn="l" fontAlgn="base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AAB</a:t>
            </a: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 algn="l" fontAlgn="base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 Android App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Bundle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é um formato de publicação que inclui todo o código e recursos necessários para suportar diferentes dispositivos, arquiteturas e configurações de idioma. Durante o processo de publicação na Google Play Store, o Android App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Bundle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é convertido em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APKs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otimizados para dispositivos específicos.</a:t>
            </a:r>
          </a:p>
          <a:p>
            <a:pPr marL="0" indent="0" algn="l" fontAlgn="base">
              <a:buNone/>
            </a:pPr>
            <a:r>
              <a:rPr lang="pt-B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EXP.: A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plicativo de edição de fotos.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12494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531739"/>
            <a:ext cx="11350356" cy="1137111"/>
          </a:xfrm>
        </p:spPr>
        <p:txBody>
          <a:bodyPr>
            <a:normAutofit fontScale="90000"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Requisitos para Publicação na Google Play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633" y="5753854"/>
            <a:ext cx="2415155" cy="47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4012422"/>
          </a:xfrm>
        </p:spPr>
        <p:txBody>
          <a:bodyPr anchor="t">
            <a:normAutofit/>
          </a:bodyPr>
          <a:lstStyle/>
          <a:p>
            <a:pPr marL="0" indent="0" algn="l" fontAlgn="base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AAR</a:t>
            </a:r>
            <a:endParaRPr lang="pt-BR" dirty="0"/>
          </a:p>
          <a:p>
            <a:pPr marL="0" indent="0" algn="l" fontAlgn="base">
              <a:buNone/>
            </a:pPr>
            <a:r>
              <a:rPr lang="pt-B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sado para distribuição de bibliotecas e componentes de software reutilizáveis para desenvolvimento de aplicativos Android. Os arquivos AAR contêm código compilado, recursos e metadados necessários para integrar a biblioteca em um projeto de aplicativo Android.</a:t>
            </a:r>
          </a:p>
          <a:p>
            <a:pPr marL="0" indent="0" algn="l" fontAlgn="base">
              <a:buNone/>
            </a:pPr>
            <a:r>
              <a:rPr lang="pt-B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EXP.: U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 biblioteca de gráficos em 3D para desenvolvimento de jogos Android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10918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606689"/>
            <a:ext cx="11350356" cy="1137111"/>
          </a:xfrm>
        </p:spPr>
        <p:txBody>
          <a:bodyPr>
            <a:normAutofit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Informações Importantes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633" y="5753854"/>
            <a:ext cx="2415155" cy="47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4012422"/>
          </a:xfrm>
        </p:spPr>
        <p:txBody>
          <a:bodyPr anchor="t">
            <a:normAutofit/>
          </a:bodyPr>
          <a:lstStyle/>
          <a:p>
            <a:pPr marL="0" indent="0" algn="l" fontAlgn="base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Feedback dos Usuários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Após publicar seu aplicativo, é crucial acompanhar o feedback dos usuários. Isso pode fornecer insights valiosos sobre o desempenho do aplicativo, identificar áreas de melhoria e corrigir quaisquer problemas relatados pelos usuários.</a:t>
            </a:r>
            <a:br>
              <a:rPr lang="pt-BR" dirty="0"/>
            </a:b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52589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606689"/>
            <a:ext cx="11350356" cy="1137111"/>
          </a:xfrm>
        </p:spPr>
        <p:txBody>
          <a:bodyPr>
            <a:normAutofit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Informações Importantes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633" y="5753854"/>
            <a:ext cx="2415155" cy="47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4012422"/>
          </a:xfrm>
        </p:spPr>
        <p:txBody>
          <a:bodyPr anchor="t">
            <a:normAutofit/>
          </a:bodyPr>
          <a:lstStyle/>
          <a:p>
            <a:pPr marL="0" indent="0" algn="l" fontAlgn="base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Atualizações Regulares</a:t>
            </a:r>
          </a:p>
          <a:p>
            <a:pPr marL="0" indent="0" algn="l" fontAlgn="base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Mantenha seu aplicativo atualizado com novos recursos, correções de bugs e melhorias de desempenho. Isso ajuda a manter os usuários engajados e satisfeitos, além de garantir que o aplicativo esteja em conformidade com as últimas políticas e diretrizes da Google Play Store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62553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606689"/>
            <a:ext cx="11350356" cy="1137111"/>
          </a:xfrm>
        </p:spPr>
        <p:txBody>
          <a:bodyPr>
            <a:normAutofit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Informações Importantes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633" y="5753854"/>
            <a:ext cx="2415155" cy="47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4012422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Marketing e Promoção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Não basta apenas publicar seu aplicativo na loja; você também precisa promovê-lo para alcançar um público mais amplo. Use estratégias de marketing como otimização de mecanismos de busca (SEO), campanhas de mídia social, publicidade paga e colaborações com influenciadores para aumentar a visibilidade do seu aplicativo.</a:t>
            </a:r>
          </a:p>
        </p:txBody>
      </p:sp>
    </p:spTree>
    <p:extLst>
      <p:ext uri="{BB962C8B-B14F-4D97-AF65-F5344CB8AC3E}">
        <p14:creationId xmlns:p14="http://schemas.microsoft.com/office/powerpoint/2010/main" val="1227184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606689"/>
            <a:ext cx="11350356" cy="1137111"/>
          </a:xfrm>
        </p:spPr>
        <p:txBody>
          <a:bodyPr>
            <a:normAutofit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Informações Importantes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633" y="5753854"/>
            <a:ext cx="2415155" cy="47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4012422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Análise de Dados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ferramentas de análise de dados para monitorar o desempenho do seu aplicativo, acompanhar métricas-chave como número de downloads, taxas de retenção de usuários, receita gerada e comportamento do usuário. Essas informações ajudarão você a tomar decisões informadas sobre o desenvolvimento e aprimoramento do seu aplicativo.</a:t>
            </a:r>
          </a:p>
        </p:txBody>
      </p:sp>
    </p:spTree>
    <p:extLst>
      <p:ext uri="{BB962C8B-B14F-4D97-AF65-F5344CB8AC3E}">
        <p14:creationId xmlns:p14="http://schemas.microsoft.com/office/powerpoint/2010/main" val="56617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ight Triangle 308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43" y="836835"/>
            <a:ext cx="9471956" cy="1137111"/>
          </a:xfrm>
        </p:spPr>
        <p:txBody>
          <a:bodyPr>
            <a:normAutofit/>
          </a:bodyPr>
          <a:lstStyle/>
          <a:p>
            <a:r>
              <a:rPr lang="pt-BR" sz="5400" dirty="0"/>
              <a:t>Entendendo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43" y="1800049"/>
            <a:ext cx="9233790" cy="2793428"/>
          </a:xfrm>
        </p:spPr>
        <p:txBody>
          <a:bodyPr anchor="t">
            <a:noAutofit/>
          </a:bodyPr>
          <a:lstStyle/>
          <a:p>
            <a:pPr algn="just"/>
            <a:r>
              <a:rPr lang="pt-BR" sz="2400" b="0" i="0" dirty="0">
                <a:effectLst/>
                <a:highlight>
                  <a:srgbClr val="FFFFFF"/>
                </a:highlight>
                <a:latin typeface="Söhne"/>
              </a:rPr>
              <a:t>Imagine que você está prestes a abrir uma loja de sorvetes. Antes de abrir as portas, você precisa garantir que sua loja cumpra todas as regulamentações de saúde, tenha todos os documentos necessários e ofereça uma variedade de sabores de sorvete que agrade aos seus clientes. Publicar um aplicativo na Google Play Store é como abrir essa loja de sorvetes, mas no mundo digital. Antes de disponibilizar seu aplicativo para o público, é crucial entender e seguir todas as regras e diretrizes estabelecidas pela Google</a:t>
            </a:r>
          </a:p>
          <a:p>
            <a:pPr algn="just"/>
            <a:r>
              <a:rPr lang="pt-BR" sz="2400" b="0" i="0" dirty="0">
                <a:effectLst/>
                <a:highlight>
                  <a:srgbClr val="FFFFFF"/>
                </a:highlight>
                <a:latin typeface="Söhne"/>
              </a:rPr>
              <a:t>https://play.google.com/console/u/0/signup</a:t>
            </a:r>
          </a:p>
          <a:p>
            <a:pPr algn="just"/>
            <a:endParaRPr lang="pt-BR" sz="24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AF77245-56C1-0076-C1D2-022703BE4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6" y="5197695"/>
            <a:ext cx="48196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865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606689"/>
            <a:ext cx="11350356" cy="1137111"/>
          </a:xfrm>
        </p:spPr>
        <p:txBody>
          <a:bodyPr>
            <a:normAutofit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Informações Importantes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633" y="5753854"/>
            <a:ext cx="2415155" cy="47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4012422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Segurança e Privacidade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Mantenha a segurança e a privacidade dos dados dos usuários como uma prioridade máxima. Isso inclui adotar práticas recomendadas de segurança cibernética, cumprir as leis de proteção de dados aplicáveis e garantir que os usuários estejam cientes de como seus dados serão utilizados pelo seu aplicativo.</a:t>
            </a:r>
          </a:p>
        </p:txBody>
      </p:sp>
    </p:spTree>
    <p:extLst>
      <p:ext uri="{BB962C8B-B14F-4D97-AF65-F5344CB8AC3E}">
        <p14:creationId xmlns:p14="http://schemas.microsoft.com/office/powerpoint/2010/main" val="122166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606689"/>
            <a:ext cx="11350356" cy="1137111"/>
          </a:xfrm>
        </p:spPr>
        <p:txBody>
          <a:bodyPr>
            <a:normAutofit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Informações Importantes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633" y="5753854"/>
            <a:ext cx="2415155" cy="47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4012422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Suporte ao Cliente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Ofereça suporte ao cliente eficaz para ajudar os usuários com dúvidas, problemas técnicos ou feedback. Isso pode ser feito por meio de canais de suporte como e-mail, chat ao vivo, fóruns de discussão ou uma seção de perguntas frequentes (FAQ) dentro do aplicativo.</a:t>
            </a:r>
          </a:p>
        </p:txBody>
      </p:sp>
    </p:spTree>
    <p:extLst>
      <p:ext uri="{BB962C8B-B14F-4D97-AF65-F5344CB8AC3E}">
        <p14:creationId xmlns:p14="http://schemas.microsoft.com/office/powerpoint/2010/main" val="513603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Apple logo - Ícones Social media e Logos">
            <a:extLst>
              <a:ext uri="{FF2B5EF4-FFF2-40B4-BE49-F238E27FC236}">
                <a16:creationId xmlns:a16="http://schemas.microsoft.com/office/drawing/2014/main" id="{065BDBBD-0D12-956A-C841-330D540BD3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861" y="1330492"/>
            <a:ext cx="10156222" cy="470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51A606F-6DF3-273E-A50E-C9296D1A6FDF}"/>
              </a:ext>
            </a:extLst>
          </p:cNvPr>
          <p:cNvSpPr txBox="1"/>
          <p:nvPr/>
        </p:nvSpPr>
        <p:spPr>
          <a:xfrm>
            <a:off x="3657601" y="1663907"/>
            <a:ext cx="6340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Söhne"/>
              </a:rPr>
              <a:t>Requisitos para Publicar um Aplicativo na Google Play Store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96360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Apple logo - Ícones Social media e Logos">
            <a:extLst>
              <a:ext uri="{FF2B5EF4-FFF2-40B4-BE49-F238E27FC236}">
                <a16:creationId xmlns:a16="http://schemas.microsoft.com/office/drawing/2014/main" id="{065BDBBD-0D12-956A-C841-330D540BD3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862" y="4812920"/>
            <a:ext cx="2638916" cy="122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51A606F-6DF3-273E-A50E-C9296D1A6FDF}"/>
              </a:ext>
            </a:extLst>
          </p:cNvPr>
          <p:cNvSpPr txBox="1"/>
          <p:nvPr/>
        </p:nvSpPr>
        <p:spPr>
          <a:xfrm>
            <a:off x="1146629" y="1488957"/>
            <a:ext cx="94014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Antes de começar a criar seu aplicativo para iPhone ou iPad, você precisa ter uma conta de desenvolvedor da Apple. É como ter uma "chave" para entrar na loja de aplicativos da Apple. Se você ainda não tem uma, pode se registrar no site da Apple </a:t>
            </a:r>
            <a:r>
              <a:rPr lang="pt-BR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Developer</a:t>
            </a:r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https://developer.apple.com/br/support/enrollment/</a:t>
            </a:r>
          </a:p>
        </p:txBody>
      </p:sp>
    </p:spTree>
    <p:extLst>
      <p:ext uri="{BB962C8B-B14F-4D97-AF65-F5344CB8AC3E}">
        <p14:creationId xmlns:p14="http://schemas.microsoft.com/office/powerpoint/2010/main" val="2739913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Apple logo - Ícones Social media e Logos">
            <a:extLst>
              <a:ext uri="{FF2B5EF4-FFF2-40B4-BE49-F238E27FC236}">
                <a16:creationId xmlns:a16="http://schemas.microsoft.com/office/drawing/2014/main" id="{065BDBBD-0D12-956A-C841-330D540BD3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862" y="4812920"/>
            <a:ext cx="2638916" cy="122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51A606F-6DF3-273E-A50E-C9296D1A6FDF}"/>
              </a:ext>
            </a:extLst>
          </p:cNvPr>
          <p:cNvSpPr txBox="1"/>
          <p:nvPr/>
        </p:nvSpPr>
        <p:spPr>
          <a:xfrm>
            <a:off x="1787633" y="1747309"/>
            <a:ext cx="89041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 </a:t>
            </a:r>
            <a:r>
              <a:rPr lang="pt-BR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Xcode</a:t>
            </a:r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é um programa especial que você usa no seu computador Mac para fazer aplicativos para iPhone e iPad. É como a sua "ferramenta" para construir coisas legais. O iOS SDK é como um conjunto de peças extras que o </a:t>
            </a:r>
            <a:r>
              <a:rPr lang="pt-BR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Xcode</a:t>
            </a:r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usa para criar aplicativos que funcionam nos dispositivos da Apple. É importante ter a versão mais recente desses programas para garantir que você tenha todas as ferramentas e recursos mais recentes para criar seu aplicativo.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994491-088C-F1E8-9968-AC4B463867FE}"/>
              </a:ext>
            </a:extLst>
          </p:cNvPr>
          <p:cNvSpPr txBox="1"/>
          <p:nvPr/>
        </p:nvSpPr>
        <p:spPr>
          <a:xfrm>
            <a:off x="2924275" y="841445"/>
            <a:ext cx="7480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Xcode</a:t>
            </a:r>
            <a:r>
              <a:rPr lang="pt-BR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 iOS SDK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24093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Apple logo - Ícones Social media e Logos">
            <a:extLst>
              <a:ext uri="{FF2B5EF4-FFF2-40B4-BE49-F238E27FC236}">
                <a16:creationId xmlns:a16="http://schemas.microsoft.com/office/drawing/2014/main" id="{065BDBBD-0D12-956A-C841-330D540BD3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862" y="4812920"/>
            <a:ext cx="2638916" cy="122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51A606F-6DF3-273E-A50E-C9296D1A6FDF}"/>
              </a:ext>
            </a:extLst>
          </p:cNvPr>
          <p:cNvSpPr txBox="1"/>
          <p:nvPr/>
        </p:nvSpPr>
        <p:spPr>
          <a:xfrm>
            <a:off x="4659333" y="1491979"/>
            <a:ext cx="59461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Antes de começar a criar seu aplicativo para iPhone ou iPad, você precisa ter uma conta de desenvolvedor da Apple. É como ter uma "chave" para entrar na loja de aplicativos da Apple. Se você ainda não tem uma, pode se registrar no site da Apple </a:t>
            </a:r>
            <a:r>
              <a:rPr lang="pt-BR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Developer</a:t>
            </a:r>
            <a:r>
              <a:rPr lang="pt-BR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994491-088C-F1E8-9968-AC4B463867FE}"/>
              </a:ext>
            </a:extLst>
          </p:cNvPr>
          <p:cNvSpPr txBox="1"/>
          <p:nvPr/>
        </p:nvSpPr>
        <p:spPr>
          <a:xfrm>
            <a:off x="2924275" y="841445"/>
            <a:ext cx="7480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Diretrizes de Design</a:t>
            </a:r>
          </a:p>
        </p:txBody>
      </p:sp>
      <p:pic>
        <p:nvPicPr>
          <p:cNvPr id="4" name="Imagem 3" descr="Uma imagem contendo faca&#10;&#10;Descrição gerada automaticamente">
            <a:extLst>
              <a:ext uri="{FF2B5EF4-FFF2-40B4-BE49-F238E27FC236}">
                <a16:creationId xmlns:a16="http://schemas.microsoft.com/office/drawing/2014/main" id="{BC22612F-0CF9-1917-649A-41F4F9816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530" y="1887995"/>
            <a:ext cx="17240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68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Apple logo - Ícones Social media e Logos">
            <a:extLst>
              <a:ext uri="{FF2B5EF4-FFF2-40B4-BE49-F238E27FC236}">
                <a16:creationId xmlns:a16="http://schemas.microsoft.com/office/drawing/2014/main" id="{065BDBBD-0D12-956A-C841-330D540BD3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862" y="4812920"/>
            <a:ext cx="2638916" cy="122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51A606F-6DF3-273E-A50E-C9296D1A6FDF}"/>
              </a:ext>
            </a:extLst>
          </p:cNvPr>
          <p:cNvSpPr txBox="1"/>
          <p:nvPr/>
        </p:nvSpPr>
        <p:spPr>
          <a:xfrm>
            <a:off x="4659333" y="1491979"/>
            <a:ext cx="59461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Adaptação a Diferentes Tamanhos de Tela:</a:t>
            </a:r>
            <a:endParaRPr lang="pt-BR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 algn="l"/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Seu aplicativo deve funcionar bem em diferentes dispositivos iOS, como iPhones e </a:t>
            </a:r>
            <a:r>
              <a:rPr lang="pt-BR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iPads</a:t>
            </a:r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garantindo que a interface seja adaptada para diferentes tamanhos de tela.</a:t>
            </a:r>
          </a:p>
          <a:p>
            <a:pPr algn="l"/>
            <a:r>
              <a:rPr lang="pt-BR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Utilização de Recursos Padrão do iOS:</a:t>
            </a:r>
            <a:endParaRPr lang="pt-BR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 algn="l"/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Faça uso dos componentes e recursos nativos do iOS sempre que possível, como barras de navegação, botões padrão, etc.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994491-088C-F1E8-9968-AC4B463867FE}"/>
              </a:ext>
            </a:extLst>
          </p:cNvPr>
          <p:cNvSpPr txBox="1"/>
          <p:nvPr/>
        </p:nvSpPr>
        <p:spPr>
          <a:xfrm>
            <a:off x="2924275" y="841445"/>
            <a:ext cx="7480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Diretrizes de Design</a:t>
            </a:r>
          </a:p>
        </p:txBody>
      </p:sp>
      <p:pic>
        <p:nvPicPr>
          <p:cNvPr id="4" name="Imagem 3" descr="Uma imagem contendo faca&#10;&#10;Descrição gerada automaticamente">
            <a:extLst>
              <a:ext uri="{FF2B5EF4-FFF2-40B4-BE49-F238E27FC236}">
                <a16:creationId xmlns:a16="http://schemas.microsoft.com/office/drawing/2014/main" id="{BC22612F-0CF9-1917-649A-41F4F9816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530" y="1887995"/>
            <a:ext cx="17240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20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Apple logo - Ícones Social media e Logos">
            <a:extLst>
              <a:ext uri="{FF2B5EF4-FFF2-40B4-BE49-F238E27FC236}">
                <a16:creationId xmlns:a16="http://schemas.microsoft.com/office/drawing/2014/main" id="{065BDBBD-0D12-956A-C841-330D540BD3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862" y="4812920"/>
            <a:ext cx="2638916" cy="122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51A606F-6DF3-273E-A50E-C9296D1A6FDF}"/>
              </a:ext>
            </a:extLst>
          </p:cNvPr>
          <p:cNvSpPr txBox="1"/>
          <p:nvPr/>
        </p:nvSpPr>
        <p:spPr>
          <a:xfrm>
            <a:off x="4659333" y="1491979"/>
            <a:ext cx="59461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Respeito às Diretrizes de Marca da Apple:</a:t>
            </a:r>
            <a:endParaRPr lang="pt-BR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 algn="l"/>
            <a:r>
              <a:rPr lang="pt-BR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Evite usar logotipos, imagens ou sons que imitem os produtos ou marcas da Apple.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994491-088C-F1E8-9968-AC4B463867FE}"/>
              </a:ext>
            </a:extLst>
          </p:cNvPr>
          <p:cNvSpPr txBox="1"/>
          <p:nvPr/>
        </p:nvSpPr>
        <p:spPr>
          <a:xfrm>
            <a:off x="2924275" y="841445"/>
            <a:ext cx="7480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Diretrizes de Design</a:t>
            </a:r>
          </a:p>
        </p:txBody>
      </p:sp>
      <p:pic>
        <p:nvPicPr>
          <p:cNvPr id="4" name="Imagem 3" descr="Uma imagem contendo faca&#10;&#10;Descrição gerada automaticamente">
            <a:extLst>
              <a:ext uri="{FF2B5EF4-FFF2-40B4-BE49-F238E27FC236}">
                <a16:creationId xmlns:a16="http://schemas.microsoft.com/office/drawing/2014/main" id="{BC22612F-0CF9-1917-649A-41F4F9816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530" y="1887995"/>
            <a:ext cx="17240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27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Apple logo - Ícones Social media e Logos">
            <a:extLst>
              <a:ext uri="{FF2B5EF4-FFF2-40B4-BE49-F238E27FC236}">
                <a16:creationId xmlns:a16="http://schemas.microsoft.com/office/drawing/2014/main" id="{065BDBBD-0D12-956A-C841-330D540BD3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862" y="4812920"/>
            <a:ext cx="2638916" cy="122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51A606F-6DF3-273E-A50E-C9296D1A6FDF}"/>
              </a:ext>
            </a:extLst>
          </p:cNvPr>
          <p:cNvSpPr txBox="1"/>
          <p:nvPr/>
        </p:nvSpPr>
        <p:spPr>
          <a:xfrm>
            <a:off x="4659333" y="1491979"/>
            <a:ext cx="5946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Conteúdo Apropriado:</a:t>
            </a: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 algn="l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Seu aplicativo não deve conter conteúdo ofensivo, ilegal ou explicitamente sexual.</a:t>
            </a:r>
          </a:p>
          <a:p>
            <a:pPr algn="l"/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Funcionalidade Correta:</a:t>
            </a: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 algn="l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 aplicativo deve funcionar conforme descrito e não deve apresentar bugs ou falhas que interfiram na experiência do usuário.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994491-088C-F1E8-9968-AC4B463867FE}"/>
              </a:ext>
            </a:extLst>
          </p:cNvPr>
          <p:cNvSpPr txBox="1"/>
          <p:nvPr/>
        </p:nvSpPr>
        <p:spPr>
          <a:xfrm>
            <a:off x="2924275" y="841445"/>
            <a:ext cx="7480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Políticas de Revisão da App Store</a:t>
            </a:r>
          </a:p>
        </p:txBody>
      </p:sp>
      <p:pic>
        <p:nvPicPr>
          <p:cNvPr id="8" name="Imagem 7" descr="Forma">
            <a:extLst>
              <a:ext uri="{FF2B5EF4-FFF2-40B4-BE49-F238E27FC236}">
                <a16:creationId xmlns:a16="http://schemas.microsoft.com/office/drawing/2014/main" id="{9F266933-8EA4-B0F7-86DA-F4F46AC7E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4" b="98953" l="4545" r="89773">
                        <a14:foregroundMark x1="32955" y1="7330" x2="29167" y2="9424"/>
                        <a14:foregroundMark x1="24621" y1="524" x2="28030" y2="4712"/>
                        <a14:foregroundMark x1="31061" y1="50785" x2="28409" y2="57592"/>
                        <a14:foregroundMark x1="39015" y1="53403" x2="40152" y2="60209"/>
                        <a14:foregroundMark x1="9470" y1="37696" x2="9470" y2="65969"/>
                        <a14:foregroundMark x1="40152" y1="90052" x2="28788" y2="88482"/>
                        <a14:foregroundMark x1="37879" y1="90052" x2="50379" y2="99476"/>
                        <a14:foregroundMark x1="4924" y1="90576" x2="4545" y2="98953"/>
                        <a14:backgroundMark x1="4167" y1="26178" x2="12121" y2="6283"/>
                        <a14:backgroundMark x1="14773" y1="7330" x2="21591" y2="3141"/>
                        <a14:backgroundMark x1="38258" y1="4188" x2="55682" y2="2618"/>
                        <a14:backgroundMark x1="67803" y1="9424" x2="81818" y2="78534"/>
                        <a14:backgroundMark x1="53788" y1="5236" x2="78030" y2="98429"/>
                        <a14:backgroundMark x1="78030" y1="98429" x2="78030" y2="98429"/>
                        <a14:backgroundMark x1="56061" y1="95812" x2="77273" y2="727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1617">
            <a:off x="1588432" y="1914854"/>
            <a:ext cx="3799784" cy="27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57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Apple logo - Ícones Social media e Logos">
            <a:extLst>
              <a:ext uri="{FF2B5EF4-FFF2-40B4-BE49-F238E27FC236}">
                <a16:creationId xmlns:a16="http://schemas.microsoft.com/office/drawing/2014/main" id="{065BDBBD-0D12-956A-C841-330D540BD3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862" y="4812920"/>
            <a:ext cx="2638916" cy="122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51A606F-6DF3-273E-A50E-C9296D1A6FDF}"/>
              </a:ext>
            </a:extLst>
          </p:cNvPr>
          <p:cNvSpPr txBox="1"/>
          <p:nvPr/>
        </p:nvSpPr>
        <p:spPr>
          <a:xfrm>
            <a:off x="4659333" y="1491979"/>
            <a:ext cx="59461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Respeito à Privacidade do Usuário:</a:t>
            </a:r>
            <a:endParaRPr lang="pt-BR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 algn="l"/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Garanta que seu aplicativo respeite a privacidade do usuário, protegendo suas informações pessoais e solicitando permissões apenas quando necessário.</a:t>
            </a:r>
          </a:p>
          <a:p>
            <a:pPr algn="l"/>
            <a:r>
              <a:rPr lang="pt-BR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Sem Plágio:</a:t>
            </a:r>
            <a:endParaRPr lang="pt-BR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 algn="l"/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Seu aplicativo não deve plagiar o conteúdo de outros aplicativos ou violar os direitos autorais de terceiros.</a:t>
            </a:r>
          </a:p>
          <a:p>
            <a:br>
              <a:rPr lang="pt-BR" sz="2400" dirty="0"/>
            </a:br>
            <a:endParaRPr lang="pt-BR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994491-088C-F1E8-9968-AC4B463867FE}"/>
              </a:ext>
            </a:extLst>
          </p:cNvPr>
          <p:cNvSpPr txBox="1"/>
          <p:nvPr/>
        </p:nvSpPr>
        <p:spPr>
          <a:xfrm>
            <a:off x="2924275" y="841445"/>
            <a:ext cx="7480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Políticas de Revisão da App Store</a:t>
            </a:r>
          </a:p>
        </p:txBody>
      </p:sp>
      <p:pic>
        <p:nvPicPr>
          <p:cNvPr id="4" name="Imagem 3" descr="Uma imagem contendo relógio&#10;&#10;Descrição gerada automaticamente">
            <a:extLst>
              <a:ext uri="{FF2B5EF4-FFF2-40B4-BE49-F238E27FC236}">
                <a16:creationId xmlns:a16="http://schemas.microsoft.com/office/drawing/2014/main" id="{FFBCDD2B-1A19-EF26-1939-C0192D57F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91" y="1892299"/>
            <a:ext cx="2416209" cy="26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3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486769"/>
            <a:ext cx="9471956" cy="1137111"/>
          </a:xfrm>
        </p:spPr>
        <p:txBody>
          <a:bodyPr>
            <a:normAutofit/>
          </a:bodyPr>
          <a:lstStyle/>
          <a:p>
            <a:r>
              <a:rPr lang="pt-BR" sz="5400" dirty="0"/>
              <a:t>Entendendo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2150" y="4884261"/>
            <a:ext cx="3762381" cy="7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296311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b="1" i="0" dirty="0">
                <a:effectLst/>
                <a:highlight>
                  <a:srgbClr val="FFFFFF"/>
                </a:highlight>
                <a:latin typeface="Söhne"/>
              </a:rPr>
              <a:t>	Experiência do Usuário:</a:t>
            </a:r>
            <a:r>
              <a:rPr lang="pt-BR" b="0" i="0" dirty="0">
                <a:effectLst/>
                <a:highlight>
                  <a:srgbClr val="FFFFFF"/>
                </a:highlight>
                <a:latin typeface="Söhne"/>
              </a:rPr>
              <a:t> Ao seguir os requisitos da Google Play Store, você garante uma melhor experiência para os usuários. Isso significa que seu aplicativo será mais confiável, funcional e seguro para quem o utiliza. Assim como uma loja de sorvetes limpa e organizada atrai mais clientes, um aplicativo bem desenvolvido e em conformidade com as diretrizes tende a atrair mais usuários.</a:t>
            </a:r>
          </a:p>
        </p:txBody>
      </p:sp>
    </p:spTree>
    <p:extLst>
      <p:ext uri="{BB962C8B-B14F-4D97-AF65-F5344CB8AC3E}">
        <p14:creationId xmlns:p14="http://schemas.microsoft.com/office/powerpoint/2010/main" val="2018447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Apple logo - Ícones Social media e Logos">
            <a:extLst>
              <a:ext uri="{FF2B5EF4-FFF2-40B4-BE49-F238E27FC236}">
                <a16:creationId xmlns:a16="http://schemas.microsoft.com/office/drawing/2014/main" id="{065BDBBD-0D12-956A-C841-330D540BD3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862" y="4812920"/>
            <a:ext cx="2638916" cy="122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51A606F-6DF3-273E-A50E-C9296D1A6FDF}"/>
              </a:ext>
            </a:extLst>
          </p:cNvPr>
          <p:cNvSpPr txBox="1"/>
          <p:nvPr/>
        </p:nvSpPr>
        <p:spPr>
          <a:xfrm>
            <a:off x="4659333" y="1491979"/>
            <a:ext cx="59461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Sem Funcionalidades Enganosas:</a:t>
            </a:r>
            <a:endParaRPr lang="pt-BR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 algn="l"/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Evite incluir funcionalidades enganosas, como assinaturas automáticas não autorizadas ou solicitações de avaliações falsas.</a:t>
            </a:r>
          </a:p>
          <a:p>
            <a:pPr algn="l"/>
            <a:r>
              <a:rPr lang="pt-BR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Compatibilidade com os Termos de Serviço da App Store:</a:t>
            </a:r>
            <a:endParaRPr lang="pt-BR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 algn="l"/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Seu aplicativo deve cumprir os Termos de Serviço da App Store da Apple.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994491-088C-F1E8-9968-AC4B463867FE}"/>
              </a:ext>
            </a:extLst>
          </p:cNvPr>
          <p:cNvSpPr txBox="1"/>
          <p:nvPr/>
        </p:nvSpPr>
        <p:spPr>
          <a:xfrm>
            <a:off x="2924275" y="841445"/>
            <a:ext cx="7480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Políticas de Revisão da App Store</a:t>
            </a:r>
          </a:p>
        </p:txBody>
      </p:sp>
      <p:pic>
        <p:nvPicPr>
          <p:cNvPr id="7" name="Imagem 6" descr="Círculo&#10;&#10;Descrição gerada automaticamente">
            <a:extLst>
              <a:ext uri="{FF2B5EF4-FFF2-40B4-BE49-F238E27FC236}">
                <a16:creationId xmlns:a16="http://schemas.microsoft.com/office/drawing/2014/main" id="{4CE9E28C-7392-B1EA-C7A8-9D3C3DCD8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04" y="1747309"/>
            <a:ext cx="3617826" cy="261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40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Apple logo - Ícones Social media e Logos">
            <a:extLst>
              <a:ext uri="{FF2B5EF4-FFF2-40B4-BE49-F238E27FC236}">
                <a16:creationId xmlns:a16="http://schemas.microsoft.com/office/drawing/2014/main" id="{065BDBBD-0D12-956A-C841-330D540BD3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162" y="1949580"/>
            <a:ext cx="4015974" cy="18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6994491-088C-F1E8-9968-AC4B463867FE}"/>
              </a:ext>
            </a:extLst>
          </p:cNvPr>
          <p:cNvSpPr txBox="1"/>
          <p:nvPr/>
        </p:nvSpPr>
        <p:spPr>
          <a:xfrm>
            <a:off x="2924275" y="841445"/>
            <a:ext cx="7480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Por hoje é só!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71D46-D4F5-6B36-BC52-0227AD6AC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4395" y="4020436"/>
            <a:ext cx="4300487" cy="84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B372261C-84D0-0690-392D-68E5D0192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595" y="1581967"/>
            <a:ext cx="3924300" cy="4395216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A54CD43F-0091-36DC-2F76-30359E189618}"/>
              </a:ext>
            </a:extLst>
          </p:cNvPr>
          <p:cNvSpPr/>
          <p:nvPr/>
        </p:nvSpPr>
        <p:spPr>
          <a:xfrm>
            <a:off x="8100060" y="3143249"/>
            <a:ext cx="96203" cy="904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675C74B-1661-5C15-81B9-55826D6B4D63}"/>
              </a:ext>
            </a:extLst>
          </p:cNvPr>
          <p:cNvSpPr/>
          <p:nvPr/>
        </p:nvSpPr>
        <p:spPr>
          <a:xfrm>
            <a:off x="7487467" y="3143249"/>
            <a:ext cx="96203" cy="904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75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486769"/>
            <a:ext cx="9471956" cy="1137111"/>
          </a:xfrm>
        </p:spPr>
        <p:txBody>
          <a:bodyPr>
            <a:normAutofit/>
          </a:bodyPr>
          <a:lstStyle/>
          <a:p>
            <a:r>
              <a:rPr lang="pt-BR" sz="5400" dirty="0"/>
              <a:t>Entendendo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2150" y="4884261"/>
            <a:ext cx="3762381" cy="7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2963110"/>
          </a:xfrm>
        </p:spPr>
        <p:txBody>
          <a:bodyPr anchor="t">
            <a:normAutofit lnSpcReduction="10000"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	Evitar Penalidades: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Se você não seguir as políticas e diretrizes estabelecidas pela Google, seu aplicativo pode ser removido da loja ou até mesmo sua conta de desenvolvedor pode ser suspensa. Isso é como receber uma multa ou ser fechado temporariamente por não cumprir as regras em sua loja de sorvetes. Para evitar problemas, é essencial entender o que é permitido e o que não é permitido na Google Play Store.</a:t>
            </a:r>
          </a:p>
        </p:txBody>
      </p:sp>
    </p:spTree>
    <p:extLst>
      <p:ext uri="{BB962C8B-B14F-4D97-AF65-F5344CB8AC3E}">
        <p14:creationId xmlns:p14="http://schemas.microsoft.com/office/powerpoint/2010/main" val="337609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486769"/>
            <a:ext cx="9471956" cy="1137111"/>
          </a:xfrm>
        </p:spPr>
        <p:txBody>
          <a:bodyPr>
            <a:normAutofit/>
          </a:bodyPr>
          <a:lstStyle/>
          <a:p>
            <a:r>
              <a:rPr lang="pt-BR" sz="5400" dirty="0"/>
              <a:t>Entendendo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2150" y="4884261"/>
            <a:ext cx="3762381" cy="7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2963110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	Proteção dos Usuários: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As diretrizes da Google Play Store existem para proteger os usuários contra aplicativos maliciosos, enganosos ou que possam causar danos aos dispositivos ou dados pessoais. Assim como você garante a qualidade e segurança dos sorvetes que vende em sua loja, a Google quer garantir a segurança e privacidade dos usuários que baixam aplicativos em sua plataforma.</a:t>
            </a:r>
          </a:p>
        </p:txBody>
      </p:sp>
    </p:spTree>
    <p:extLst>
      <p:ext uri="{BB962C8B-B14F-4D97-AF65-F5344CB8AC3E}">
        <p14:creationId xmlns:p14="http://schemas.microsoft.com/office/powerpoint/2010/main" val="45297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486769"/>
            <a:ext cx="9471956" cy="1137111"/>
          </a:xfrm>
        </p:spPr>
        <p:txBody>
          <a:bodyPr>
            <a:normAutofit/>
          </a:bodyPr>
          <a:lstStyle/>
          <a:p>
            <a:r>
              <a:rPr lang="pt-BR" sz="5400" dirty="0"/>
              <a:t>Entendendo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2150" y="4884261"/>
            <a:ext cx="3762381" cy="7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2963110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	Credibilidade e Confiança: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Seguir os requisitos e diretrizes da Google Play Store também pode ajudar a estabelecer sua credibilidade como desenvolvedor de aplicativos. Os usuários tendem a confiar mais em aplicativos que são publicados em uma loja oficial e que seguem padrões reconhecidos de qualidade e segurança</a:t>
            </a:r>
          </a:p>
        </p:txBody>
      </p:sp>
    </p:spTree>
    <p:extLst>
      <p:ext uri="{BB962C8B-B14F-4D97-AF65-F5344CB8AC3E}">
        <p14:creationId xmlns:p14="http://schemas.microsoft.com/office/powerpoint/2010/main" val="362488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ight Triangle 410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95" y="531739"/>
            <a:ext cx="11350356" cy="1137111"/>
          </a:xfrm>
        </p:spPr>
        <p:txBody>
          <a:bodyPr>
            <a:normAutofit fontScale="90000"/>
          </a:bodyPr>
          <a:lstStyle/>
          <a:p>
            <a:r>
              <a:rPr lang="pt-BR" sz="5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Requisitos para Publicação na Google Play</a:t>
            </a:r>
            <a:endParaRPr lang="pt-BR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500216-FA43-E19D-D5CB-793C059E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2150" y="4884261"/>
            <a:ext cx="3762381" cy="7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7A507-DFB6-A1C8-2CB7-E2513C2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33" y="1623880"/>
            <a:ext cx="9117797" cy="2963110"/>
          </a:xfrm>
        </p:spPr>
        <p:txBody>
          <a:bodyPr anchor="t">
            <a:normAutofit fontScale="92500"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Conta de Desenvolvedor do Google Play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Para publicar um aplicativo na Google Play Store, você precisa de uma conta de desenvolvedor do Google Play. Isso requer o pagamento de uma taxa única de inscrição.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Importância: A conta de desenvolvedor é essencial para acessar o Console do Desenvolvedor, onde você gerencia seus aplicativos, analisa estatísticas e interage com os usuários.</a:t>
            </a:r>
          </a:p>
          <a:p>
            <a:pPr marL="0" indent="0" algn="l">
              <a:buNone/>
            </a:pPr>
            <a:endParaRPr lang="pt-B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882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48261-09CF-B054-7197-6EDBE37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9506"/>
            <a:ext cx="10515600" cy="1325563"/>
          </a:xfrm>
        </p:spPr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Requisitos para Publicação na Google Play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BC50FDCA-C33C-87A3-02CF-CBD608DF4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753" y="776312"/>
            <a:ext cx="10515600" cy="5943600"/>
          </a:xfrm>
        </p:spPr>
      </p:pic>
    </p:spTree>
    <p:extLst>
      <p:ext uri="{BB962C8B-B14F-4D97-AF65-F5344CB8AC3E}">
        <p14:creationId xmlns:p14="http://schemas.microsoft.com/office/powerpoint/2010/main" val="3686565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2162</Words>
  <Application>Microsoft Office PowerPoint</Application>
  <PresentationFormat>Widescreen</PresentationFormat>
  <Paragraphs>154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7" baseType="lpstr">
      <vt:lpstr>Aptos</vt:lpstr>
      <vt:lpstr>Aptos Display</vt:lpstr>
      <vt:lpstr>Arial</vt:lpstr>
      <vt:lpstr>Calibri</vt:lpstr>
      <vt:lpstr>Söhne</vt:lpstr>
      <vt:lpstr>Tema do Office</vt:lpstr>
      <vt:lpstr>Requisitos para Publicar um Aplicativo na Google Play Store</vt:lpstr>
      <vt:lpstr>Objetivos</vt:lpstr>
      <vt:lpstr>Entendendo</vt:lpstr>
      <vt:lpstr>Entendendo</vt:lpstr>
      <vt:lpstr>Entendendo</vt:lpstr>
      <vt:lpstr>Entendendo</vt:lpstr>
      <vt:lpstr>Entendendo</vt:lpstr>
      <vt:lpstr>Requisitos para Publicação na Google Play</vt:lpstr>
      <vt:lpstr>Requisitos para Publicação na Google Play</vt:lpstr>
      <vt:lpstr>Requisitos para Publicação na Google Play</vt:lpstr>
      <vt:lpstr>Requisitos para Publicação na Google Play</vt:lpstr>
      <vt:lpstr>Requisitos para Publicação na Google Play</vt:lpstr>
      <vt:lpstr>Requisitos para Publicação na Google Play</vt:lpstr>
      <vt:lpstr>Requisitos para Publicação na Google Play</vt:lpstr>
      <vt:lpstr>Requisitos para Publicação na Google Play</vt:lpstr>
      <vt:lpstr>Requisitos para Publicação na Google Play</vt:lpstr>
      <vt:lpstr>Requisitos para Publicação na Google Play</vt:lpstr>
      <vt:lpstr>Requisitos para Publicação na Google Play</vt:lpstr>
      <vt:lpstr>Requisitos para Publicação na Google Play</vt:lpstr>
      <vt:lpstr>Requisitos para Publicação na Google Play</vt:lpstr>
      <vt:lpstr>Requisitos para Publicação na Google Play</vt:lpstr>
      <vt:lpstr>Requisitos para Publicação na Google Play</vt:lpstr>
      <vt:lpstr>Requisitos para Publicação na Google Play</vt:lpstr>
      <vt:lpstr>Requisitos para Publicação na Google Play</vt:lpstr>
      <vt:lpstr>Requisitos para Publicação na Google Play</vt:lpstr>
      <vt:lpstr>Informações Importantes</vt:lpstr>
      <vt:lpstr>Informações Importantes</vt:lpstr>
      <vt:lpstr>Informações Importantes</vt:lpstr>
      <vt:lpstr>Informações Importantes</vt:lpstr>
      <vt:lpstr>Informações Importantes</vt:lpstr>
      <vt:lpstr>Informações Importantes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Requisitos para Publicar um Aplicativo na Google Play Store</dc:title>
  <dc:creator>Ítalo Nunes Pereira</dc:creator>
  <cp:lastModifiedBy>Ítalo Nunes Pereira</cp:lastModifiedBy>
  <cp:revision>4</cp:revision>
  <dcterms:created xsi:type="dcterms:W3CDTF">2024-05-13T18:21:45Z</dcterms:created>
  <dcterms:modified xsi:type="dcterms:W3CDTF">2024-05-13T20:34:49Z</dcterms:modified>
</cp:coreProperties>
</file>