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5439-DE80-4711-B378-B57EC2CFFF8C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01D-7DD4-43BF-AB72-F3CAC5A9A03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Unitários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teste unitário é uma técnica de teste de software que verifica o comportamento de um componente isolado do restante do sistema. Um componente pode ser uma classe, método, função ou qualquer outra unidade de código que possa ser testada individualmente. O objetivo dos testes unitários é garantir que cada componente do software esteja funcionando corretamente e produzindo os resultados esperados.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escritos pelos desenvolvedores durante o processo de desenvolvimento do software, e são executados automaticamente a cada vez que uma nova funcionalidade é implementada ou uma mudança é feita no código. Eles permitem que os desenvolvedores detectem e corrijam erros mais rapidamente, antes que esses erros possam afetar outras partes do sistema.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testes unitários geralmente são escritos usando frameworks de teste, como o </a:t>
            </a:r>
            <a:r>
              <a:rPr lang="pt-BR" dirty="0" err="1"/>
              <a:t>JUnit</a:t>
            </a:r>
            <a:r>
              <a:rPr lang="pt-BR" dirty="0"/>
              <a:t> para Java, o </a:t>
            </a:r>
            <a:r>
              <a:rPr lang="pt-BR" dirty="0" err="1"/>
              <a:t>NUnit</a:t>
            </a:r>
            <a:r>
              <a:rPr lang="pt-BR" dirty="0"/>
              <a:t> para .NET, o </a:t>
            </a:r>
            <a:r>
              <a:rPr lang="pt-BR" dirty="0" err="1"/>
              <a:t>PHPUnit</a:t>
            </a:r>
            <a:r>
              <a:rPr lang="pt-BR" dirty="0"/>
              <a:t> para PHP e o </a:t>
            </a:r>
            <a:r>
              <a:rPr lang="pt-BR" dirty="0" err="1"/>
              <a:t>unittest</a:t>
            </a:r>
            <a:r>
              <a:rPr lang="pt-BR" dirty="0"/>
              <a:t> para </a:t>
            </a:r>
            <a:r>
              <a:rPr lang="pt-BR" dirty="0" err="1"/>
              <a:t>Python</a:t>
            </a:r>
            <a:r>
              <a:rPr lang="pt-BR" dirty="0"/>
              <a:t>. Esses frameworks fornecem estruturas para definir testes, executá-los e verificar os resultados. Os testes unitários são uma parte essencial das práticas de desenvolvimento de software ágil e ajudam a garantir a qualidade do software em todas as etapas do ciclo de vida do desenvolvimento.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testes unitários geralmente são escritos usando frameworks de teste, como o </a:t>
            </a:r>
            <a:r>
              <a:rPr lang="pt-BR" dirty="0" err="1"/>
              <a:t>JUnit</a:t>
            </a:r>
            <a:r>
              <a:rPr lang="pt-BR" dirty="0"/>
              <a:t> para Java, o </a:t>
            </a:r>
            <a:r>
              <a:rPr lang="pt-BR" dirty="0" err="1"/>
              <a:t>NUnit</a:t>
            </a:r>
            <a:r>
              <a:rPr lang="pt-BR" dirty="0"/>
              <a:t> para .NET, o </a:t>
            </a:r>
            <a:r>
              <a:rPr lang="pt-BR" dirty="0" err="1"/>
              <a:t>PHPUnit</a:t>
            </a:r>
            <a:r>
              <a:rPr lang="pt-BR" dirty="0"/>
              <a:t> para PHP e o </a:t>
            </a:r>
            <a:r>
              <a:rPr lang="pt-BR" dirty="0" err="1"/>
              <a:t>unittest</a:t>
            </a:r>
            <a:r>
              <a:rPr lang="pt-BR" dirty="0"/>
              <a:t> para </a:t>
            </a:r>
            <a:r>
              <a:rPr lang="pt-BR" dirty="0" err="1"/>
              <a:t>Python</a:t>
            </a:r>
            <a:r>
              <a:rPr lang="pt-BR" dirty="0"/>
              <a:t>. Esses frameworks fornecem estruturas para definir testes, executá-los e verificar os resultados. Os testes unitários são uma parte essencial das práticas de desenvolvimento de software ágil e ajudam a garantir a qualidade do software em todas as etapas do ciclo de vida do desenvolvimento.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284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Teste Unitários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Unitários</dc:title>
  <dc:creator>Usuário do Windows</dc:creator>
  <cp:lastModifiedBy>Usuário do Windows</cp:lastModifiedBy>
  <cp:revision>1</cp:revision>
  <dcterms:created xsi:type="dcterms:W3CDTF">2023-02-23T16:35:53Z</dcterms:created>
  <dcterms:modified xsi:type="dcterms:W3CDTF">2023-02-23T16:43:57Z</dcterms:modified>
</cp:coreProperties>
</file>