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317BD-68F9-413D-873B-1F79037C9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B2D341-D645-4E36-A149-437EB1DEE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83F55D-6E53-4170-A2D7-EC113235A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086D8-1C56-4246-B1D3-BF2958E7D5E1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8DFB3F-762D-4D33-8D37-6A032B3FB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9BEA7B-C24F-4C4B-859A-439A5F082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6CAED-CD2D-4B4E-8508-E81FECE309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4541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5BE759-84B4-4C35-BA07-732CF5D7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FBFD002-41C2-4B9C-8959-44003E4FB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BB8C4F-8D96-4D0F-B4A6-29E784B86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086D8-1C56-4246-B1D3-BF2958E7D5E1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61A8A9-DC9D-4E9F-A8E8-095D27B79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350548-AABB-4934-B7F8-FD861E0D8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6CAED-CD2D-4B4E-8508-E81FECE309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7371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8E8D688-1884-4E2E-A83F-062012816E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A166297-2286-4043-9427-EAEFE788D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AC51A5-3B20-4BE7-8803-1CC819D2D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086D8-1C56-4246-B1D3-BF2958E7D5E1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C7F9EA-40A9-4040-B6AE-E23218C0E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DF7E82-19A6-456A-9F4B-958C2B75C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6CAED-CD2D-4B4E-8508-E81FECE309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4465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C2EE4-53D7-443D-9077-4A3ABFA75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A4CF43-F6E5-444A-A14D-794D284D6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23E614-FCF9-4AC5-91A5-B3A20B5E8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086D8-1C56-4246-B1D3-BF2958E7D5E1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5128F0-7245-4F67-8F8C-9B15CD0FD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F8DDDF-3A87-4BDD-AB25-9FBD63109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6CAED-CD2D-4B4E-8508-E81FECE309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782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6CE499-A764-4388-9D0B-05AAFDF8E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D04DF77-5160-4139-847D-504AB1B1B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E5D48B-9C8A-4E1F-87DF-A7FEB9805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086D8-1C56-4246-B1D3-BF2958E7D5E1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524F17-A4AD-4877-A70F-B4C871B6B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05499D-1E9C-4A45-AD2E-B26926E5B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6CAED-CD2D-4B4E-8508-E81FECE309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8809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836D57-5F8D-44EE-B4EA-6DB686AEC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C4124B-B460-46B0-885D-524ACDFCC4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7EB4082-4269-45F4-8D3D-3C98B1232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F14DF6-ECC2-43A3-B0C9-B2C1732CB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086D8-1C56-4246-B1D3-BF2958E7D5E1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071D0EC-3A50-4B8B-861F-D4A7A7495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A7874E-F829-4D38-B6F9-3888D4C5B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6CAED-CD2D-4B4E-8508-E81FECE309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57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FD81FC-D620-4921-A5E9-3B2D11CB9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32CE1B-026D-45A5-882B-5F6A197EF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762663-A316-4D8A-B39B-B1F9DA149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8C1FFF3-F16C-4D83-82C8-41F6D54C5A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C47928E-853F-4589-8898-5DE33D070E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D790466-FBE8-4F57-8AF1-43A218A3A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086D8-1C56-4246-B1D3-BF2958E7D5E1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16A6416-B6ED-4FF1-8ECE-D7339E199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00BE7A6-A87F-453E-8605-4AC2EEF3F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6CAED-CD2D-4B4E-8508-E81FECE309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782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EBB678-A720-4016-B0D2-920734554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E9A196C-BF47-4696-84BD-F14C5E5F4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086D8-1C56-4246-B1D3-BF2958E7D5E1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52B82BF-4145-435F-8EFD-4854685F8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D28ECBB-0A44-4747-8AB8-182C8BF90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6CAED-CD2D-4B4E-8508-E81FECE309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6878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CFF4D21-2FF2-4FE7-8E66-C4CC2A3D8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086D8-1C56-4246-B1D3-BF2958E7D5E1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C9BA68F-A04D-40D7-B07E-51CC6F753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25B6C4-98C5-446A-A7A9-175A88C9E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6CAED-CD2D-4B4E-8508-E81FECE309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3922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A171CF-45B6-4710-B286-4D984BD81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9F97D7-8C7D-417B-8D65-47E6B65FB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0DC6759-76A5-4679-9D08-B2DD3458A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AA361A-6EEF-48CE-80BC-2EFAC6728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086D8-1C56-4246-B1D3-BF2958E7D5E1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9572B4-DA25-47FC-AFD6-F3B875CA2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52C0177-FDC9-4856-AA1C-C349D5CF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6CAED-CD2D-4B4E-8508-E81FECE309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1954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6A9758-77A7-417A-A6A0-70D1CB297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E7FDF9A-019D-4279-96C6-518D75361E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1F682A0-45F7-4124-81FC-ACD9D667A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3C45ED-A997-4084-822F-9473CC512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086D8-1C56-4246-B1D3-BF2958E7D5E1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E1AD3C3-B468-44CE-895E-6A2B4B682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E7723A-EBE0-4842-BAF0-365D3CD66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6CAED-CD2D-4B4E-8508-E81FECE309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334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918CF04-39E9-4888-B06A-276F36B23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0DF354-2622-4E6C-9A2A-55936163F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A91374-E53A-4557-AC56-E78517875D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086D8-1C56-4246-B1D3-BF2958E7D5E1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3F8E80-3158-4529-8315-CCF7A90F0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F300BF-1F18-44E4-88E2-B6405C42B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6CAED-CD2D-4B4E-8508-E81FECE309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1318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5B4F23-B824-4545-9D06-A02D4A837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SQL + Python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B6CBDF-A513-4D7A-8258-B7186C4BBB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6145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30A3E0-D858-4959-8AE7-A8FDF285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E5A2BB-DFF0-4D20-8D0B-F1247A069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i="0" dirty="0" err="1">
                <a:effectLst/>
                <a:latin typeface="Söhne Mono"/>
              </a:rPr>
              <a:t>import</a:t>
            </a:r>
            <a:r>
              <a:rPr lang="pt-BR" b="1" i="0" dirty="0">
                <a:effectLst/>
                <a:latin typeface="Söhne Mono"/>
              </a:rPr>
              <a:t> </a:t>
            </a:r>
            <a:r>
              <a:rPr lang="pt-BR" b="1" i="0" dirty="0" err="1">
                <a:effectLst/>
                <a:latin typeface="Söhne Mono"/>
              </a:rPr>
              <a:t>mysql.conector</a:t>
            </a:r>
            <a:r>
              <a:rPr lang="pt-BR" i="0" dirty="0">
                <a:effectLst/>
                <a:latin typeface="Söhne Mono"/>
              </a:rPr>
              <a:t>: Essa linha importa o módulo </a:t>
            </a:r>
            <a:r>
              <a:rPr lang="pt-BR" i="0" dirty="0" err="1">
                <a:effectLst/>
                <a:latin typeface="Söhne Mono"/>
              </a:rPr>
              <a:t>mysql.connector</a:t>
            </a:r>
            <a:r>
              <a:rPr lang="pt-BR" i="0" dirty="0">
                <a:effectLst/>
                <a:latin typeface="Söhne Mono"/>
              </a:rPr>
              <a:t>, que permite a comunicação entre o Python e um banco de dados MySQL.</a:t>
            </a:r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41239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30A3E0-D858-4959-8AE7-A8FDF285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E5A2BB-DFF0-4D20-8D0B-F1247A069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b="1" dirty="0" err="1"/>
              <a:t>conexao</a:t>
            </a:r>
            <a:r>
              <a:rPr lang="pt-BR" b="1" dirty="0"/>
              <a:t> = </a:t>
            </a:r>
            <a:r>
              <a:rPr lang="pt-BR" b="1" dirty="0" err="1"/>
              <a:t>mysql.connector.connect</a:t>
            </a:r>
            <a:r>
              <a:rPr lang="pt-BR" b="1" dirty="0"/>
              <a:t>(host='</a:t>
            </a:r>
            <a:r>
              <a:rPr lang="pt-BR" b="1" dirty="0" err="1"/>
              <a:t>localhost</a:t>
            </a:r>
            <a:r>
              <a:rPr lang="pt-BR" b="1" dirty="0"/>
              <a:t>', </a:t>
            </a:r>
            <a:r>
              <a:rPr lang="pt-BR" b="1" dirty="0" err="1"/>
              <a:t>database</a:t>
            </a:r>
            <a:r>
              <a:rPr lang="pt-BR" b="1" dirty="0"/>
              <a:t>='</a:t>
            </a:r>
            <a:r>
              <a:rPr lang="pt-BR" b="1" dirty="0" err="1"/>
              <a:t>db_escola</a:t>
            </a:r>
            <a:r>
              <a:rPr lang="pt-BR" b="1" dirty="0"/>
              <a:t>', </a:t>
            </a:r>
            <a:r>
              <a:rPr lang="pt-BR" b="1" dirty="0" err="1"/>
              <a:t>user</a:t>
            </a:r>
            <a:r>
              <a:rPr lang="pt-BR" b="1" dirty="0"/>
              <a:t>='root', </a:t>
            </a:r>
            <a:r>
              <a:rPr lang="pt-BR" b="1" dirty="0" err="1"/>
              <a:t>password</a:t>
            </a:r>
            <a:r>
              <a:rPr lang="pt-BR" b="1" dirty="0"/>
              <a:t>=‘’)</a:t>
            </a:r>
          </a:p>
          <a:p>
            <a:r>
              <a:rPr lang="pt-BR" dirty="0"/>
              <a:t>Essa linha cria uma conexão com um banco de dados MySQL. Ela usa a função </a:t>
            </a:r>
            <a:r>
              <a:rPr lang="pt-BR" dirty="0" err="1"/>
              <a:t>connect</a:t>
            </a:r>
            <a:r>
              <a:rPr lang="pt-BR" dirty="0"/>
              <a:t>() do módulo </a:t>
            </a:r>
            <a:r>
              <a:rPr lang="pt-BR" dirty="0" err="1"/>
              <a:t>mysql.connector</a:t>
            </a:r>
            <a:r>
              <a:rPr lang="pt-BR" dirty="0"/>
              <a:t>, que recebe quatro parâmetros:</a:t>
            </a:r>
          </a:p>
          <a:p>
            <a:endParaRPr lang="pt-BR" dirty="0"/>
          </a:p>
          <a:p>
            <a:r>
              <a:rPr lang="pt-BR" dirty="0"/>
              <a:t>host: o endereço do servidor MySQL (neste caso, '</a:t>
            </a:r>
            <a:r>
              <a:rPr lang="pt-BR" dirty="0" err="1"/>
              <a:t>localhost</a:t>
            </a:r>
            <a:r>
              <a:rPr lang="pt-BR" dirty="0"/>
              <a:t>', que significa que o servidor está sendo executado na mesma máquina onde o script Python está sendo executado);</a:t>
            </a:r>
          </a:p>
          <a:p>
            <a:r>
              <a:rPr lang="pt-BR" dirty="0" err="1"/>
              <a:t>database</a:t>
            </a:r>
            <a:r>
              <a:rPr lang="pt-BR" dirty="0"/>
              <a:t>: o nome do banco de dados a ser usado (neste caso, '</a:t>
            </a:r>
            <a:r>
              <a:rPr lang="pt-BR" dirty="0" err="1"/>
              <a:t>db_escola</a:t>
            </a:r>
            <a:r>
              <a:rPr lang="pt-BR" dirty="0"/>
              <a:t>');</a:t>
            </a:r>
          </a:p>
          <a:p>
            <a:r>
              <a:rPr lang="pt-BR" dirty="0" err="1"/>
              <a:t>user</a:t>
            </a:r>
            <a:r>
              <a:rPr lang="pt-BR" dirty="0"/>
              <a:t>: o nome do usuário que tem permissão para acessar o banco de dados (neste caso, 'root');</a:t>
            </a:r>
          </a:p>
          <a:p>
            <a:r>
              <a:rPr lang="pt-BR" dirty="0" err="1"/>
              <a:t>password</a:t>
            </a:r>
            <a:r>
              <a:rPr lang="pt-BR" dirty="0"/>
              <a:t>: a senha do usuário (neste caso, uma </a:t>
            </a:r>
            <a:r>
              <a:rPr lang="pt-BR" dirty="0" err="1"/>
              <a:t>string</a:t>
            </a:r>
            <a:r>
              <a:rPr lang="pt-BR" dirty="0"/>
              <a:t> vazia, o que significa que o usuário não tem senha definida).</a:t>
            </a:r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069881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30A3E0-D858-4959-8AE7-A8FDF285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E5A2BB-DFF0-4D20-8D0B-F1247A069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err="1"/>
              <a:t>if</a:t>
            </a:r>
            <a:r>
              <a:rPr lang="pt-BR" b="1" dirty="0"/>
              <a:t> </a:t>
            </a:r>
            <a:r>
              <a:rPr lang="pt-BR" b="1" dirty="0" err="1"/>
              <a:t>conexao.is_connected</a:t>
            </a:r>
            <a:r>
              <a:rPr lang="pt-BR" b="1" dirty="0"/>
              <a:t>():</a:t>
            </a:r>
          </a:p>
          <a:p>
            <a:r>
              <a:rPr lang="pt-BR" b="1" dirty="0"/>
              <a:t>    print('Banco Conectado com Sucesso')</a:t>
            </a:r>
          </a:p>
          <a:p>
            <a:r>
              <a:rPr lang="pt-BR" b="1" dirty="0"/>
              <a:t>    cursor = </a:t>
            </a:r>
            <a:r>
              <a:rPr lang="pt-BR" b="1" dirty="0" err="1"/>
              <a:t>conexao.cursor</a:t>
            </a:r>
            <a:r>
              <a:rPr lang="pt-BR" b="1" dirty="0"/>
              <a:t>()</a:t>
            </a:r>
          </a:p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Essas linhas verificam se a conexão com o banco de dados foi estabelecida com sucesso. Se sim, uma mensagem é exibida na tela informando que a conexão foi bem-sucedida, e um objeto cursor é criado a partir da conexão. O objeto cursor é usado para enviar comandos SQL ao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1184999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30A3E0-D858-4959-8AE7-A8FDF285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E5A2BB-DFF0-4D20-8D0B-F1247A069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# Inserir um novo aluno na tabela</a:t>
            </a:r>
          </a:p>
          <a:p>
            <a:r>
              <a:rPr lang="pt-BR" b="1" dirty="0" err="1"/>
              <a:t>sql_insert</a:t>
            </a:r>
            <a:r>
              <a:rPr lang="pt-BR" b="1" dirty="0"/>
              <a:t> = "INSERT INTO alunos (nome) VALUES (%s)"</a:t>
            </a:r>
          </a:p>
          <a:p>
            <a:r>
              <a:rPr lang="pt-BR" b="1" dirty="0"/>
              <a:t>alunos = ('João',)</a:t>
            </a:r>
          </a:p>
          <a:p>
            <a:r>
              <a:rPr lang="pt-BR" b="1" dirty="0" err="1"/>
              <a:t>cursor.execute</a:t>
            </a:r>
            <a:r>
              <a:rPr lang="pt-BR" b="1" dirty="0"/>
              <a:t>(</a:t>
            </a:r>
            <a:r>
              <a:rPr lang="pt-BR" b="1" dirty="0" err="1"/>
              <a:t>sql_insert</a:t>
            </a:r>
            <a:r>
              <a:rPr lang="pt-BR" b="1" dirty="0"/>
              <a:t>, alunos)</a:t>
            </a:r>
          </a:p>
          <a:p>
            <a:endParaRPr lang="pt-BR" b="1" dirty="0"/>
          </a:p>
          <a:p>
            <a:r>
              <a:rPr lang="pt-BR" b="1" dirty="0" err="1"/>
              <a:t>conexao.commit</a:t>
            </a:r>
            <a:r>
              <a:rPr lang="pt-BR" b="1" dirty="0"/>
              <a:t>()</a:t>
            </a:r>
          </a:p>
          <a:p>
            <a:r>
              <a:rPr lang="pt-BR" b="1" dirty="0" err="1"/>
              <a:t>cursor.close</a:t>
            </a:r>
            <a:r>
              <a:rPr lang="pt-BR" b="1" dirty="0"/>
              <a:t>()</a:t>
            </a:r>
          </a:p>
          <a:p>
            <a:r>
              <a:rPr lang="pt-BR" b="1" dirty="0" err="1"/>
              <a:t>conexao.close</a:t>
            </a:r>
            <a:r>
              <a:rPr lang="pt-BR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04819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30A3E0-D858-4959-8AE7-A8FDF285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E5A2BB-DFF0-4D20-8D0B-F1247A069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Essas linhas fazem a inserção de um novo registro na tabela "alunos" do banco de dados.</a:t>
            </a:r>
          </a:p>
          <a:p>
            <a:endParaRPr lang="pt-BR" dirty="0"/>
          </a:p>
          <a:p>
            <a:r>
              <a:rPr lang="pt-BR" dirty="0"/>
              <a:t>A primeira linha define uma </a:t>
            </a:r>
            <a:r>
              <a:rPr lang="pt-BR" dirty="0" err="1"/>
              <a:t>string</a:t>
            </a:r>
            <a:r>
              <a:rPr lang="pt-BR" dirty="0"/>
              <a:t> com a instrução SQL a ser executada: INSERT INTO alunos (nome) VALUES (%s). Essa instrução SQL insere um novo registro na tabela "alunos" com um único valor na coluna "nome", que será definido posteriormente com a função execute().</a:t>
            </a:r>
          </a:p>
          <a:p>
            <a:endParaRPr lang="pt-BR" dirty="0"/>
          </a:p>
          <a:p>
            <a:r>
              <a:rPr lang="pt-BR" dirty="0"/>
              <a:t>A segunda linha define uma </a:t>
            </a:r>
            <a:r>
              <a:rPr lang="pt-BR" dirty="0" err="1"/>
              <a:t>tupla</a:t>
            </a:r>
            <a:r>
              <a:rPr lang="pt-BR" dirty="0"/>
              <a:t> alunos com um único valor 'João'. Essa </a:t>
            </a:r>
            <a:r>
              <a:rPr lang="pt-BR" dirty="0" err="1"/>
              <a:t>tupla</a:t>
            </a:r>
            <a:r>
              <a:rPr lang="pt-BR" dirty="0"/>
              <a:t> é usada como parâmetro da função execute() do cursor, que recebe a instrução SQL e os valores a serem inseridos.</a:t>
            </a:r>
          </a:p>
          <a:p>
            <a:endParaRPr lang="pt-BR" dirty="0"/>
          </a:p>
          <a:p>
            <a:r>
              <a:rPr lang="pt-BR" dirty="0"/>
              <a:t>A linha </a:t>
            </a:r>
            <a:r>
              <a:rPr lang="pt-BR" dirty="0" err="1"/>
              <a:t>conexao.commit</a:t>
            </a:r>
            <a:r>
              <a:rPr lang="pt-BR" dirty="0"/>
              <a:t>() confirma a inserção dos dados no banco de dados.</a:t>
            </a:r>
          </a:p>
          <a:p>
            <a:endParaRPr lang="pt-BR" dirty="0"/>
          </a:p>
          <a:p>
            <a:r>
              <a:rPr lang="pt-BR" dirty="0"/>
              <a:t>As linhas </a:t>
            </a:r>
            <a:r>
              <a:rPr lang="pt-BR" dirty="0" err="1"/>
              <a:t>cursor.close</a:t>
            </a:r>
            <a:r>
              <a:rPr lang="pt-BR" dirty="0"/>
              <a:t>() e </a:t>
            </a:r>
            <a:r>
              <a:rPr lang="pt-BR" dirty="0" err="1"/>
              <a:t>conexao.close</a:t>
            </a:r>
            <a:r>
              <a:rPr lang="pt-BR" dirty="0"/>
              <a:t>() fecham o cursor e a conexão com o banco de dados, respectivamente.</a:t>
            </a:r>
          </a:p>
        </p:txBody>
      </p:sp>
    </p:spTree>
    <p:extLst>
      <p:ext uri="{BB962C8B-B14F-4D97-AF65-F5344CB8AC3E}">
        <p14:creationId xmlns:p14="http://schemas.microsoft.com/office/powerpoint/2010/main" val="1845114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30A3E0-D858-4959-8AE7-A8FDF285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E5A2BB-DFF0-4D20-8D0B-F1247A069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Inserir um novo aluno na tabela</a:t>
            </a:r>
          </a:p>
          <a:p>
            <a:r>
              <a:rPr lang="pt-BR" dirty="0"/>
              <a:t>    </a:t>
            </a:r>
            <a:r>
              <a:rPr lang="pt-BR" dirty="0" err="1"/>
              <a:t>sql_insert</a:t>
            </a:r>
            <a:r>
              <a:rPr lang="pt-BR" dirty="0"/>
              <a:t> = "INSERT INTO alunos (nome) VALUES (%s)"</a:t>
            </a:r>
          </a:p>
          <a:p>
            <a:r>
              <a:rPr lang="pt-BR" dirty="0"/>
              <a:t>    alunos = ('Paulo',)</a:t>
            </a:r>
          </a:p>
          <a:p>
            <a:r>
              <a:rPr lang="pt-BR" dirty="0"/>
              <a:t>    </a:t>
            </a:r>
            <a:r>
              <a:rPr lang="pt-BR" dirty="0" err="1"/>
              <a:t>cursor.execute</a:t>
            </a:r>
            <a:r>
              <a:rPr lang="pt-BR" dirty="0"/>
              <a:t>(</a:t>
            </a:r>
            <a:r>
              <a:rPr lang="pt-BR" dirty="0" err="1"/>
              <a:t>sql_insert</a:t>
            </a:r>
            <a:r>
              <a:rPr lang="pt-BR" dirty="0"/>
              <a:t>, alunos)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3922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30A3E0-D858-4959-8AE7-A8FDF285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E5A2BB-DFF0-4D20-8D0B-F1247A069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err="1"/>
              <a:t>sql_insert</a:t>
            </a:r>
            <a:r>
              <a:rPr lang="pt-BR" dirty="0"/>
              <a:t> = "INSERT INTO alunos (nome) VALUES (%s)": Isso cria uma </a:t>
            </a:r>
            <a:r>
              <a:rPr lang="pt-BR" dirty="0" err="1"/>
              <a:t>string</a:t>
            </a:r>
            <a:r>
              <a:rPr lang="pt-BR" dirty="0"/>
              <a:t> que contém uma instrução SQL para inserir um novo aluno na tabela de alunos. A instrução SQL tem um espaço reservado (%s) para o valor do nome do aluno que será inserido.</a:t>
            </a:r>
          </a:p>
          <a:p>
            <a:endParaRPr lang="pt-BR" dirty="0"/>
          </a:p>
          <a:p>
            <a:r>
              <a:rPr lang="pt-BR" dirty="0"/>
              <a:t>alunos = ('Paulo',): Aqui, estamos criando uma </a:t>
            </a:r>
            <a:r>
              <a:rPr lang="pt-BR" dirty="0" err="1"/>
              <a:t>tupla</a:t>
            </a:r>
            <a:r>
              <a:rPr lang="pt-BR" dirty="0"/>
              <a:t> chamada alunos que contém o valor 'Paulo'. A vírgula após 'Paulo' é importante para garantir que a variável seja do tipo </a:t>
            </a:r>
            <a:r>
              <a:rPr lang="pt-BR" dirty="0" err="1"/>
              <a:t>tupla</a:t>
            </a:r>
            <a:r>
              <a:rPr lang="pt-BR" dirty="0"/>
              <a:t> e não apenas uma </a:t>
            </a:r>
            <a:r>
              <a:rPr lang="pt-BR" dirty="0" err="1"/>
              <a:t>string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 err="1"/>
              <a:t>cursor.execute</a:t>
            </a:r>
            <a:r>
              <a:rPr lang="pt-BR" dirty="0"/>
              <a:t>(</a:t>
            </a:r>
            <a:r>
              <a:rPr lang="pt-BR" dirty="0" err="1"/>
              <a:t>sql_insert</a:t>
            </a:r>
            <a:r>
              <a:rPr lang="pt-BR" dirty="0"/>
              <a:t>, alunos): Isso executa a instrução SQL armazenada na variável </a:t>
            </a:r>
            <a:r>
              <a:rPr lang="pt-BR" dirty="0" err="1"/>
              <a:t>sql_insert</a:t>
            </a:r>
            <a:r>
              <a:rPr lang="pt-BR" dirty="0"/>
              <a:t>, passando o valor da </a:t>
            </a:r>
            <a:r>
              <a:rPr lang="pt-BR" dirty="0" err="1"/>
              <a:t>tupla</a:t>
            </a:r>
            <a:r>
              <a:rPr lang="pt-BR" dirty="0"/>
              <a:t> alunos como argumento. O valor 'Paulo' é atribuído ao espaço reservado (%s) na instrução SQL.</a:t>
            </a:r>
          </a:p>
          <a:p>
            <a:endParaRPr lang="pt-BR" dirty="0"/>
          </a:p>
          <a:p>
            <a:r>
              <a:rPr lang="pt-BR" dirty="0"/>
              <a:t>Por fim, após executar a instrução SQL, a transação é confirmada através da função </a:t>
            </a:r>
            <a:r>
              <a:rPr lang="pt-BR" dirty="0" err="1"/>
              <a:t>conexao.commit</a:t>
            </a:r>
            <a:r>
              <a:rPr lang="pt-BR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29910705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662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Söhne</vt:lpstr>
      <vt:lpstr>Söhne Mono</vt:lpstr>
      <vt:lpstr>Tema do Office</vt:lpstr>
      <vt:lpstr>SQL + Python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+ Python</dc:title>
  <dc:creator>Home</dc:creator>
  <cp:lastModifiedBy>Home</cp:lastModifiedBy>
  <cp:revision>1</cp:revision>
  <dcterms:created xsi:type="dcterms:W3CDTF">2023-04-03T18:52:58Z</dcterms:created>
  <dcterms:modified xsi:type="dcterms:W3CDTF">2023-04-03T18:58:51Z</dcterms:modified>
</cp:coreProperties>
</file>