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6"/>
  </p:notesMasterIdLst>
  <p:sldIdLst>
    <p:sldId id="256" r:id="rId2"/>
    <p:sldId id="311" r:id="rId3"/>
    <p:sldId id="337" r:id="rId4"/>
    <p:sldId id="257" r:id="rId5"/>
    <p:sldId id="33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40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17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0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2816,'0'3'297,"0"0"0,-1 1 1,0-1-1,1 0 0,-1 0 1,-1 1-1,1-1 0,0 0 0,-2 2-297,-18 29 751,11-19-535,-17 31 224,1 2 0,-15 39-440,15-26-40,-5 8-355,13-21-3495,14-36 2093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3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5376,'0'0'404,"0"1"-324,0 0 1,0 0-1,0 0 1,0 0-1,0 0 0,1 0 1,-1 0-1,0 0 0,1 0 1,-1 0-1,1 0 1,-1-1-1,1 1 0,-1 0 1,1 0-1,0-1 0,-1 1 1,1 0-1,0-1 1,0 1-1,-1 0 0,1-1 1,0 1-1,0-1 0,0 1 1,0-1-1,0 0 1,-1 1-1,1-1 0,0 0 1,0 0-81,10 2 23,0-1 0,0-1 0,0 0 0,0 0 0,0-1 0,0-1 1,0 0-1,0 0 0,-1-1 0,1 0 0,-1-1 0,0-1 0,0 1 0,0-1 0,6-5-23,-15 9-2,0 1-1,-1 0 1,1-1-1,0 1 1,-1-1-1,1 1 1,0-1-1,-1 0 1,1 1-1,-1-1 1,1 0-1,-1 1 1,1-1-1,-1 0 1,1 0-1,-1 1 1,0-1-1,1 0 1,-1 0-1,0 0 1,0 1-1,0-1 1,1 0-1,-1 0 1,0-1 2,-1 1-7,1 0-1,-1 0 1,1 0 0,-1 1 0,1-1 0,-1 0 0,0 0 0,1 0 0,-1 0 0,0 1 0,0-1 0,1 0 0,-1 1 0,0-1 0,0 0 0,0 1 0,-1-1 7,-3-2-18,-1 1 1,0 0-1,0 0 1,0 0-1,0 0 0,-4 1 18,5 0 12,0 1-1,0 1 1,0-1-1,1 1 1,-1 0-1,0 0 1,1 0-1,-1 1 1,1-1-1,-1 1 1,1 0-1,-2 1-11,0 1-2,-1 0-1,1 0 0,0 0 0,0 1 0,1 0 0,0 0 0,-5 5 3,9-9 17,-1 1 1,1 0 0,0 0 0,-1 0-1,1 0 1,0 1 0,0-1 0,0 0-1,0 0 1,1 1 0,-1-1 0,1 0-1,-1 1 1,1-1 0,0 0 0,0 1-1,0-1 1,0 1 0,0-1 0,1 0-1,-1 1 1,1-1-18,0 2 43,1-1-1,-1 0 1,1 0 0,0 0-1,0 0 1,0 0-1,0 0 1,0-1-1,1 1 1,-1-1 0,1 1-1,-1-1 1,1 0-1,0 0 1,1 1-43,3 0 18,0 1 1,0-1-1,0-1 1,0 1-1,1-1 0,-1 0 1,1-1-1,-1 0 1,6 0-19,16 1 82,27-3-82,-42 0 3,34-3-26,-1-2 1,0-2-1,24-9 23,33-6 9,-59 14 36,-20 3-66,0 1 0,1 1-1,0 2 1,6 0 21,-25 2-1,0 0 0,0 1 0,0 0 0,-1 0 0,1 0 0,0 1 0,-1 0 0,1 0 0,-1 1 0,1 0 0,-1 0 0,0 0 0,0 1 0,-1 0 0,1 0-1,-1 0 1,0 1 0,1 0 1,-5-4-1,0 0 0,0 0-1,-1 0 1,1 0-1,0 0 1,0 1-1,0-1 1,-1 0-1,1 0 1,-1 1 0,1-1-1,-1 1 1,0-1-1,1 0 1,-1 1-1,0-1 1,0 1 0,0-1-1,0 0 1,0 1-1,0 0 2,-1 0 6,1 0 0,-1 0 1,0 0-1,0 0 0,0 0 0,0 0 0,0 0 0,0-1 0,-1 1 0,1 0 0,-1-1 1,1 1-1,-2 0-6,-1 1-62,0 1 0,0-1 1,-1 0-1,0-1 0,1 1 1,-1-1-1,0 0 0,0 0 0,0-1 1,-1 1-1,-1-1 62,-11-1-1056,0-4-1109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4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15 5504,'-7'-3'331,"0"1"-1,-1 0 1,1 1 0,0-1 0,-1 2-1,0-1 1,1 1 0,-1 0 0,-1 0-331,-1 0-71,-17-1-264,19 0 308,1 0-1,-1 1 1,1 0 0,-7 1 27,11 0 14,0-1-1,1 1 1,-1 0 0,1 0 0,-1 0-1,1 0 1,0 0 0,-1 0 0,1 1 0,0-1-1,0 1 1,0 0 0,0-1 0,0 1 0,0 0-1,0 0-13,-1 2-16,0 1 0,0-1 0,0 1 0,1-1 0,0 1 0,-1 0 0,2 0 0,-1 0 0,1 0 0,-1 0 0,1 0 0,0 3 16,1-4 9,0-1-1,0 1 0,0 0 1,0 0-1,1 0 0,-1 0 1,1 0-1,0-1 0,0 1 1,0 0-1,1-1 0,-1 1 1,1 0-1,0-1 0,0 0 1,2 3-9,2 2 52,0-2 1,1 1 0,0-1-1,0 0 1,0 0-1,1 0 1,0-1 0,0-1-1,0 1 1,1-1-1,-1-1 1,7 2-53,-2-1 41,-1-1 1,1-1-1,0 0 1,0-1-1,0-1 0,0 0 1,0 0-1,9-2-41,3-3-210,-1 0-1,0-1 0,0-2 1,0 0-1,-1-1 0,0-2 1,-1 0-1,0-2 0,5-4 211,-9 5-108,0 1-1,1 1 0,0 0 0,1 1 0,7-1 109,-26 9 4,1 1-1,0-1 1,-1 1-1,1-1 0,0 1 1,0 0-1,0 0 1,-1 0-1,1 0 0,0 0 1,0 0-1,0 0 0,-1 1 1,1-1-1,0 1 1,0-1-1,-1 1 0,1 0 1,-1-1-1,1 1 1,0 0-1,-1 0 0,1 0 1,-1 1-1,0-1 0,1 0 1,-1 0-1,0 1 1,0-1-1,0 0 0,0 1 1,0 0-1,0-1 1,0 1-4,4 8 179,-1 0 0,-1 0 1,1 0-1,-2 1 0,2 6-179,2 8 460,-5-21-421,0 0 0,1 0 0,-1 0-1,1 0 1,0 0 0,0 0-1,1-1 1,-1 1 0,1-1-1,0 0 1,0 1 0,0-1 0,0 0-1,0-1 1,1 1 0,-1-1-1,1 1 1,0-1 0,0 0-1,0 0 1,0-1 0,0 1 0,0-1-1,0 0 1,0 0 0,1 0-1,-1-1 1,0 1 0,1-1 0,-1 0-1,0 0 1,1-1 0,-1 1-1,0-1 1,4-1-39,0 0 10,0-1-1,0 0 1,0-1 0,0 1-1,-1-1 1,0-1 0,0 0-1,0 0 1,0 0 0,0-1-10,-4 3-11,1-1-1,-1 1 1,0-1-1,0 0 1,0 0 0,0 0-1,-1 0 1,1-1 0,-1 1-1,-1-1 1,1 1 0,0-1-1,-1 0 1,0 0 0,0 1-1,0-1 1,-1-4 11,0 8-9,0 0-1,1 0 1,-1 0-1,0 0 1,0 0-1,-1 1 1,1-1-1,0 0 1,0 0-1,0 0 1,-1 0-1,1 1 1,0-1-1,0 0 1,-1 0-1,1 0 1,-1 1-1,1-1 1,-1 0 0,1 1-1,-1-1 1,0 0-1,1 1 1,-1-1-1,0 1 1,1-1-1,-1 1 1,0-1-1,0 1 1,1 0-1,-1-1 1,0 1-1,0 0 1,0-1 9,0 1-4,0 1 0,0-1 1,0 0-1,-1 0 0,1 0 0,0 1 1,0-1-1,0 1 0,0-1 0,0 1 1,0-1-1,0 1 0,0 0 0,0-1 1,0 1-1,0 0 0,0 0 0,0-1 1,0 1-1,1 0 0,-1 0 0,0 0 1,1 0-1,-1 0 0,0 1 4,-1 2 26,0 1 0,0-1 0,0 1 0,1-1 0,0 1 0,0 0 0,0 0 0,0-1 0,1 1 0,-1 0 0,1 0 0,0 0-1,1 0 1,-1 0 0,1 0 0,0-1 0,1 1 0,-1 0 0,1-1 0,-1 1 0,1-1 0,1 1 0,-1-1 0,1 0 0,0 0 0,-1 0 0,2 0 0,-1-1 0,0 1 0,4 2-26,1-1-28,-1 0 1,0-1-1,1 0 0,0 0 1,0 0-1,0-1 1,0-1-1,1 1 1,-1-1-1,1-1 1,0 0-1,7 1 28,18-2-2245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4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6784,'-1'0'116,"1"0"1,-1 0 0,1 0-1,-1 0 1,1 0 0,-1 0-1,1 1 1,-1-1 0,1 0-1,-1 0 1,1 1 0,-1-1-1,1 0 1,-1 0 0,1 1-1,0-1 1,-1 1 0,1-1-1,-1 0 1,1 1 0,0-1-1,-1 1 1,1-1 0,0 1-1,0-1 1,-1 1 0,1-1-1,0 1-116,-3 19 140,4-10-642,0 0-1,0-1 0,2 4 503,-1-5-51,0 1 1,1-1-1,0 0 0,0 0 0,1 0 0,0 0 0,0-1 0,1 0 0,0 1 0,0-1 0,4 3 51,-5-7 81,0 1-1,0 0 0,0-1 1,0 0-1,1 0 0,0 0 0,-1-1 1,1 0-1,0 1 0,0-2 0,0 1 1,1 0-1,-1-1 0,0 0 1,0-1-1,1 1 0,-1-1 0,1 0 1,1 0-81,3-1 61,1-1 0,-1 0 0,1 0 0,-1-1 0,0 0 0,0-1 0,0 0-1,8-5-60,-4 1 16,0-1 0,-1 0-1,0 0 1,-1-2-1,8-7-15,-17 14-154,0 0 0,0 0 0,0 0 1,0 0-1,0 0 0,-1-1 0,0 1 0,0-1 0,0 1 1,-1-1-1,1 0 0,-1 0 0,0-1 154,0-6-2261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4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141 186 1280,'6'-1'193,"0"0"-1,0-1 1,0 0-1,0 0 1,-1-1-1,1 0 1,-1 0 0,0 0-1,1-1 1,-1 1-1,-1-1 1,1 0 0,-1-1-1,1 1 1,-1-1-1,0 0 1,-1 0 0,1 0-1,-1 0 1,0-1-1,-1 1 1,1-1-1,-1 0 1,0 0 0,0 0-1,-1 0 1,1-3-193,-2 6 13,0 1 0,1 0-1,-1 0 1,0 0 0,0-1 0,-1 1 0,1 0 0,0 0 0,-1-1 0,1 1 0,-1 0 0,0 0-1,0 0 1,0 0 0,0 0 0,0 0 0,0 0 0,0 0 0,-1 1 0,1-1 0,-1 0 0,1 1-1,-1-1 1,0 1 0,1-1 0,-1 1 0,0 0 0,0 0 0,0 0 0,0 0 0,0 0 0,0 0-1,-2 0-12,-2-1 18,0 1 0,0 0 1,-1 0-1,1 0 0,0 0 0,-1 1 0,1 0 0,-1 1 0,1-1 0,0 1 0,-2 1-18,-5 1 62,1 0 1,0 1 0,0 1-1,1 0 1,-1 1-63,6-3 75,-1 1 1,1 0-1,0 0 1,1 1-1,-1-1 0,1 1 1,0 0-1,0 1 1,-2 3-76,6-8 39,0 0 1,0 0-1,0 1 1,0-1-1,0 1 1,1-1 0,-1 1-1,0-1 1,1 1-1,-1-1 1,1 1-1,-1 0 1,1-1-1,0 1 1,0 0-1,0-1 1,0 1 0,0 0-1,0-1 1,0 1-1,1-1 1,-1 1-1,0 0 1,1-1-1,0 1 1,-1-1 0,1 1-1,0-1 1,-1 1-1,1-1 1,0 1-1,0-1 1,0 0-1,1 0 1,-1 0-1,0 1 1,1-1-40,3 3 34,0-1-1,1 1 1,-1-1-1,1 0 1,-1-1-1,1 0 1,0 0-1,0 0 1,2 0-34,13 2 9,0 0 0,0-2 1,0 0-1,0-2 0,0 0 0,0-1 0,0-1 0,17-5-9,-12 2 9,-1-2-1,0-1 0,0-1 0,-1-1 0,0-1 1,20-12-9,-31 14 3,-1 0 0,1-1 0,4-5-3,6-6-4,-15 13-19,-7 7 18,-1 0 0,1 1 0,-1-1 0,1 0 0,0 1 0,-1-1 0,1 1 0,0-1 0,0 0 0,-1 1 0,1 0 0,0-1 0,0 1 0,0-1 5,0 2-1,0-1-1,-1 0 0,1 0 1,0 1-1,-1-1 0,1 1 0,0-1 1,-1 0-1,1 1 0,-1-1 1,1 1-1,-1 0 0,1-1 1,-1 1-1,1-1 0,-1 1 1,0 0-1,1-1 0,-1 1 0,0 0 1,1-1-1,-1 1 0,0 0 1,0 0 1,9 19 71,-7-14-14,0-1 0,0 1 0,1 0 0,-1-1 0,2 0 0,-1 0 0,0 0 0,1 0 0,0 0 0,0 0 0,0-1 0,1 0 0,0 0 0,1 1-57,4 0 109,1 1 1,-1-2-1,1 1 0,0-2 0,0 1 1,0-2-1,9 2-109,7-1 220,1-1 0,17-1-220,34-1-238,-47 0-6067,-31 0 3158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4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3584,'2'4'222,"-1"0"0,0 0-1,0 0 1,0 0 0,-1 1 0,1-1 0,-1 0-1,0 0 1,0 1 0,0-1 0,-1 2-222,1 21 104,4 6-30,2-1 1,2-1 0,9 27-75,-16-54 72,1 1 1,0-1-1,0 0 0,0 0 1,0 0-1,1-1 1,-1 1-1,1 0 0,0-1 1,0 0-1,1 0 1,-1 0-1,0 0 0,1 0 1,0-1-1,0 1 1,0-1-1,0 0 0,0 0 1,0-1-1,0 1 1,1-1-1,-1 0 0,1 0-72,3 0 35,0 0-1,0 0 0,0-1 1,1-1-1,-1 1 0,0-1 1,0 0-1,0-1 0,0 0 0,0-1 1,0 1-1,6-4-34,6-4 25,0-1 0,0-1 0,-1-1 0,1-2-25,70-60 2,-65 53-163,-24 21 145,0 0 0,1 0 0,-1-1 0,0 1 0,1 0 0,-1 1 0,1-1-1,-1 0 1,1 0 0,0 1 0,1-1 16,-2 1-3,-1 0 0,1 0 0,0 0 0,0 0 0,0 0 0,-1 1 0,1-1 0,0 0 0,0 1 0,0-1-1,-1 1 1,1-1 0,0 1 0,-1-1 0,1 1 0,0-1 0,-1 1 0,1-1 0,-1 1 0,1 0 0,-1-1 0,1 1 0,-1 0 0,1 0 3,10 16 10,-2-2 40,1-1 0,0-1 1,1 1-1,0-2 1,1 1-1,1-2 0,12 10-50,-4-7 169,1-2 0,0 0 0,22 7-169,-32-14 51,1-1 1,-1-1-1,1 0 0,0 0 1,0-1-1,0-1 0,0 0 1,7-1-52,-15 0 2,1-1 0,0 0 1,-1 0-1,1-1 1,-1 1-1,0-1 0,1 0 1,-1-1-1,0 1 0,0-1 1,0 0-1,0 0 1,0-1-3,7-6 7,-1-1 0,0-1 0,9-11-7,3-3-20,-22 25 18,1-1 0,-1 1 0,0 0 1,1-1-1,-1 1 0,1 0 0,-1 0 0,1 0 1,0 0-1,-1 0 0,1 1 0,0-1 1,-1 0-1,1 1 0,0-1 0,0 1 0,0 0 1,0 0-1,0 0 0,-1 0 0,1 0 1,0 0-1,0 0 0,0 0 0,0 1 0,0-1 1,-1 1-1,2-1 2,3 4-2,1-1 0,0 1 0,-1 0 0,0 0 0,0 0 0,3 4 2,-6-6-24,30 26-33,-16-13 260,0 0 1,2-2 0,-1 0 0,7 2-204,-21-13 20,1 0-1,0 0 1,0-1 0,0 1 0,-1-1 0,1-1-1,0 1 1,0-1 0,0 1 0,0-1 0,0-1 0,0 1-1,5-2-19,8-2 98,0 0 0,-1-2 0,4-1-98,0 0 25,-4 0-38,-15 5 6,1 1-1,0 0 1,0 0 0,0 0 0,-1 0-1,1 1 1,0-1 0,0 1 0,0 0-1,1-1 8,5 2-20,0 1 1,0-1-1,0 1 0,0 1 0,-1 0 0,1 0 0,-1 0 0,4 3 20,36 13 181,-29-14-144,1 0 1,0-1 0,0-2 0,0 0-1,20-1-37,-23-1-1435,0-2-1,11-2 1436,-7-1-3029,2 1 165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4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 6656,'-1'0'110,"1"-1"0,-1 1 0,0 0 0,0-1 0,0 1 0,0 0 0,1 0-1,-1 0 1,0 0 0,0 0 0,0 0 0,0 0 0,0 0 0,1 0 0,-1 0 0,0 1 0,0-1 0,0 0 0,0 1 0,1-1 0,-1 0 0,0 1 0,0-1 0,1 1 0,-1-1 0,0 1 0,1-1 0,-1 1 0,1 0 0,-1-1 0,0 1 0,1 0-110,-25 27-360,21-23 342,-1 2-36,1 0 0,-1 0 0,1 1 0,1-1 0,-1 1-1,2 0 1,-1 0 0,-1 8 54,-2 13 73,-1 27-73,5-39-56,-1 6 37,0-4 30,1 0-1,1 0 0,0 0 0,2 0 0,1 9-10,-2-27 8,0 0 0,0 0 1,0 0-1,0 0 0,0 0 0,1 0 0,-1 0 0,0 0 1,0 0-1,1 0 0,-1 0 0,1 0 0,-1-1 0,1 1 1,-1 0-1,1 0 0,0 0 0,-1-1 0,1 1 0,0 0 1,0-1-1,0 1 0,0 0-8,0-1 1,0 0 0,-1 0 1,1 0-1,0 0 0,0 0 0,0-1 0,0 1 1,-1 0-1,1 0 0,0-1 0,0 1 0,-1 0 1,1-1-1,0 1 0,0-1 0,-1 1 0,1-1 1,-1 1-1,1-1 0,0 0 0,-1 0-1,6-5 1,-1 0 0,0 0 1,-1-1-1,0 0 0,1-1-1,19-37-242,16-20 242,-27 47-36,0 0 1,2 1-1,0 0 1,12-10 35,-21 23-4,0-1 1,0 1-1,1 0 1,-1 0-1,1 0 1,0 1 0,0 0-1,0 1 1,0 0-1,1 0 1,-1 0-1,1 1 1,-1 0-1,1 0 1,-1 1 0,7 0 3,-8 1 2,1-1 0,-1 1 0,1 0 0,-1 1 0,1 0 0,-1 0 0,0 0 0,1 1 0,-1 0 0,-1 0 0,1 0 0,0 1 0,-1 0 0,0 0 0,0 0 1,0 1-1,0 0 0,-1 0 0,1 0-2,-3-2 8,0-1 1,-1 0-1,1 0 0,-1 1 1,1-1-1,-1 1 1,0-1-1,0 1 0,0 0 1,-1-1-1,1 1 1,0 0-1,-1-1 1,0 1-1,0 0 0,0 0 1,0-1-1,0 1 1,0 0-1,-1 0 0,1-1 1,-1 1-1,0 0 1,0-1-1,0 1 1,0 0-1,0-1 0,0 0 1,-1 1-1,0-1 1,1 0-1,-1 0 0,0 1 1,0-1-1,0-1 1,-1 2-9,-2 2-63,-1-1-1,0 0 1,0 0 0,-1 0 0,1-1 0,-1 1 0,1-2 0,-1 1 0,0-1 0,0 0 0,-1 0 0,1-1-1,-2 0 64,-16-1-1205,2-4-992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4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5760,'3'-2'204,"0"0"0,1 0-1,-1 0 1,0 1 0,0-1 0,1 1 0,-1 0 0,1 0 0,-1 0 0,1 1-1,0-1 1,2 1-204,15-4 66,-20 3-69,1 0 1,0 1 0,0-1-1,0 1 1,0 0-1,0-1 1,0 1-1,0 0 1,0 0 0,0 0-1,0 1 1,0-1-1,0 0 1,0 1 0,0-1-1,0 1 1,0 0-1,0 0 1,0 0 0,-1 0-1,1 0 1,0 0-1,-1 0 1,1 0 0,-1 1-1,1-1 1,-1 0-1,0 1 1,1-1 0,-1 1-1,0 0 1,0-1-1,0 1 1,0 0 0,0 0-1,-1 0 1,1 0-1,0 0 1,-1 0 2,3 10 54,-1 1 0,0-1 0,-1 0 0,0 0 0,-1 1 0,-1-1-54,1-1 122,0 6-39,1 30 313,-1-43-316,1 0 0,0 0 0,-1 0 0,1 0 0,1 0 0,-1 0 0,1-1 1,-1 1-1,1-1 0,1 2-80,-2-4 24,1 1 1,-1-1 0,1 1 0,0-1-1,0 1 1,0-1 0,0 0 0,0 0-1,0 0 1,0 0 0,0-1-1,0 1 1,0 0 0,0-1 0,0 0-1,1 1 1,-1-1 0,0 0 0,0 0-1,1 0 1,-1 0 0,0-1 0,2 1-25,5-2 24,0 0 1,0 0 0,-1-1 0,1 1 0,2-3-25,1-1 2,-2 0-1,1 0 1,-1-1-1,1 0 1,-2-1-1,1 0 1,-1-1-1,-1 0 1,0 0-1,0-1 1,0 1-1,-1-2 1,-1 1-1,0-2-1,-5 11-9,0 0-1,-1 0 0,0-1 1,1 1-1,-1 0 0,0 0 0,1 0 1,-1-1-1,0 1 0,0 0 1,0 0-1,0 0 0,0-1 0,0 1 1,-1 0-1,1 0 0,0-1 1,-1 1 9,1 1-3,0 0 1,0-1 0,0 1 0,0 0 0,0 0 0,-1 0-1,1-1 1,0 1 0,0 0 0,0 0 0,-1 0-1,1-1 1,0 1 0,0 0 0,0 0 0,-1 0-1,1 0 1,0 0 0,0 0 0,-1 0 0,1 0 0,0-1-1,0 1 1,-1 0 0,1 0 0,0 0 0,0 0-1,-1 0 1,1 0 2,-1 1-1,0-1 0,0 0-1,0 1 1,0-1-1,1 1 1,-1-1 0,0 1-1,0-1 1,1 1-1,-1 0 1,0-1 0,1 1-1,-2 0 2,-1 3 0,-1 0-1,1 0 0,0 1 1,0-1-1,1 1 0,-1-1 1,1 1-1,0 0 0,0 0 1,0 0-1,1 0 0,0 0 1,0 0-1,0 1 1,1-4 1,0 1-1,0 0 1,0 0-1,0-1 1,1 1-1,-1 0 1,1-1-1,0 1 1,0 0-1,0-1 1,0 1 0,0-1-1,0 1 1,1-1-1,-1 0 1,1 0-1,0 0 1,0 1-1,0-1 1,0-1-1,0 1 1,0 0 0,0-1-1,0 1 1,1-1-1,-1 1 1,2 0-1,5 1 21,-1 0 1,1 0-1,-1 0 1,1-1-1,0-1 1,0 0-1,0 0 1,0 0-22,5-1 49,0 0 0,-1-1 0,1 0 0,12-3-49,-22 3 18,0 0-1,0 0 1,0-1 0,0 1 0,-1-1 0,1 0 0,0 0 0,-1-1-1,1 1 1,-1-1 0,3-1-18,-5 3 4,-1 0 0,1 0-1,0 0 1,-1 1 0,1-1 0,-1 0-1,1 0 1,-1 0 0,1 0-1,-1 0 1,0 0 0,1 0 0,-1 0-1,0 0 1,0 0 0,0 0 0,0 0-1,0 0 1,0-1-4,0 1 4,-1-1-1,1 1 1,-1-1 0,1 1 0,-1-1-1,0 1 1,0 0 0,1-1 0,-1 1-1,0 0 1,0 0 0,-1 0-1,1-1 1,0 1 0,0 0 0,0 1-1,-1-1-3,-6-5-1,-1 0-1,0 1 1,0 1 0,-1 0-1,1 0 1,-1 1-1,0 0 1,-7-1 1,-3 0-179,0 1-1,-1 1 1,-17 1 179,32 1-383,0 0-1,0 0 1,0 1 0,0 0-1,0 0 1,0 0 0,0 1-1,-2 0 384,-12 10-2458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4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6656,'0'-1'110,"-1"0"1,0 0-1,0 0 1,1 0-1,-1 0 1,0 0-1,0 0 1,0 1-1,0-1 1,0 0-1,0 0 1,0 1-1,0-1 0,0 1 1,0-1-1,0 1 1,-1 0-1,1-1 1,0 1-1,0 0 1,0 0-1,-1-1 1,1 1-1,0 0 1,0 0-1,-1 1 1,1-1-1,0 0 1,0 0-1,0 1 1,-1-1-1,1 0-110,-6 3-45,0 0 0,0 0 0,0 1 0,1 0-1,-2 1 46,-4 2-40,8-4 27,-8 3-42,-1 2 0,1 0 0,1 0 0,-1 1 0,1 0 0,1 1 0,0 0 0,-1 3 55,2-1-10,0 1-1,1 0 1,0 1 0,1 0 0,1 0 0,-2 6 10,-6 25-59,-3 22 59,13-53 2,1-2 24,-1 1-1,0-1 1,0 0-1,-2 0 1,1 0-1,-1-1 1,-1 0-1,0 0 1,-9 9-26,14-18 15,0 0-1,0-1 1,-1 1 0,1-1 0,-1 1 0,1-1 0,-1 0-1,0 0 1,-2 1-15,5-2 1,-1 0-1,1 1 0,-1-1 1,1 0-1,-1 0 1,1 0-1,-1 0 0,1 0 1,-1 0-1,1 0 0,-1 0 1,1 0-1,-1 0 1,1 0-1,-1 0 0,1 0 1,-1 0-1,1 0 0,-1 0 1,1 0-1,-1-1 1,1 1-1,-1 0 0,1 0 1,-1-1-1,1 1 0,0 0 1,-1-1-1,1 1 1,0 0-1,-1-1 0,1 1 1,0 0-1,-1-1 0,1 1 1,0-1-1,0 1 1,-1-1-1,1 1 0,0-1 1,0 1-1,0-1 0,0 1 1,-1-1-1,1 1 1,0-1-1,0 1 0,0-1 1,0 1-1,0-1 1,1 1-1,-1-1 0,0 1 1,0-1-1,0 1 0,0-1 0,2-6 5,0 1 0,0-1-1,0 1 1,1-1 0,0 1-1,0 0 1,1 0 0,0 0-1,0 0 1,1-1-5,7-7-69,1 0 0,0 1 0,5-2 69,25-20 39,1 2 0,2 2-1,2 2 1,23-10-39,-45 25 13,-8 4-53,0 0 0,13-3 40,-27 11-7,1 0 0,0 1 0,0 0 0,0 0 1,0 0-1,1 0 0,-1 1 0,0 0 0,0 0 0,0 0 1,0 1-1,3 0 7,-4 0-7,0 1 1,-1 0-1,1 0 0,0 1 1,-1-1-1,0 1 1,1-1-1,-1 1 1,0 0-1,-1 0 1,1 1-1,0-1 0,-1 0 1,2 4 6,18 20 118,-19-24-92,-1-1 1,1 1-1,-1-1 0,1 0 0,0 0 0,0 0 0,0 0 0,0-1 0,0 1 1,0-1-1,0 0 0,1 0 0,-1 0 0,0 0 0,1 0 0,-1-1 0,1 0 0,-1 1 1,1-1-1,-1 0 0,1-1 0,-1 1 0,0-1 0,1 0 0,-1 1 0,1-1 0,-1-1 1,0 1-1,0 0-26,63-31 0,-65 32-1,1-1-6,-1 0-1,1 0 0,-1 1 0,0-1 0,1 1 0,-1-1 0,1 1 1,-1 0-1,1 0 0,0 0 0,-1-1 0,2 2 8,-2-1-6,0 1-1,0 0 0,0-1 1,0 1-1,0 0 1,0 0-1,0 0 0,-1 0 1,1 0-1,0 0 1,-1 0-1,1 0 0,0 0 1,-1 0-1,1 0 1,-1 0-1,0 0 0,1 1 7,2 4 8,1 0-1,0 0 0,0 0 0,0 0 1,1-1-1,-1 0 0,1 0 0,1 0 1,-1 0-1,1-1 0,0 0 1,0 0-1,0-1 0,0 1 0,0-2 1,1 1-1,0 0 0,2-1-7,-1 1 27,1-1 0,-1 0 0,0 0-1,1-1 1,0 0 0,-1-1 0,1 0 0,-1 0 0,1-1-1,-1 0 1,1-1 0,-1 0 0,0 0 0,1 0 0,0-2-27,-7 3 8,0 0-1,1 0 1,-1 0 0,0 0 0,1-1 0,-1 1 0,0-1-1,0 0 1,0 1 0,-1-1 0,1 0 0,0 0 0,-1 0 0,1-1-1,-1 1 1,0 0 0,1 0 0,-1-1 0,0 1 0,-1-1 0,1 1-1,0-1 1,-1 1-8,1-2-4,-1 1-1,-1 0 0,1 0 0,0 0 1,-1 0-1,1 0 0,-1 0 1,0-1-1,0 1 0,0 1 1,-1-1-1,1 0 0,-1 0 0,1 0 1,-1 1-1,0-1 0,0 1 1,-2-2 4,-2-3-14,0 1 0,-1 0-1,0 0 1,-1 1 0,1 0 0,-1 0 0,0 0 0,0 1 0,0 1 0,-3-1 14,4 1-2,0 1 0,0 0 0,0 1 0,-1-1 0,1 1 0,0 1 0,-1-1 0,1 2-1,-1-1 1,1 1 0,0 0 0,-7 1 2,13-1-2,-1-1-1,1 0 1,-1 1-1,1-1 1,0 1 0,-1-1-1,1 1 1,-1 0-1,1 0 1,0 0-1,0-1 1,0 1-1,-1 0 1,1 1-1,0-1 1,0 0-1,0 0 1,0 0 0,1 1-1,-1-1 1,0 0-1,1 1 1,-1-1-1,0 0 1,1 1-1,0-1 1,-1 1-1,1-1 1,0 1-1,0-1 1,0 1 0,-1-1-1,2 1 1,-1 0-1,0-1 1,0 1-1,0-1 1,1 1-1,-1-1 1,1 0-1,-1 1 1,2 0 2,0 4 30,1 0 1,-1 0-1,2-1 1,-1 0-1,1 1 1,-1-1-1,2 0 1,-1-1-1,4 4-30,4 3 75,-2-1-39,0-2 0,1 1 1,0-1-1,0-1 0,5 3-36,-14-9 4,1 0 0,-1 0 0,1 1 0,-1-2 0,1 1 0,0 0 0,-1 0 0,1-1 0,0 0 0,-1 1 0,1-1 0,0 0 0,0 0 0,-1-1 0,1 1 0,0-1 0,-1 1 0,1-1 0,0 0 0,-1 0 0,1 0 0,-1 0 0,1 0 0,-1-1 0,0 1 0,0-1 0,1 1 0,0-2-4,6-6-45,-6 5 24,1 1 1,0-1-1,0 1 0,1 0 0,2-2 21,-6 4-4,0 1 1,0 0-1,0 0 1,0 0-1,0-1 1,0 1-1,0 0 1,0 0 0,0 0-1,-1 0 1,1 0-1,0 1 1,0-1-1,0 0 1,0 0-1,0 1 1,0-1-1,0 1 1,0-1 0,0 0-1,0 1 1,-1 0-1,1-1 1,1 1 3,19 20-130,-12-11 103,-2-4 44,0-1 0,1 1 0,-1-2 0,1 1 0,0-1 0,1 0 0,-1-1 0,1 0 0,0 0 0,-1-1 0,1 0 0,0 0 0,0-1 0,0-1 0,6 1-17,-5-1 1,0-1-1,0 0 1,0 0-1,0-1 1,0-1-1,0 0 0,0 0 1,-1 0-1,0-1 1,1-1-1,-1 0 1,-1 0-1,8-5 0,-14 8-16,1 0-1,-1-1 1,1 1 0,-1 0 0,0-1-1,0 1 1,0-1 0,0 1 0,0-1-1,-1 0 1,1 0 0,-1 0 0,0 0-1,0 0 1,0 0 0,0 0-1,0-1 1,-1 1 0,1 0 0,-1-2 16,0 5-48,0 7 16,0-4 39,0 0 0,0 0 1,1-1-1,-1 1 0,1 0 0,-1-1 1,1 1-1,0 0 0,0-1 0,0 1 1,0-1-1,1 1 0,0 1-7,2 1 27,0-1 0,1 1 0,0-1 0,-1 1 0,4 1-27,0 0 28,1 0 0,0-1 0,0 0 0,0 0-1,1-1 1,-1 0 0,1-1 0,0 0 0,0 0 0,0-1 0,3 0-28,-8-2 5,0 1 0,1-1 0,-1 1 0,0-1 0,1-1 0,-1 1-1,0-1 1,1 0 0,-1 0 0,0-1 0,0 1 0,0-1 0,0-1 0,0 1 0,0 0 0,-1-1 0,1 0 0,-1 0 0,0-1 0,0 1 0,0-1 0,2-2-5,-1-1 57,-4 5-83,0 1-1,0-1 1,1 0-1,-1 1 1,0 0-1,1-1 1,-1 1-1,1 0 1,-1-1 26,-1 2-6,1 0 0,-1 0 1,0 0-1,1 0 0,-1 0 0,0 0 1,0 0-1,1 0 0,-1 0 0,0 0 1,0 0-1,1 0 0,-1 0 0,0 0 1,1 0-1,-1 0 0,0 0 0,0 0 1,1 0-1,-1 0 0,0 0 0,0 0 1,1 0-1,-1 1 0,0-1 6,7 10-48,-3-3 87,0 0 0,0 0 0,0-1 0,1 1 0,0-1 0,0 0 0,1-1 0,0 1 0,0-1 0,0 0 0,0-1 0,1 1 0,0-1-1,0-1 1,0 1 0,0-1 0,1 0 0,-1-1 0,1 0 0,-1 0 0,1 0 0,0-1 0,0 0 0,0-1 0,0 0 0,0 0 0,0-1 0,0 0 0,7-2-39,-11 2-8,0 0-1,0 0 0,0-1 0,-1 0 0,1 0 1,0 0-1,-1 0 0,0 0 0,1-1 1,-1 0-1,0 1 0,0-1 0,0 0 1,1-3 8,-4 5-4,1 1 1,-1-1 0,0 0-1,1 1 1,-1-1 0,1 1 0,-1-1-1,1 1 1,-1-1 0,1 1 0,-1-1-1,1 1 1,-1-1 0,1 1-1,0-1 1,-1 1 0,1 0 0,0 0-1,-1-1 1,1 1 0,0 0-1,-1 0 1,1 0 0,0 0 0,0-1-1,-1 1 1,1 0 0,0 0-1,0 0 1,-1 1 0,1-1 0,0 0-1,-1 0 1,1 0 0,0 1-1,-1-1 1,2 0 3,0 3-29,1-1 0,-1 0 0,0 1 0,1-1 0,-1 1 1,-1 0-1,3 3 29,8 10-60,-2-6 73,0-1 0,1 0 0,0-1 0,0 0 0,1-1 0,11 6-13,-2-3 40,1-1-1,0-1 1,16 4-40,-29-10 25,0-1 0,1 0 1,-1 0-1,0-1 0,0 0 0,1 0 0,-1-1 1,0 0-1,0-1 0,0 0 0,1-1-25,-7 2-13,0 1 0,-1-1 0,1 0 0,0 1 0,0 0 1,0 0-1,0 0 0,-1 0 0,1 0 0,0 0 0,0 1 0,0-1 0,-1 1 0,4 1 13,1 1-39,1 1 1,-1 0-1,0 0 0,3 3 39,-2-2 0,0 0 0,1 0 0,2 1 0,-6-4 11,6 2-6,0 0-1,0 0 1,2 0-5,-10-4 20,1 1-1,0 0 1,0-1-1,0 0 1,0 0 0,-1 0-1,1 0 1,0-1-1,0 0 1,0 1-1,2-2-19,-6 2-2,1 0-1,-1-1 0,1 1 1,0 0-1,-1 0 1,1-1-1,-1 1 0,1 0 1,-1 0-1,1-1 0,-1 1 1,1-1-1,-1 1 1,0-1-1,1 1 0,-1 0 1,1-1-1,-1 1 1,0-1-1,1 0 0,-1 1 1,0-1-1,0 1 0,1-1 1,-1 1-1,0-1 1,0 0-1,0 1 0,0-1 1,0 0 2,0 0-4,0-1 1,-1 1-1,1-1 1,-1 0-1,1 1 1,-1-1 0,1 1-1,-1-1 1,0 1-1,0-1 1,-1 0 3,-2-5-2,-1 1 1,-1 0-1,0 0 1,-3-3 1,0 3-7,0 0 0,0 1 1,-1 0-1,1 0 1,-1 1-1,0 0 0,0 1 1,0 0-1,-1 1 1,1 0-1,-1 1 0,1 0 1,-1 0-1,1 1 1,-1 0-1,1 1 0,-1 1 1,1-1-1,-1 2 1,1-1-1,0 1 7,0 2-16,2-1 0,-1 1 0,1 0 0,-1 1 0,1 0 0,1 1 0,-1-1 0,1 1 0,1 1 0,-1-1 0,0 2 16,6-7 11,0 0 0,0 0 0,0 0 0,0 0 0,0 0-1,0 0 1,1 0 0,-1 0 0,1 1 0,-1-1 0,1 0 0,0 0 0,0 1 0,0-1 0,0 0 0,0 1 0,0-1-1,1 0 1,-1 0 0,1 0 0,0 1 0,-1-1 0,1 0 0,0 0 0,0 0 0,0 0 0,1 0 0,-1 0-1,0-1 1,1 1 0,-1 0 0,1 0-11,5 4 26,-1 0-1,1 0 1,0 0-1,0-1 1,0 0-1,1-1 1,7 4-26,-7-4-5,1-1 0,0 0 1,0-1-1,0 0 0,0 0 0,0 0 1,0-2-1,0 1 0,0-1 0,0 0 1,8-2 4,-2 0 24,0-1-1,-1 0 1,1-1 0,-1-1 0,1 0 0,9-6-24,2-3-42,6-3-82,-31 17 118,-1 0-1,1 0 0,0 1 1,0-1-1,-1 0 0,1 1 1,0-1-1,0 0 0,-1 1 1,1-1-1,0 1 0,-1-1 1,1 1-1,-1-1 0,1 1 1,-1-1-1,1 1 0,-1 0 1,1-1-1,-1 1 0,1 0 1,-1 0-1,0-1 0,0 1 1,1 0-1,-1 0 7,3 4 13,3 3-1,-1 0-1,1-1 0,1 0 1,-1 0-1,1-1 0,1 0 1,-1 0-1,1-1 0,0 1 1,0-2-1,0 1 0,1-1 1,0-1-1,0 1 0,0-1 1,1-1-12,173 34-4091,-135-28 1558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5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79 123 2816,'2'0'157,"-1"0"0,1 0 0,0 1 1,0-1-1,0 1 0,-1-1 0,1 1 0,0 0 0,-1 0 1,1 0-1,0 0 0,-1 0 0,1 0-157,0 0 97,-1 1 0,1-1-1,0 0 1,-1 0 0,1-1 0,0 1-1,0 0 1,-1-1 0,1 1 0,0-1 0,0 1-1,0-1 1,1 0-97,10 0 386,0 0-1,0-1 1,10-3-386,-19 4 32,-1-1-1,1 0 1,-1 0 0,0 0 0,1-1-1,-1 1 1,0-1 0,0 0-1,0 1 1,0-1 0,0-1-1,-1 1 1,1 0 0,0-1-1,-1 1 1,1-2-32,-2 3 9,0 0-1,-1 0 1,1-1-1,0 1 1,-1 0-1,1-1 1,-1 1 0,1 0-1,-1-1 1,0 1-1,1 0 1,-1-1-1,0 1 1,0-1 0,0 1-1,0 0 1,0-1-1,-1 1 1,1 0-1,0-2-8,-1 1 13,0 0 0,0 0-1,0 0 1,0 0 0,-1 0 0,1 1-1,0-1 1,-1 0 0,1 0-1,-1 1 1,0-1 0,0 1-13,-4-4-2,0 1 1,-1 0-1,0 0 1,0 1-1,0 0 1,-6-2 1,6 2-13,-14-4 10,-1 1-1,-7-1 4,23 6 9,0 0 0,0 0 0,0 1 0,0 0 0,0 0 0,1 0 1,-1 1-1,0 0 0,0 0 0,0 1 0,-1 0-9,5-2 7,1 1 1,-1-1-1,1 1 1,0-1-1,-1 1 1,1 0-1,0 0 1,-1 0 0,1 0-1,0 0 1,0 0-1,0 0 1,0 0-1,0 0 1,0 0-1,0 1 1,0-1-1,0 0 1,1 1-1,-1-1 1,1 1-1,-1-1 1,1 1-1,-1-1 1,1 1 0,0-1-1,-1 1 1,1-1-1,0 1 1,0-1-1,0 1 1,1 0-8,-1 1 13,1 0 0,0 0 0,0 0 0,0 0 0,0-1 0,1 1 0,-1 0 0,1 0 1,-1-1-1,1 1 0,0-1 0,0 0 0,0 1 0,1-1 0,0 1-13,4 2 60,1 3 103,1-1 1,1 0 0,8 5-164,-15-11 28,0 1-1,0-1 1,0 0 0,0 0-1,1 0 1,-1 0-1,0 0 1,1-1 0,-1 0-1,0 1 1,1-1 0,-1 0-1,0-1 1,1 1-1,1-1-27,3-3 77,-4 2-287,-2 9 55,-2 33 206,2 0 0,5 23-51,4 16 269,-4 0 0,-2 44-269,-6-111-1,1 0 0,-2-1-1,1 1 1,-4 8 1,4-9-1138,1-11 1043,0 0 1,0 0-1,0 0 1,1 0-1,-1 0 1,0 0-1,0 0 1,0 0-1,0 0 1,0-1-1,0 1 1,0 0-1,0 0 1,0 0-1,0 0 1,0 0-1,1 0 1,-1 0-1,0 0 1,0 0-1,0 0 1,0 0-1,0 0 1,0 0-1,0 0 1,1 0 0,-1 0-1,0 0 1,0 0-1,0 0 1,0 0-1,0 0 1,0 0-1,0 0 1,1 0-1,-1 0 1,0 0-1,0 0 1,0 0-1,0 0 1,0 0-1,0 0 1,0 0-1,0 0 1,0 1-1,1-1 1,-1 0-1,0 0 1,0 0-1,0 0 1,0 0-1,0 0 1,0 0-1,0 0 1,0 0 0,0 1-1,0-1 1,0 0 94,5-8-2059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5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3328,'0'0'33,"0"0"0,0 0 0,0 0 0,0 0 0,0 0 0,0 0 0,1 0 0,-1 0 0,0 0 0,0 0 0,0 0 0,0 0 0,0 0 0,0 1 0,0-1 1,0 0-1,0 0 0,0 0 0,1 0 0,-1 0 0,0 0 0,0 0 0,0 0 0,0 0 0,0 0 0,0 0 0,0 0 0,0 0 0,0 1 0,0-1 0,0 0 0,0 0 0,0 0 0,0 0 0,0 0 0,0 0 0,0 0 0,0 0 0,0 0 0,0 1 0,0-1 1,0 0-1,0 0 0,0 0 0,0 0 0,0 0 0,0 0 0,0 0 0,0 0 0,0 0 0,0 1 0,0-1 0,0 0 0,0 0 0,0 0 0,0 0 0,0 0 0,0 0 0,0 0 0,-1 0 0,1 0 0,0 0 0,0 0 0,0 0 0,0 0 0,0 0 1,0 1-1,0-1 0,0 0 0,0 0-33,-11 10 1004,-15 8-327,9-9-596,0 0-1,-13 3-80,-10 5 239,35-15-258,0 0-1,0 0 0,0 0 1,0-1-1,-1 1 0,1-2 1,0 1-1,-1 0 0,1-1 1,-1 0-1,1 0 0,-1-1 0,0 0 20,6 1-61,0 0-29,-1 0 0,1 0 1,0 0-1,-1 0 0,1 0 0,0 0 0,0 0 0,-1 0 0,1 0 1,0 0-1,-1 0 0,1 0 0,0 0 0,0 0 0,-1 0 0,1 0 1,0-1-1,0 1 0,-1 0 0,1 0 0,0 0 0,0 0 0,0-1 1,-1 1-1,1 0 0,0 0 0,0-1 0,0 1 0,0 0 0,-1 0 1,1-1-1,0 1 0,0 0 0,0 0 0,0-1 0,0 1 0,0 0 1,0 0-1,0-1 0,0 1 0,0 0 0,0-1 0,0 1 90,4-7-2069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2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0 2304,'1'3'166,"1"0"0,-1-1 0,0 1 0,-1 0 1,1 0-1,0 0 0,-1-1 0,1 1 0,-1 0 0,0 0 0,0 0 1,0 0-1,0 0 0,-1 0 0,1 0 0,-1 0 0,0-1 0,1 1 1,-1 0-1,-2 2-166,-2 7 190,-2 0 0,1-1 0,-2 0-1,-1 2-189,-3 4 40,-4 8-24,-1-1 0,-2-1 0,0-1 0,-1 0 0,-1-2 0,-2 0 0,1-2 0,-12 7-16,33-25 8,-15 13 58,15-13-65,0 0 0,1 1 0,-1-1 0,1 0 0,0 1 0,-1-1 0,1 1 0,-1-1 0,1 1 0,-1-1 0,1 1 0,0-1 0,-1 1 0,1-1 0,0 1 0,0-1 0,0 1 0,-1 0 0,1-1 0,0 1 1,0-1-1,0 1 0,0 0 0,0-1 0,0 1 0,0 0 0,0 0-1,2 0-8,0-1 0,0 1 0,0 0 0,0-1 0,-1 1 0,1-1 0,0 0 0,0 1 0,0-1 0,0 0 0,0 0 0,0-1 0,0 1 0,2-1 8,4 1-16,29-1 96,23-5-80,-23 1 106,25 2-106,-9 3 406,-75 8 292,-19 3-283,-31 15-415,-2 0 113,-13 0 831,-9-2-944,58-16 41,0-2 0,-1-2 0,-33 0-41,45-3 71,17-1-94,0 1-1,0-1 0,0-1 0,0 0 0,-1 0 24,7-2-907,9-1-799,11 0-502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5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6144,'1'0'95,"-1"0"1,0 1-1,0-1 1,0 0 0,0 1-1,0-1 1,1 0-1,-1 1 1,0-1-1,0 0 1,0 1-1,0-1 1,0 0 0,0 1-1,0-1 1,0 0-1,0 1 1,0-1-1,0 0 1,0 1 0,-1-1-1,1 0 1,0 1-1,0-1 1,0 0-1,0 0 1,-1 1-1,1-1 1,0 0 0,0 1-1,0-1 1,-1 0-96,-8 19-98,6-12 242,0-2-148,1 1 0,0 0 0,0-1 0,1 1 0,-1 0 0,1 0 0,1 0 0,-1 0 0,1 0 0,0 0 0,0 0 0,1 1 4,0-3 17,-1-1 0,1 0-1,0 0 1,0 1 0,0-1 0,1 0 0,-1 0 0,1 0 0,0 0 0,0 0 0,0-1 0,0 1 0,0 0 0,0-1 0,1 0 0,-1 1 0,1-1 0,0 0 0,0 0 0,-1-1 0,1 1 0,1 0-17,5 2 36,-1-1-1,1 1 1,0-2-1,0 1 1,0-1-1,1 0 1,-1-1-1,1 0 1,3-1-36,-7 0 10,1 0-1,0-1 1,-1 0 0,1-1 0,0 1 0,-1-1 0,1 0 0,-1-1 0,0 0-1,0 0 1,0 0 0,0 0 0,2-3-10,-6 5-1,-1 0 0,0 0 0,0-1-1,1 1 1,-1 0 0,0-1 0,0 1 0,0-1 0,0 1 0,-1-1-1,1 0 2,0 2-3,-1-1 0,0 0-1,0 1 1,0-1-1,1 0 1,-1 1 0,0-1-1,0 0 1,0 1-1,0-1 1,0 0-1,0 0 1,0 1 0,0-1-1,0 0 1,-1 1-1,1-1 1,0 0 0,0 1-1,-1-1 1,1 0-1,0 1 1,-1-1 0,1 1-1,-1-1 1,1 0 3,0 16-64,0-12 70,1 0 0,1 1 1,-1-1-1,0 0 0,1 0 1,0 0-1,-1-1 0,1 1 1,0 0-1,0-1 0,1 1 1,-1-1-1,2 2-6,1 0 26,0 0 1,1-1-1,-1 1 0,1-1 1,0 0-1,0-1 0,0 1-26,11 2 75,0-1 0,0 0-1,0-1 1,18 1-75,-26-4 19,-1 0 0,1-1 1,0 0-1,0 0 0,-1-1 0,1 0 0,0-1 1,-1 1-1,0-2 0,0 1 0,0-1 0,0 0 1,-1-1-1,1 0 0,0-1-19,-5 4-5,0-1 0,0 0 1,0 0-1,-1 0 0,1 0 0,-1 0 0,1 0 0,-1-1 1,0 1-1,0-1 0,-1 0 0,1 1 0,-1-1 0,0 0 1,0 0-1,0 0 0,0 0 0,-1 0 0,0 0 1,1 0-1,-2-2 5,-7 21-187,7-10 209,0-1 0,1 0 0,-1 0-1,1 0 1,0 1 0,0-1 0,1 0 0,-1 0 0,1 0 0,0 0 0,0 1-1,0-1 1,0 0 0,1-1 0,0 1 0,0 1-22,1 0 72,1 0-1,-1 0 1,1 0 0,1 0 0,-1-1-1,0 0 1,1 1 0,0-2 0,0 1-1,2 1-71,8 3 61,1 0 0,0-1 0,0 0 0,0-1 0,1-1-1,0-1 1,7 1-61,-20-4-30,31 6-852,1-2 0,0-1-1,4-2 883,-26-2-2613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69 421 768,'5'-3'76,"0"0"0,-1 0 1,1 0-1,0-1 0,-1 0 0,0 0 0,4-4-76,27-20 358,-26 20-344,0-1 1,0 0 0,-1-1 0,0 0-1,3-7-14,-7 11 18,-1 0-1,0 0 1,-1 0-1,0 0 1,0 0 0,0-1-1,-1 1 1,1 0-1,-2-1 1,1 1-1,-1-5-17,1-23-9,0 20-52,0 0 1,-2 0 0,1 0 0,-2-3 60,-3 1 0,0 1 0,0 1 0,-1-1 0,-1 1 0,-5-8 0,11 21-6,1 0 1,-1 0 0,0 0 0,0 0 0,1 0 0,-1 0 0,0 0 0,0 0 0,0 0-1,0 1 1,0-1 0,0 0 0,0 1 0,0-1 0,0 1 0,0-1 0,-1 1-1,1-1 1,0 1 0,-1 0 5,-1-1 18,0 1-1,1 0 1,-1 0-1,0 1 1,1-1-1,-1 0 1,1 1 0,-1 0-1,1-1 1,-1 1-18,-7 3 116,1 1 0,-1 0 1,1 0-1,-4 4-116,6-4 50,2-1 0,-1 1 0,0 1 0,1-1 0,0 1-1,1 0 1,-1 0 0,1 0 0,0 1 0,0-1 0,1 1-1,0 0 1,0 0 0,1 0 0,0 0 0,0 2-50,-1 4 94,1 1 0,0 0 1,1 0-1,1-1 0,0 1 1,0 0-1,2 0 0,1 5-94,20 134 288,-22-141-224,1 0 0,1 0-1,-1-1 1,2 1-1,0-1 1,0 0 0,1 0-1,0 0 1,1 0 0,2 2-64,-4-8 35,0 1 0,0-1 1,0-1-1,0 1 0,1-1 0,0 1 1,0-1-1,0-1 0,1 1 0,-1-1 1,1 0-1,0 0 0,0 0 1,0-1-1,0 0 0,0 0 0,0-1 1,1 0-1,4 1-35,-2-1 32,0-1 1,0 0-1,-1 0 1,1-1-1,0 0 1,-1-1-1,1 1 1,-1-2-1,1 1 1,-1-1-1,8-4-32,-12 5 0,0 0 0,0 0 0,0 0 0,0 0 0,-1 0 0,1-1 0,-1 0 0,1 0 0,-1 0 0,0 0 0,0-1 0,0 1 0,-1-1 0,1 1 0,-1-1 0,0 0 0,1-3 0,-3 7-2,0-1 0,0 0-1,1 1 1,-1-1 0,0 1-1,0-1 1,0 0 0,-1 1 0,1-1-1,0 0 1,0 1 0,0-1-1,0 0 1,-1 1 0,1-1-1,0 1 1,-1-1 0,1 1 0,0-1-1,-1 1 1,1-1 0,0 1-1,-1-1 1,1 1 0,-1-1-1,1 1 1,-1-1 0,1 1 0,-1 0-1,0 0 1,1-1 0,-1 1-1,1 0 1,-1 0 0,0-1 0,1 1-1,-1 0 1,1 0 0,-1 0 2,0 0-1,-1-1 1,1 1-1,0 0 1,0 0-1,0 0 1,0 0-1,0 0 1,0 0-1,-1 0 1,1 1-1,0-1 1,0 0-1,0 0 1,0 1-1,0-1 1,0 1-1,0-1 1,0 1-1,0-1 1,0 1-1,0 0 1,0 0-1,0-1 1,0 1 0,0 1 35,0-1 0,0 1 0,0 0 0,0-1 0,1 1 0,-1 0 0,0 0 0,1 0 0,-1 0 0,1-1-1,-1 1 1,1 0 0,0 0 0,0 0 0,0 0 0,0 0 0,0 0 0,1 0 0,-1 0 0,0-1 0,1 1 0,-1 0 0,1 0 0,0 0 0,0-1 0,0 1 0,0 0 0,0-1 0,0 1-35,3 3 152,0 0 0,0-1 1,0 1-1,0-1 0,1 0 0,0 0 0,0-1 1,0 1-1,1-1-152,18 9 229,1-1 0,1-1 1,-1-1-1,7 0-229,-27-8-3,0 0 0,0 0 0,0 0 0,0 0-1,0-1 1,0 0 0,-1 0 0,1-1 0,0 1 0,0-1 0,0 0 0,0 0-1,0-1 1,1 0 3,3-2-1,0 0-1,0-1 1,-1 0-1,1-1 0,-1 0 1,4-4 1,-11 9-9,1-1 1,0 1 0,-1 0-1,1 0 1,0 0 0,-1 0-1,1 0 1,0 0 0,0 0-1,0 1 1,0-1 0,0 1-1,0-1 1,0 1 0,0 0-1,0 0 1,0 0-1,0 0 1,0 0 0,0 0-1,0 0 1,0 1 0,0-1-1,-1 1 1,1-1 0,0 1-1,0 0 1,0 0 0,0 0-1,-1 0 1,1 0 0,0 0-1,-1 1 1,1-1 0,-1 0-1,1 1 1,-1-1 0,0 1-1,0-1 1,0 1-1,0 0 1,0 0 0,0-1-1,0 1 1,0 0 0,-1 0 8,2 3-20,0 0 1,1 0 0,-1-1-1,1 1 1,0-1 0,0 0-1,0 1 1,0-2 0,1 1-1,-1 0 1,1-1 0,0 1-1,1-1 1,-1 0 0,0-1-1,1 1 1,-1-1 0,1 1-1,0-2 1,0 1 0,0 0-1,0-1 1,0 0 0,2 0 19,16 0-1936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0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4992,'0'0'1824,"-5"12"-1408,1 0-2240,4-3-1024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0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83 3840,'4'-7'1472,"-8"2"-1120,-1 1-480,1 1-192,-5-2-1248,0-2-416</inkml:trace>
  <inkml:trace contextRef="#ctx0" brushRef="#br0" timeOffset="1">51 1 3584,'-2'0'108,"0"0"-1,0 0 1,0 0 0,0 1 0,0-1-1,1 1 1,-1-1 0,0 1-1,0 0 1,1 0 0,-1-1 0,0 1-1,1 0 1,-1 1 0,1-1-1,-1 0 1,1 0 0,0 1 0,-1 0-108,0 0 81,0 1-1,0-1 1,1 1 0,0 0 0,-1-1 0,1 1 0,0 0 0,0 0 0,0 0-1,1 0 1,-1 0 0,1 0-81,-1 0 81,1 0 0,0 0 0,0 0 0,0 0-1,0-1 1,0 1 0,0 0 0,1 0 0,0 0 0,-1-1-1,1 1 1,0 0 0,0-1 0,0 1 0,1-1 0,-1 1-1,1-1 1,-1 0 0,1 1 0,0-1 0,0 0 0,0 0-1,0 0 1,0 0 0,0-1 0,1 1 0,0 0-81,0-1 36,0 1 1,0-1-1,1 0 1,-1 0-1,1 0 1,-1-1 0,1 1-1,-1-1 1,1 0-1,0 0 1,-1 0-1,1 0 1,-1-1-37,6-1-5,-1 0 1,0-1-1,0 0 1,5-3 4,-10 4-9,0 1 14,-1 0-1,1 0 1,0 0 0,0 0 0,0 1 0,-1-1 0,1 1-1,0 0 1,0 0 0,0-1 0,0 2 0,0-1 0,0 0-1,0 1 1,-1-1 0,1 1 0,0 0 0,2 1-5,2 2-59,0 0 0,0 0 0,0 1 1,0 0-1,4 5 59,9 6-247,-13-11-569,-1-1 0,1 0 0,-1 0 0,1-1 1,1 0-1,4 2 816,10-1-2251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1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52 4480,'1'6'2346,"0"-5"-2376,-1-1-1,0 1 0,1-1 0,-1 1 0,0-1 0,1 1 1,-1-1-1,1 1 0,-1-1 0,1 1 0,-1-1 0,1 1 1,0-1-1,-1 0 0,1 1 0,-1-1 0,1 0 0,0 0 1,-1 0-1,1 1 0,0-1 0,-1 0 0,1 0 31,7 1 84,1-1 0,-1 0 0,1 0-1,-1-1 1,0 0 0,1-1 0,-1 1 0,0-2-1,0 1 1,0-1 0,0 0 0,-1-1 0,1 0-1,6-4-83,-14 8 6,1 0 0,-1-1 0,1 1-1,-1 0 1,1 0 0,-1-1-1,0 1 1,1 0 0,-1-1-1,1 1 1,-1-1 0,0 1-1,1 0 1,-1-1 0,0 1-1,1-1 1,-1 1 0,0-1-1,0 1 1,1-1 0,-1 1 0,0-1-1,0 1 1,0-1 0,0 1-1,0-1 1,0 1 0,0-1-1,0 0 1,0 1 0,0-1-1,0 1 1,0-1 0,0 1-1,0-1 1,0 1 0,-1-1 0,1 1-1,0-1 1,0 1 0,-1-1-1,1 1 1,0-1 0,-1 1-1,1 0 1,0-1 0,-1 1-1,1-1 1,-1 1 0,1 0-1,0 0 1,-1-1 0,1 1-1,-1 0 1,1 0 0,-1-1-6,-2-1 45,0 1 1,-1-1-1,1 1 1,-1-1-1,1 1 1,0 0 0,-1 0-1,0 1-45,-2-1 43,0 1 0,0 0 0,0 1 0,-1-1 0,1 1 0,0 1 0,1-1 0,-1 1 0,0 0 0,0 0 0,-2 2-43,-2 1 77,0 0 1,0 1-1,1 0 0,-1 1 0,-4 5-77,11-9 3,0 0 0,0 0 1,1 0-1,-1 0 0,1 0 0,0 0 1,0 1-1,0-1 0,0 1 1,1 0-1,-1-1 0,1 1 0,0 2-3,0-3 8,1-1 0,0 1 0,-1-1-1,1 1 1,0-1 0,1 1 0,-1-1-1,0 1 1,1-1 0,-1 0 0,1 1-1,0-1 1,0 0 0,0 1 0,0-1 0,0 0-1,1 0 1,-1 0 0,0 0 0,1 0-1,0 0 1,0 0-8,5 4 70,0 0 0,0-1 0,1 0 0,-1 0 0,1-1 0,0 0 0,1 0 0,-1-1 0,1 0 0,-1-1 1,1 0-1,2 0-70,15 2-510,1-1 1,-1-1-1,15-1 510,22-5-5152,-28 3 3163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1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3328,'-1'8'548,"0"0"-1,0-1 1,0 1 0,-2 4-548,1-4 232,0 0 0,1 0 1,0 0-1,0 4-232,1 5 256,0-1-1,1 1 1,1-1 0,0 0 0,5 16-256,-5-27 86,0-1 1,-1 1-1,2 0 0,-1-1 1,0 1-1,1-1 1,0 0-1,0 0 0,0 0 1,0 0-1,1-1 1,-1 1-1,1-1 0,0 0 1,0 0-1,0 0 0,1-1 1,-1 1-1,1-1 1,-1 0-1,5 1-86,-5-2 8,0 0 0,0 0 1,0 0-1,1-1 0,-1 1 0,0-1 1,1 0-1,-1-1 0,0 1 0,1-1 0,-1 0 1,0 0-1,0 0 0,0 0 0,0-1 1,0 1-1,0-1 0,0 0 0,0-1 0,-1 1 1,1-1-1,-1 1 0,0-1 0,3-3-8,57-70-325,-62 75 311,0-1 0,0 0-1,1 1 1,-1-1 0,1 1 0,-1-1 0,1 1-1,0 0 1,0 0 0,-1 0 0,1 0 0,0 0-1,0 0 1,0 0 0,0 0 0,2 0 14,-3 1-1,1 1 1,-1-1-1,0 0 1,0 0-1,1 1 1,-1-1-1,0 1 1,0-1-1,1 1 1,-1-1 0,0 1-1,0 0 1,0 0-1,0-1 1,0 1-1,0 0 1,0 0-1,0 0 1,0 0-1,-1 0 1,1 0-1,0 1 1,-1-1-1,1 0 1,-1 0 0,1 0-1,-1 1 1,12 29-80,-10-25 97,-1-1 0,1 1 0,1-1 0,-1 0 1,1 0-1,-1 0 0,1 0 0,1 0 0,-1 0 0,1-1-17,-1 0 40,1-1-1,-1 1 1,1-1 0,0 0 0,0-1 0,0 1-1,0-1 1,1 1 0,-1-1 0,1-1 0,-1 1 0,1 0-1,0-1 1,0 0 0,-1 0 0,1-1 0,0 1-1,0-1 1,0 0 0,0-1 0,0 1 0,-1-1 0,1 0-1,0 0 1,0 0 0,-1-1 0,1 1 0,-1-1 0,1 0-1,0-1-39,3-2-34,1 0-1,-1 0 1,0-1 0,0 0-1,2-3 35,23-17-62,-32 25 53,-1 0 0,1 1 1,0-1-1,0 1 1,0-1-1,0 1 0,0-1 1,0 1-1,0 0 0,0-1 1,0 1-1,0 0 0,0 0 1,0 0-1,0 0 1,0 0-1,0 0 0,0 0 1,0 0-1,0 0 0,0 0 1,0 0-1,0 1 1,0-1-1,0 1 0,0-1 1,0 0-1,0 1 9,2 1-45,-1 1 0,1-1 0,-1 0 0,0 1 0,0 0 0,0 0 0,1 2 45,13 14-5848,-12-15 3565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37 1536,'-1'-2'166,"1"0"0,-1 0 0,1 0-1,-1 0 1,0 0 0,1 0 0,-1 0 0,0 0 0,0 0 0,0 1-1,-1-1 1,1 0 0,0 1 0,-1-1 0,1 1 0,-1-1 0,1 1-1,-1 0 1,0 0 0,0-1-166,2 2 60,-1 0 1,1 0-1,-1 0 0,1 0 0,-1 0 0,1 0 0,-1 0 1,1 0-1,-1 0 0,1 0 0,-1 0 0,1 0 1,-1 0-1,1 0 0,-1 0 0,1 0 0,-1 1 0,1-1 1,-1 0-1,1 0 0,-1 1 0,1-1 0,-1 0 0,1 1 1,0-1-1,-1 0 0,1 1 0,-1-1 0,1 1 1,0-1-61,-12 15 386,6-4-264,0 0 0,1 0-1,0 0 1,1 1 0,0-1 0,1 1 0,-2 12-122,2-2 185,1-1 1,1 1-1,1-1 1,1 4-186,-1-19 73,1 0 1,0 0-1,0 0 1,0 0-1,1-1 1,0 1-1,0 0 1,0-1 0,1 1-1,0-1 1,0 0-1,0 0 1,1 0-1,-1 0 1,1-1-1,0 1 1,1-1-74,0 1-152,0-1 1,1 0-1,-1 0 1,1-1-1,0 0 1,5 3 151,-3-3-1070,0 0 0,0-1 1,1 0-1,-1 0 0,6 0 1070,6 2-2192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1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3072,'9'7'1120,"-9"1"-864,5 1 352,-5-2 160,4 1-224,1 1-64,4-2 96,4 1 0,1-1-160,2 2-96,2-1-160,5-4-128,-1-1 64,1-3-224,-1-3-32,1-1-992,-2-4-1728,-3-1 256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1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4480,'0'47'1664,"0"-18"-1312,0 14 0,0-23-64,0 8-192,4 4 0,1 2-32,4 2-64,9 0 32,4-4-32,1-4 64,2-8-608,2-8-192,0-5-1184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63 4224,'-3'-2'316,"1"1"0,-1 0 0,0 0 0,0 0 0,0 0 1,0 0-1,0 0 0,0 1 0,0-1 0,0 1 0,0 0 0,0 0 0,0 0 1,0 0-317,-21-2 203,-13-6 55,-25-6-46,0 2 1,-17 2-213,30 6-1302,26 1-884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2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0 5120,'-58'8'3541,"-231"-4"-2432,233-3-1215,7 0-1166,1-2 0,-12-3 1272,45 3-2160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1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5120,'1'0'69,"-1"0"0,1 0 1,-1 0-1,1 1 0,0-1 1,-1 0-1,1 0 0,-1 0 0,1 0 1,0 1-1,-1-1 0,1 0 1,-1 1-1,1-1 0,-1 0 0,1 1 1,-1-1-1,1 1 0,-1-1 1,1 1-1,-1-1 0,0 1 0,1-1 1,-1 1-1,0-1 0,1 1 1,-1-1-1,0 1 0,0 0 0,1-1 1,-1 1-1,0-1 0,0 1 1,0 0-1,0-1 0,0 1 0,0 0 1,0-1-1,0 1 0,0-1 1,0 2-70,-1 4-115,0-1 1,0 1 0,-1 0-1,-1 3 115,0 1 267,-4 30-131,1 0-1,1 0 0,2 22-135,-3 29 26,-3 41-719,5 28 693,4-136-1877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1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1408,'0'15'1067,"1"0"-605,1 0 0,1 0 0,0 0 0,1 0 1,0-1-1,1 0 0,1 0 0,0 0 0,5 6-462,-9-16 77,1 1 0,0-1-1,0 1 1,0-1-1,0 0 1,1 0-1,-1-1 1,1 1-1,0-1 1,0 0-1,0 0 1,1 0-1,-1 0 1,1-1-1,-1 0 1,1 0-1,0 0 1,0 0 0,0-1-1,0 0 1,2 0-77,1 0 17,-1-1 0,0 0 0,1 0 0,-1 0 0,1-1 0,-1-1 0,0 1 0,0-1 0,0 0 0,0-1 0,0 1 0,0-1 0,-1-1 0,6-2-17,-4 0 1,0 0-1,0 0 1,0 0 0,0-1 0,-1 0 0,0-1 0,0 0-1,-5 5 1,1-1-1,-1 1 1,0 0 0,0-1 0,0 1 0,0-1-1,-1 0 1,1 1 0,-1-1 0,0 0 0,0 0-1,0 0 1,-1 0 0,0 0 0,1 0 0,-1 0-1,-1 0 1,1 0 0,-1-1-1,1 4-4,0 1 1,0-1-1,0 1 1,0-1-1,0 1 0,0-1 1,0 1-1,0-1 1,-1 1-1,1-1 0,0 1 1,0-1-1,-1 1 1,1 0-1,0-1 0,0 1 1,-1-1-1,1 1 1,-1 0-1,1-1 0,0 1 1,-1 0-1,1-1 1,-1 1-1,1 0 0,-1 0 1,1-1-1,0 1 1,-1 0-1,1 0 0,-1 0 1,1 0-1,-1 0 0,1 0 1,-1 0-1,0 0 1,1 0-1,-1 0 0,1 0 1,-1 0-1,1 0 4,-2 0 3,1 1 0,0 0 0,0-1 0,0 1 1,0 0-1,0-1 0,0 1 0,0 0 0,0 0 0,0 0 0,1 0 0,-1 0 0,0 0 0,1 0 0,-1 0 0,0 0 0,1 1-3,-3 4 7,1 0 1,0 0-1,1 1 0,0-1 1,0 0-1,0 1 0,0-1 0,1 0 1,0 1-1,1-1 0,0 1 1,0-1-1,0 0 0,0 1 1,1-1-1,0 0 0,0 0 0,1 0 1,1 1-8,-2-2 40,1 0 1,0 0 0,1-1-1,-1 1 1,1-1 0,0 0-1,0 0 1,0 0-1,0 0 1,1-1 0,-1 0-1,1 0 1,0 0 0,0 0-1,0-1 1,1 0 0,-1 0-1,0 0 1,1-1-1,-1 0 1,5 1-41,-1-2 18,0 1 0,-1-1 1,1-1-1,0 0 0,-1 0 0,1-1 0,-1 0 0,0 0 1,3-2-19,10-4-94,-2-1 0,1-1 1,0-2 93,-19 11 3,1 0 1,-1 0 0,0 1-1,1-1 1,-1 0 0,0 1 0,1-1-1,-1 1 1,1-1 0,-1 1-1,1 0 1,-1 0 0,1-1-1,0 1 1,-1 0 0,1 0-1,-1 1 1,1-1 0,-1 0-1,1 0 1,0 1-4,0 1-6,0-1 0,0 1 0,0-1 0,0 1 0,0 0 0,-1 0 0,1 0 0,-1 0 0,1 0 0,-1 0 0,0 0 0,1 2 6,0-1 46,1 1 0,0-1 0,0 0 0,0 0 0,1-1 0,-1 1 0,0-1 0,1 1 0,0-1 0,0 0 0,0 0 0,0-1 0,0 1 0,0-1 0,0 0 0,3 0-46,-2 0 42,0 0-1,0-1 1,1 0 0,-1 0 0,0 0-1,0-1 1,0 0 0,1 0-1,-1 0 1,0-1 0,0 1-1,4-3-41,4-3 14,-1 0 0,1-1 0,8-8-14,-11 8-61,1 1-1,0 0 1,0 0-1,1 1 1,6-2 61,-16 7 0,0 1 1,0-1-1,0 1 0,0 0 1,1-1-1,-1 1 1,0 0-1,0 0 1,0 0-1,0 1 1,0-1-1,0 1 0,0-1 1,0 1-1,0-1 1,0 1-1,0 0 1,0 0-1,0 0 0,0 0 1,0 1-1,5 3-3,-1 0 0,1 1 1,-1 0-1,4 5 3,9 9 87,-7-10-70,0 1 0,1-2 0,3 2-17,-12-8 6,1-1 0,-1 1 0,1-1 0,0 0 0,0-1 0,0 1 0,0-1 0,0 0 0,0 0 0,0-1 0,4 1-6,2-2-4,-1 1 0,1-2 0,-1 1 0,1-1 0,-1-1 0,0 0 0,0 0 0,5-3 4,-13 5 0,0 1 0,-1-1 0,1 1-1,0-1 1,0 1 0,0 0 0,0 0 0,0 0-1,0 0 1,0 0 0,0 1 0,0-1-1,0 0 1,0 1 0,0-1 0,1 2 0,30 16-40,-9-4 25,-11-8 31,0 0 0,0 0 0,1-2 0,0 1 0,0-2 0,0 0 0,0-1 0,0 0 0,1-1 0,-1 0 0,1-1 0,-1-1 0,1-1 0,-1 0 0,6-2-16,-16 3 0,0 0 0,0-1 1,0 0-1,0 1 0,0-1 0,0-1 1,-1 1-1,1 0 0,-1-1 1,1 0-1,-1 0 0,0 0 0,0 0 1,0-1-1,-2 2 0,0 1 0,0-1 1,0 0-1,0 0 1,-1 1-1,1-1 0,0 0 1,-1 0-1,1 0 1,-1 0-1,0 0 0,0 0 1,0 0-1,0 0 0,0 0 1,0 0-1,0 0 1,-1 0-1,1 0 0,-1 0 1,1 0-1,-1 1 1,0-1-1,0 0 0,0 0 1,0 0-1,0 1 1,0-1-1,0 1 0,0-1 1,-2-1-1,-2-2-1,0 0-1,0 0 1,-1 1 0,0 0 0,0 0 0,0 0 0,0 1-1,0-1 1,-1 1 0,0 1 0,1 0 0,-1-1 0,0 2 0,0-1-1,-5 1 2,2-1-4,-1 2 0,0 0 0,1 0 0,-1 0 0,1 2 0,-1-1-1,1 1 1,0 1 0,0 0 0,-3 1 4,9-2 0,1-1 1,-1 1-1,1 0 1,-1 0-1,1 0 0,0 0 1,0 1-1,0 0 1,0-1-1,0 1 0,2-2-2,1 0 1,-1 0-1,0-1 1,1 1-1,-1 0 0,1 0 1,0 0-1,-1-1 0,1 1 1,0 0-1,-1 0 1,1 0-1,0 0 0,0 0 1,0 0-1,0 0 1,0 0-1,0 0 0,0 0 1,0-1-1,0 1 0,0 0 1,0 0-1,1 0 1,-1 0-1,0 0 0,1 0 1,-1 0-1,1-1 0,-1 1 1,1 0-1,-1 0 1,1-1-1,-1 1 0,1 0 1,0 0-1,-1-1 0,1 1 1,0-1-1,0 1 1,-1-1-1,2 1 2,3 2 9,1 1 0,0-2 1,0 1-1,0 0 0,0-1 0,1 0 0,-1-1 1,1 1-1,-1-1 0,1-1 0,2 1-9,6 0 40,0-1 0,0-1 0,0 0 0,7-2-40,-9 1-16,-1-1 0,1 0 0,-1-1-1,0 0 1,0-1 0,0 0 0,-1-1-1,0-1 1,0 1 0,0-2 0,-1 1-1,0-2 1,-1 1 0,1-1 0,-2 0-1,1-1 1,-1 0 0,-1-1 0,0 0-1,0 0 1,0-4 16,-2 7-28,-1-1-1,0 0 1,-1 0-1,0 0 1,-1-1-1,0 1 1,0-1-1,-1 1 1,0-10 28,-2 10-142,-3 9 59,3 1 88,0 0 0,0 1 0,1-1 0,-1 0 0,0 1 0,1-1 0,-1 0 0,1 1 0,-1-1-1,1 1 1,0 0-5,-2 16-32,1-1 0,1 1 0,0 0 0,2 0 0,0 0 0,1 4 32,0-12 29,1 1-1,0 0 1,1-1-1,-1 0 0,2 0 1,0 0-1,0-1 0,1 0 1,0 0-1,0 0 1,1-1-1,0 0 0,0-1 1,1 1-1,0-2 0,1 1 1,-1-1-29,1 0-2,0-1-1,0 0 1,1 0 0,0-1 0,-1 0 0,1-1 0,1 0 0,-1 0-1,0-2 1,0 1 0,1-1 0,-1-1 0,1 0 0,-1-1 0,1 0-1,7-2 3,-12 1-16,-1-1 0,1 0 0,-1 0 0,0-1 0,0 1 0,1-2 16,-6 5-6,0 1-1,-1-1 0,1 1 0,0-1 1,-1 1-1,1-1 0,-1 1 0,1 0 0,-1-1 1,1 1-1,-1 0 0,1-1 0,-1 1 1,0 0-1,1 0 0,-1 0 0,0-1 0,0 1 1,0 0 6,1 1 27,1 2-21,-1 1 0,1-1 0,1 0 0,-1 0 0,0 0 0,1 0 0,0-1 0,0 1 0,0-1 0,0 0 1,1 1-1,-1-1 0,1-1 0,0 1 0,3 1-6,2 1 14,-1-2 1,1 1-1,0-1 1,0-1-1,0 0 1,0 0-1,0 0 1,0-1-1,1-1 0,-1 0 1,0 0-1,1-1 1,-1 0-1,0 0 1,0-1-1,1 0 1,-1-1-1,-1 0 1,1 0-1,0-1 1,5-3-15,-11 5 31,-1 0 0,1 0-1,-1 0 1,1 0 0,-1 0 0,0 0 0,0 0 0,0-1 0,0 1 0,1-2-31,-3 3 12,1 0-1,0-1 1,-1 1-1,1 0 1,-1-1-1,1 1 1,-1 0-1,0-1 1,1 1 0,-1-1-1,0 1 1,0 0-1,0-1 1,0 1-1,-1-1 1,1 1-1,0-1 1,0 1 0,-1 0-1,1-1 1,-1 1-1,1 0 1,-1-1-1,0 1-11,-3-6 9,-1 1-1,0 0 1,0 0-1,0 0 0,-1 1 1,1 0-1,-1 0 1,-1 0-1,1 1 0,-1-1 1,0 2-1,0-1 1,0 1-1,-6-2-8,6 2-250,-1 1 0,1 0 0,0 0 0,0 1 0,-1 0 0,1 1 0,0-1 0,-1 1 0,1 1 0,0-1 0,-1 1 0,1 0 0,0 1 0,-1 0 0,-3 2 250,-7 6-2863,0 4 244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1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71 3584,'0'-1'94,"1"0"0,-1-1 1,0 1-1,0 0 0,1 0 1,-1-1-1,0 1 0,-1 0 0,1-1 1,0 1-1,0 0 0,0 0 0,-1-1 1,1 1-1,-1 0 0,1 0 1,-1 0-1,1-1 0,-1 1-94,-1-1 70,1 1-1,-1-1 0,1 1 1,-1 0-1,0 0 0,1-1 1,-1 1-1,0 0 1,0 1-1,0-1 0,0 0 1,-2 0-70,-18-7 63,12 4-7,-1 0-1,1 1 0,-8-1-55,10 3 49,0-1-28,0 0 0,0 1-1,-1 0 1,1 0 0,0 1 0,-1 0-1,1 1 1,0 0 0,0 0 0,-1 1-1,-3 1-20,4 0 18,1 0-1,0 0 0,-1 1 1,1-1-1,1 2 0,-1-1 0,-5 6-17,9-8 5,1 1-1,0-1 0,-1 1 1,1-1-1,0 1 0,1 0 1,-1 0-1,0 0 1,1 0-1,0 0 0,0 0 1,0 0-1,0 0 0,0 0 1,1 1-1,-1-1 0,1 0 1,0 1-1,0-1 0,0 2-4,0-2 25,1 1-1,-1-1 0,1 0 0,0 0 0,0 1 0,0-1 0,1 0 0,-1 0 0,1 0 0,0 0 1,-1 0-1,1-1 0,2 3-24,1 0 45,-1-1 0,1 0 0,0 0 0,0 0 0,0 0 0,0-1 0,3 1-45,9 4 104,-1-1 0,1-1 1,1-1-1,13 3-104,-2-2 73,0-2 1,1 0 0,0-2 0,-1-2-1,1 0 1,3-2-74,20-4 11,-1-3 0,-1-1-1,2-3-10,-31 7-53,1 2-1,0 0 1,12 0 53,-26 4-10,-1-1 1,0 1-1,0 1 0,1 0 1,-1 0-1,0 0 0,0 1 1,0 0-1,0 1 0,0 0 1,3 2 9,-9-4 23,0 0 1,0 0-1,0 1 1,-1-1-1,1 0 1,0 1-1,-1-1 1,1 1-1,-1 0 1,1-1-1,-1 1 1,0 0-1,0 0 1,0 0-1,0 0 1,0 0-1,0 0 1,-1 0-1,1 0 1,-1 0-1,1 1 0,-1-1 1,0 0-1,0 0 1,0 0-1,0 1 1,0-1-1,0 0 1,-1 0-1,1 0 1,-1 0-1,0 1 1,1-1-24,-2 4 44,-1-1 0,1 1 0,-1-1 0,0 1 0,0-1 0,-1 0 0,1 0 0,-1 0-1,0-1 1,-1 1 0,0-1-44,4-3-93,1 0 0,-1 0 0,0-1 0,0 1 0,1-1-1,-1 1 1,0-1 0,0 1 0,0-1 0,0 1 0,0-1 0,0 0-1,0 1 1,1-1 0,-1 0 0,0 0 0,0 0 0,0 0-1,0 0 1,0 0 0,0 0 0,0 0 0,0 0 0,0 0 0,0-1-1,0 1 1,0 0 0,0-1 0,0 1 0,0-1 93,-8-3-2128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1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5120,'18'33'2016,"-14"-6"-1568,5 17-128,-4-20-96,-1 12-192,4 7 64,1 4-64,0 5-32,0-1 32,0 0-32,-5 2 0,1-5-96,-1-5 0,5-4-96,-4-3 32,-1 0-1312,1-13-1312,-1 1 800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1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96 6784,'-9'-21'2528,"-4"14"-1952,-10 2-224,10 5-288,-10 0-96,-4-3 64,-7-1-64,-7-4 0,-4 1 32,2-2-224,-2 1 0,0 1-608,4-1-256,7-1-1344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2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43 4864,'31'8'1589,"-21"-8"-914,-8-4 167,-2 3-760,0 0 0,-1 0 0,1 0 0,-1 0-1,1 0 1,-1 0 0,0 0 0,1 1 0,-1-1 0,0 0 0,0 1 0,0-1-1,0 0-81,-8-4 10,0 0-1,0 1 0,-1 0 0,0 0 1,0 1-1,0 0 0,0 1 1,0 0-1,0 1 0,-1 0 0,1 0 1,-1 1-1,1 1 0,-1-1 1,1 2-1,0 0 0,0 0 0,0 0 1,0 2-1,0-1 0,0 1 0,1 0 1,-4 3-10,9-4-1,1-1 1,0 1-1,0-1 1,0 1 0,0 0-1,0 0 1,0 1-1,1-1 1,-1 0-1,0 3 1,2-5 14,1 0-1,-1 0 1,1 0-1,-1 0 0,1 0 1,0 0-1,0 0 0,-1 0 1,1 0-1,0 0 1,0 0-1,0 0 0,0 0 1,0 0-1,0 0 0,0 0 1,0 0-1,1 0 0,-1 0 1,0 0-1,1 0 1,-1 0-1,0 0 0,1 0 1,-1 0-1,1 0 0,0 0 1,-1-1-1,1 1 1,0 0-1,-1 0 0,1-1 1,0 1-1,0 0 0,0-1 1,-1 1-1,1-1 1,0 1-1,0-1 0,0 1 1,0-1-1,0 0 0,1 1-13,4 1 50,0 0 0,0-1 0,1 0-1,-1 0 1,0 0 0,0-1 0,1 1 0,-1-1-1,4-1-49,9-2 53,0 0-1,9-4-52,-13 3 64,1 0 1,-1 2-1,0 0 1,10 0-65,-10 3-37,0 0 0,1 1-1,-1 1 1,0 0 0,-1 2 0,1-1-1,-1 2 1,6 2 37,26 15-401,36 23 401,-47-22-2384,-21-12 54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2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1792,'19'-3'488,"0"-1"0,-1-1 0,0-1-1,0 0 1,6-5-488,-14 7 167,0-2 0,0 0 0,-1 0 0,0-1 0,0 0 0,0 0-1,-1-1 1,0 0 0,4-5-167,-11 11 61,1 0-1,-1 0 0,0-1 1,1 1-1,-1 0 0,0-1 1,0 1-1,-1-1 0,1 1 1,-1-1-1,1 1 0,-1-1 1,0 0-1,1 1 0,-2-2-60,1 3 21,0 0 0,0 1 0,0-1 0,0 0 0,0 1 0,-1-1 0,1 0 0,0 1 0,0-1-1,-1 0 1,1 1 0,0-1 0,-1 1 0,1-1 0,-1 1 0,1-1 0,-1 1 0,1-1-1,-1 1 1,1-1 0,-1 1 0,0-1-21,0 1 12,0 0-1,-1-1 1,1 1 0,0 0-1,0 0 1,-1 0 0,1 0-1,0 0 1,0 0-1,-1 0 1,1 0 0,0 1-1,0-1 1,0 0 0,0 1-1,-1-1 1,1 1-12,-4 1 14,0 1 1,1-1-1,0 1 1,-1 0-1,1 0 1,0 0-1,0 0 1,1 1-1,-1 0 1,1-1-1,0 1 1,0 1-1,0-1 1,0 0-1,1 1 1,0-1-1,0 1 1,0 0-1,0 0 1,1 0-1,-1 0 1,2 0-1,-1 0 1,0 0-1,1 0 1,0 0-1,0 0 1,0 0-1,1 0 0,0 0 1,0 0-1,0 0 1,0 0-1,1 0 1,0 0-1,0-1 1,0 1-1,1-1 1,0 1-1,-1-1 1,1 0-1,1 0 1,-1 0-1,1 0 1,-1-1-1,1 1 1,0-1-1,0 0 1,1 0-1,-1-1 1,0 1-1,1-1 1,1 0-15,5 2 36,1-1 1,-1 0-1,1-1 1,0 0-1,0-1 1,0-1-1,5 0-36,27-1-134,16-5 134,-37 3-4,25-1 5,1 1 1,-1 3-1,6 2-1,-36-1 5,1 1 0,-1 1 0,0 1 0,1 0 0,-2 2-1,1 0 1,-1 1 0,0 0 0,9 7-5,-21-12 48,-1 1 1,1 0-1,-1 0 1,0 1-1,1-1 1,-2 1-1,1 0 0,0 0 1,-1 0-1,0 0 1,0 1-1,0-1 0,1 4-48,-4-8 12,1 1 0,-1 0 0,0 0 0,0 0 0,1 0 0,-1-1 0,0 1 0,0 0 0,0 0 0,0 0 0,0 0 0,0 0-1,-1-1 1,1 1 0,0 0 0,0 0 0,-1 0 0,1-1 0,0 1 0,-1 0 0,1 0 0,-1 0-12,0 1 31,0-1-1,-1 0 1,1 1 0,-1-1 0,1 0-1,-1 1 1,1-1 0,-1 0 0,0 0-1,0 0-30,-3 1-230,1 0 1,-1-1-1,1 0 0,-1 1 0,0-1 0,0-1 0,1 1 0,-1-1 230,-9 0-2629,1-4-155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2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 4864,'-1'0'126,"0"-1"0,0 0 1,0 1-1,-1-1 0,1 1 1,0-1-1,0 1 0,0-1 0,-1 1 1,1 0-1,0 0 0,0-1 1,-1 1-1,1 0 0,0 0 0,0 0 1,-1 1-1,1-1 0,0 0-126,-27 9-67,3-1 44,-3-3 59,0 1-1,-14 6-35,34-9-2,0 1-1,-1-1 0,1 1 0,0 1 0,1 0 0,-1 0 0,1 0 1,0 1-1,0 0 0,0 0 3,6-5-1,0 0 0,0 0 1,1-1-1,-1 1 1,0 0-1,0 0 0,1 0 1,-1 0-1,0 0 0,1 0 1,-1 0-1,1 0 0,-1 0 1,1 0-1,0 0 0,0 1 1,-1-1-1,1 0 1,0 0-1,0 0 0,0 0 1,0 0-1,0 1 0,0-1 1,1 0-1,-1 0 0,0 0 1,0 0-1,1 0 0,-1 0 1,1 0-1,-1 0 1,1 0-1,-1 0 0,1 0 1,0 0-1,0 0 0,-1 0 1,1 0-1,0 0 0,0-1 1,0 1-1,0 0 0,0-1 1,0 1-1,0 0 1,0-1-1,0 1 1,7 3 10,1 0 1,-1-1-1,1 0 1,0 0-1,5 1-10,30 4-158,0-1 0,0-2-1,20-2 159,95-3-74,-75-1 42,11 3 32,-87-1 63,0 0 0,-1 1 0,1 0 0,0 0 0,0 1 0,-1-1 0,0 2 1,5 2-64,10 6 522,-2 2 0,3 2-522,-9-6 208,-1 0-1,1-1 1,0-1-1,1-1 0,13 6-207,-24-12 7,-1 0 0,0 0 0,1-1-1,-1 1 1,0-1 0,1 0 0,-1 0 0,1 0-1,-1-1 1,0 1 0,1-1 0,2 0-7,3-2-52,0-1 0,0 0 1,7-4 51,-9 4-34,0 1 0,0-1 0,0 2 0,1-1 0,-1 1 0,3-1 34,-7 3-1,0 0 1,-1 0-1,1 0 1,0 0-1,0 1 0,-1-1 1,1 1-1,0-1 1,-1 1-1,1 0 0,-1 0 1,1 1-1,1 0 1,33 22-91,-24-14 14,-10-8 60,9 7-264,1 0 1,0 0-1,1-1 1,0-1-1,0 0 1,1-1-1,-1-1 1,4 0 280,3 0-1984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2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6912,'0'0'2624,"-5"8"-2048,1-1-1280,4-2-672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2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6400,'1'0'81,"-1"0"0,0-1 0,1 1 0,-1 0 1,1 0-1,-1 0 0,0 0 0,1 0 0,-1 0 1,1 0-1,-1 0 0,0 0 0,1 0 0,-1 1 0,1-1 1,-1 0-1,0 0 0,1 0 0,-1 0 0,1 1 0,-1-1 1,0 0-1,1 0 0,-1 1 0,0-1 0,0 0 0,1 0 1,-1 1-1,0-1 0,0 0-81,4 16 830,-8 24-988,2-31 352,-6 45-76,-10 89-223,16-118 103,1 1 0,2 0 0,1 0 0,2 14 2,21 110-21,-24-147-264,-1-1 0,1 0 0,0 1 0,-1-1 0,1 0 0,0 0 0,0 1 0,0-1 0,1 0 285,3 3-2256</inkml:trace>
  <inkml:trace contextRef="#ctx0" brushRef="#br0" timeOffset="1">269 247 7936,'-36'0'2976,"14"4"-2304,-19 4-544,23-5-416,-3-3-960,-6 0-320,0 0 320,0 0 256,0-3-992,5-2-416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2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41 108 1664,'-19'-5'822,"18"5"-753,0 0 1,0 0 0,1 0 0,-1 0 0,0 0 0,0 0-1,0 0 1,1 0 0,-1 0 0,0 0 0,1 0 0,-1-1-1,0 1 1,0 0 0,1 0 0,-1-1 0,0 1 0,1-1-1,-1 1 1,1-1 0,-1 1 0,0-1 0,1 1 0,-1-1-1,1 1 1,0-1 0,-1 0 0,1 1 0,-1-1 0,1 0-1,0 1 1,-1-1 0,1 0 0,0 1 0,0-1 0,0 0-1,0 0 1,-1 1 0,1-1 0,0 0 0,0 0 0,0 0-70,1-1 127,-1-1 0,0 1 0,1-1 0,-1 1 0,1-1 0,0 1 0,0-1 1,0 1-1,0 0 0,0 0 0,0 0 0,1-1 0,-1 1 0,1 0 0,-1 1 1,1-1-1,0 0 0,0 0 0,0 1 0,0-1-127,6-4 39,0 1 0,1 0 0,-1 1 0,6-2-39,-6 3-18,0 1 1,-1 0-1,1 0 0,0 1 0,0 0 0,0 0 1,0 1-1,0 0 0,-1 0 0,1 1 1,0 0-1,0 1 0,0-1 0,-1 1 0,6 3 18,-8-4 11,-1 1-1,1 1 0,0-1 0,0 1 0,-1 0 0,0 0 0,1 0 0,-1 0 1,0 1-1,0 0 0,-1-1 0,1 1 0,-1 1 0,0-1 0,0 1 0,-1-1 1,1 1-1,-1 0 0,0 0 0,2 4-10,0 6 117,-1 0 1,0 1-1,-1-1 0,0 0 1,-1 1-1,-1 7-117,0-21 299,4-15-102,-1 7-237,2-5-39,0-1-1,1 1 1,0 0-1,1 1 0,0 0 1,6-7 79,-11 15-12,0 0 1,0 0-1,0 1 1,1-1-1,-1 0 1,0 1-1,1-1 1,-1 1-1,1 0 1,-1 0-1,1 0 1,0 0-1,0 0 1,-1 1-1,1-1 1,0 1-1,0 0 1,0-1-1,-1 1 1,1 1-1,0-1 1,0 0-1,0 1 1,0-1-1,-1 1 1,1 0-1,0 0 1,-1 0-1,1 0 1,-1 1-1,1-1 1,0 1 11,4 3 10,-1-1 1,0 1-1,0 0 0,0 1 1,-1-1-1,0 1 1,0 0-1,0 1 1,3 5-11,-1 1 36,0 0 1,0 0-1,-1 1 1,3 10-37,-8-18 61,0-1 1,0 0-1,0 1 1,-1-1-1,0 0 0,0 3-61,0-5 122,0-1 177,0-19-160,0 15-143,1 0-1,-1 0 1,0 0 0,1 0 0,-1 0 0,1-1 0,0 1 0,0 0 0,0 1-1,0-1 1,0 0 0,0 0 0,1 0 0,-1 1 0,0-1 0,1 0 0,-1 1-1,1-1 1,0 1 0,0 0 0,-1 0 0,1-1 0,2 0 4,5-2-57,0 0 0,0 1 0,0-1 0,6 0 57,-12 3-13,3 0-10,-1 0 1,1 0-1,0 0 1,-1 1-1,1 0 1,0 0-1,-1 0 1,1 1-1,-1 0 0,1 0 1,0 0-1,-1 1 1,0-1-1,1 2 1,-1-1-1,0 0 1,0 1 22,12 8 96,0 0 1,-1 1 0,0 0-1,1 4-96,3 1 82,-19-16-166,1 0 0,-1 0 0,0 0 0,1 0 0,-1 0 0,1 0 0,-1 0 0,1-1 1,0 1-1,-1-1 0,1 1 0,0-1 0,-1 1 0,1-1 0,0 0 0,-1 0 0,1 0 0,0 0 0,0 0 0,-1 0 0,1 0 0,0-1 0,-1 1 0,1-1 0,0 1 0,-1-1 0,1 0 84,7-2-2090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2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26 8320,'1'0'125,"-1"-1"-1,0 0 1,1 1 0,-1-1 0,0 0-1,0 0 1,0 0 0,0 1 0,1-1 0,-1 0-1,0 0 1,0 0 0,-1 1 0,1-1-1,0 0 1,0 0 0,0 0 0,-1 1 0,1-1-1,0 0 1,0 0 0,-1 1 0,1-1-1,-1 0 1,1 1 0,-1-1 0,1 0-125,-2 1 51,0-1-1,0 0 1,0 1 0,0 0 0,0-1 0,0 1-1,0 0 1,0 0 0,0 0 0,-1 0-51,-2 0-187,-49-1-160,10 0-793,-22 3 1140,53-1-95,1 1-1,-1 0 1,1 0 0,-1 1-1,1 1 1,0 0 0,-4 3 95,13-5 13,0-1 0,0 0 0,0 1 0,1 0 0,-1 0 0,1 0 0,0 0 1,-1 0-1,1 0 0,0 1 0,0-1 0,0 1 0,0-1 0,1 1 0,-1 0 0,1 0 1,0 0-1,-1 1-13,2-2 12,-1 0 0,1 1 0,0-1 0,0 0 1,0 1-1,0-1 0,0 0 0,0 1 0,1-1 0,-1 0 1,1 0-1,0 1 0,-1-1 0,1 0 0,0 0 0,0 0 1,0 0-1,1 0 0,-1 0 0,0 0 0,1 0 0,0-1 1,-1 1-1,2 1-12,2 1 1,0 0-1,0 0 1,1-1 0,-1 0 0,1 0 0,-1 0-1,1 0 1,0-1 0,0 0 0,0 0 0,1-1 0,-1 0-1,0 0 1,0 0 0,1-1 0,1 0-1,15-1 0,1 0 0,0-2 0,17-5 0,4 0 40,-42 8-19,0 0 0,-1 0 0,1 0 0,0 1 0,-1-1 0,1 0 0,-1 1 0,1 0 0,0 0 0,-1 0 0,1 0 0,-1 0 0,0 0 0,1 1 0,-1 0-21,8 4 79,-1 2 0,0-1 1,0 2-80,12 9 12,-12-12-114,-1 0 0,1-1 0,1 1 1,-1-2-1,1 1 0,-1-1 0,11 2 102,-13-4-1487,0-1 0,0 0 0,0 0 0,6 0 1487,8-1-2613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5:2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11392,'9'-17'4224,"-9"22"-3297,0 2-1086,0 2-769,0-1-1952,0-1-640,5 5 96,4-4 128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3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68 5120,'-5'11'827,"2"-6"-805,0 1 1,0-1-1,1 1 0,-1 0 0,0 6-22,3-11 22,0 1-1,0 0 1,0-1-1,0 1 1,0-1-1,1 1 1,-1 0-1,1-1 1,-1 1-1,1-1 0,0 1 1,0-1-1,-1 1 1,1-1-1,0 0 1,0 1-1,0-1 1,0 0-1,1 0 1,-1 1-1,0-1 0,1 0-21,0 0 96,1 1-1,0-1 0,0 0 1,0 1-1,0-1 0,0-1 0,0 1 1,0 0-1,0-1 0,0 0 0,2 1-95,5-1 231,1-1 0,-1 0 0,0 0 0,0-1 0,0 0 0,0-1-1,1 0-230,-7 1 38,0 1-1,1-1 1,-1-1 0,0 1-1,0 0 1,0-1-1,0 0 1,-1 0-1,1 0 1,-1-1-1,0 1 1,0-1-1,0 0 1,3-3-38,-5 5 7,0 0 0,0-1 0,0 1 0,-1 0 1,1 0-1,0 0 0,-1-1 0,1 1 0,-1 0 0,0 0 0,0-1 1,0 1-1,0 0 0,0-1 0,0 1 0,-1 0 0,1-1 0,-1 1 0,1 0 1,-1 0-1,0 0 0,0 0 0,0-1 0,0 1 0,-1 0 0,1 1 1,0-1-1,-1 0 0,1 0 0,-1 1 0,0-1-7,-2-2 10,0 0-1,-1 1 1,1 0-1,-1 0 1,0 0-1,0 0 1,0 1-1,0 0 1,0 0-1,-1 0 1,1 1-1,-1 0 1,1 0-1,-1 0 1,1 0-1,-4 1-9,4 0-9,0 0-1,1 1 0,-1-1 0,0 1 1,1 0-1,-1 0 0,1 0 0,-1 1 1,1 0-1,0 0 0,-1 0 0,1 0 1,0 1-1,1-1 0,-1 1 0,0 0 1,1 0-1,-1 1 0,1-1 0,0 1 10,1-2 7,0 1-1,1 0 1,0 0-1,-1-1 1,1 1 0,0 0-1,0 0 1,0 0-1,1 0 1,-1 0-1,1 0 1,0 0-1,0 1 1,0-1-1,0 0 1,0 0-1,1 0 1,-1 0-1,1 0 1,0 0 0,0 0-1,0 0 1,0 0-1,1 1-6,0-1 39,0 1 0,0-1 0,0 1 0,0-1 0,1 0 0,-1 0 0,1 0 0,0 0 0,0 0 0,0-1 0,0 1 0,0-1 0,0 0 0,1 0 0,-1 0 0,1 0 0,0 0 0,2 0-39,-4-2-6,-1 0 0,0 1 0,0-1 0,1 0 0,-1 0 0,0 0 0,0 0 0,1 0 0,-1-1 0,0 1 1,0 0-1,1 0 0,-1-1 0,0 1 0,0-1 0,0 1 0,0-1 0,0 0 0,1 1 0,-1-1 0,0 0 0,0 0 0,-1 0 0,1 0 6,15-8-204,-15 8 202,0 1 0,1 0 0,-1 0 0,0 0-1,0 0 1,0 0 0,0 0 0,0 0 0,0 0 0,0 1-1,0-1 1,0 0 0,0 0 0,0 1 0,0-1 0,0 1-1,0-1 1,0 1 0,0 0 0,0 0 2,19 17-29,-8-7-107,-5-6 30,0 0 0,0-1 0,1 0 0,0 0 0,0 0 0,0-1 0,0 0 0,0-1 0,1 1-1,2-1 107,1 0-1484,0-1 0,0 0 0,0-1 0,6 0 1484,9-3-1989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3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5376,'-1'1'154,"0"-1"0,0 1 0,0 0 1,0 0-1,0 0 0,0-1 0,0 1 0,0 0 0,0 0 1,0 0-1,0 0 0,1 1 0,-1-1 0,1 0 0,-1 0 1,1 0-1,-1 1-154,-2 4 184,-11 17-176,2 1 1,1 1-1,0 0 0,-5 24-8,14-43 10,-5 16 122,2 0 1,0 0-1,2 1 1,0 0-1,1 0 1,2-1-1,0 1 1,1 0-1,2 0 1,2 9-133,5 17 135,3 0 0,1-1 1,3 0-1,6 9-135,-6-19 62,-3-7 72,-2 1 1,8 29-135,-19-59 7,-1 1 0,1 0-1,-1 0 1,0 0 0,1-1 0,-1 1 0,0 0 0,-1 0-1,1 0 1,0 0 0,-1 1-7,0-3 9,1 0 0,-1 0 0,1 0 0,-1-1 0,1 1 1,-1 0-1,0 0 0,1-1 0,-1 1 0,0 0 0,1-1 0,-1 1 0,0-1 0,0 1 0,0-1 0,0 1 0,1-1 1,-1 1-1,0-1 0,0 0 0,0 0 0,0 1 0,0-1 0,0 0 0,0 0 0,0 0 0,0 0 0,0 0 1,0 0-1,0 0 0,0-1 0,0 1 0,0 0 0,0 0-9,-7-3 17,-1 1 0,1-1 1,0 0-1,0-1 0,0 1 0,0-2 1,1 1-1,0-1 0,0 0 0,0-1 0,-6-5-17,-3-5-55,1-1 0,0 0-1,1-1 1,0-2 55,10 15-35,0-1 0,1 0 0,0 0 0,0 0 0,0-1 0,0 1-1,1-1 1,0 1 0,1-1 0,0 0 0,0 0 0,0 1 0,1-1 0,-1 0 0,2 0 0,-1 0 0,1 0 0,0 0 0,1 1-1,-1-1 1,1 0 0,1 1 0,-1-1 0,1 1 0,0 0 0,2-3 35,5-4-40,1 0-1,0 0 1,0 1-1,2 0 1,-1 1 0,9-5 40,24-16 248,16-7-248,-48 31 53,-3 2-27,0 1 0,-1-1 1,1 2-1,1-1 0,-1 1 0,1 1 1,2 0-27,-10 2 5,0 0-1,0 1 1,0 0 0,0-1 0,0 1 0,0 0 0,0 1 0,0-1-1,0 1 1,0-1 0,0 1 0,0 0 0,0 0 0,0 0 0,-1 0-1,1 0 1,0 1 0,-1 0 0,1-1 0,-1 1 0,0 0 0,1 0-1,-1 0 1,0 0 0,0 1 0,0-1 0,-1 0 0,2 2-5,1 3-221,0-1 0,0-1 1,1 1-1,0-1 0,0 1 1,0-1-1,0-1 0,3 2 221,-7-5-87,1 0 0,-1 0 0,0 0 0,1 0 0,-1-1 0,1 1 0,0-1 0,-1 1-1,1-1 1,-1 1 0,1-1 0,0 0 0,-1 0 0,1 0 0,-1 0 0,1 0 0,0 0-1,-1 0 1,1-1 0,0 1 0,-1-1 0,1 1 0,-1-1 0,1 1 0,-1-1 0,1 0-1,-1 0 1,0 0 0,1 0 0,-1 0 0,0 0 0,0 0 0,1 0 0,-1 0 0,0-1-1,0 1 1,-1 0 0,1-1 0,0 0 87,9-16-2965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3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1 128,'9'15'0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3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6656,'1'0'113,"0"0"0,1 1 0,-1-1 0,0 1 0,0-1 1,1 1-1,-1 0 0,0-1 0,0 1 0,0 0 0,0 0 0,0 0 1,0 0-1,0 0 0,0 0 0,0 0 0,0 0 0,-1 0 0,1 0 0,0 0 1,-1 1-1,1-1 0,-1 0 0,1 0 0,-1 1-113,12 41-1482,-9-34 1634,4 26-21,-2 0 0,0 0-1,-3 1 1,-1-1 0,-1 1-1,-3 5-130,1-23 373,-1 0 1,-3 6-374,3-9 398,0 0 0,1 0 1,-1 15-399,4-31 20,-1 0-1,1-1 1,-1 1 0,1 0 0,0 0 0,-1-1 0,1 1-1,0 0 1,0 0 0,0 0 0,0 0-20,4-5-5,18-32-73,1-2-316,3 1 394,-18 27-51,0 0 1,1 1-1,0 0 0,1 1 1,4-3 50,-13 11-3,1 0 0,-1 0 0,1 1 0,-1-1 0,1 1 0,0-1 0,0 1 0,0 0 0,-1 0 1,1 0-1,0 1 0,0-1 0,0 1 0,0-1 0,1 1 0,1 0 3,-2 1-1,0-1-1,-1 1 1,1 0 0,0 0 0,-1 0-1,1 0 1,-1 1 0,1-1 0,-1 1-1,0-1 1,1 1 0,-1 0 0,0 0-1,0 0 1,0 0 0,0 0 0,-1 0-1,1 1 2,3 5 3,0 0-1,-1 0 0,0 1 0,0-1 1,-1 1-1,0 0 0,-1 0 0,0 2-2,1 1 46,1-1 0,0 1-1,3 7-45,-5-15 20,1 0 0,-1 1 0,1-1 0,0 0 0,0-1-1,0 1 1,1-1 0,-1 1 0,1-1 0,0 0 0,2 1-20,0 0 19,0-1 1,1 0-1,-1-1 1,1 1-1,0-1 1,-1-1-1,1 1 1,0-1-1,0 0 0,1-1 1,-1 1-1,0-2 1,0 1-1,0-1 1,0 0-1,0 0 1,0-1-1,2 0-19,4-2 9,0-1-1,-1 1 1,0-2-1,0 0 1,0 0-1,-1-1 0,0-1 1,0 1-1,4-5-8,-4 1-20,1 0-1,8-11 21,-17 17-5,1 1 0,-1-1 0,0 1 0,-1-1 0,1 0 0,-1 0 0,0 0 1,0-1-1,-1 1 0,1-1 5,-2 5-6,0 0 1,0 1 0,0-1-1,1 0 1,-1 0 0,0 1 0,0-1-1,0 0 1,0 1 0,0-1-1,-1 0 1,1 0 0,0 1 0,0-1-1,0 0 1,0 1 0,-1-1-1,1 0 1,0 1 0,-1-1-1,1 1 1,-1-1 0,1 0 0,0 1-1,-1-1 1,1 1 0,-1-1-1,0 1 1,1 0 0,-1-1 0,1 1-1,-1-1 1,0 1 0,1 0-1,-1-1 6,-1 1-10,1 0 0,0 0 0,-1 0 0,1 0-1,0 0 1,-1 0 0,1 0 0,0 0 0,-1 0 0,1 1-1,0-1 1,0 0 0,-1 1 0,1-1 0,0 1 0,0 0-1,0-1 1,0 1 0,-1 0 10,-2 3 11,-1 0 0,0 0 0,1 0 0,0 1-1,0-1 1,1 1 0,-1 0 0,1 0 0,0 1 0,0-1 0,0 1 0,1-1-1,0 1 1,0 3-11,1-6 48,0 1-1,0-1 0,1 1 0,-1 0 0,1-1 1,0 1-1,0 0 0,0-1 0,1 1 0,-1 0 1,1-1-1,0 1 0,0-1 0,0 1 0,1-1 1,-1 0-1,1 1 0,0-1 0,0 0 0,0 0 1,0 0-1,0 0 0,1-1 0,1 2-47,4 3 65,2 0-1,-1-1 1,1 0-1,0-1 0,0 0 1,0 0-1,1-1 1,0-1-1,0 0 1,0 0-1,0-1 0,0 0 1,0-1-1,7 0-64,18-1-1491,0-1-1,0-2 0,34-6 1492,-34 2-2645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5:54:3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2560,'-7'0'183,"0"-1"1,1 2 0,-1-1-1,0 1 1,0 0-1,1 0 1,-1 0-1,1 1 1,-1 0-1,1 1 1,0-1-1,0 1 1,0 1 0,0-1-184,-5 4 241,0 1 0,0 0 0,1 0 0,0 1 0,0 1 0,-4 5-241,11-11 23,0-1 1,0 1-1,1 0 1,-1 0-1,1 0 1,0 0-1,0 0 1,1 0-1,-1 1 1,1-1-1,0 0 1,0 1 0,0-1-1,1 1 1,0 0-1,-1-1 1,2 1-1,-1-1 1,0 1-1,1-1 1,0 1-1,0-1 1,0 1-1,1-1 1,0 0-1,-1 0 1,1 0-1,1 0 1,-1 0-1,2 1-23,3 6 20,2 0 0,-1-1 0,1 0 0,1 0 0,0-1 0,0-1 0,1 1 0,0-2 0,10 6-20,6 2 149,0-2 0,0-1 0,2-1 0,19 5-149,-32-11 64,1-2 1,-1 0 0,1 0 0,0-2 0,0 0-1,-1-1 1,1 0 0,0-2 0,3 0-65,-11 0-12,-1-1 0,1 0-1,-1 0 1,0 0 0,1-1 0,-2 0 0,1-1 0,0 0 0,-1 0 0,0-1 0,0 1 0,-1-2 0,1 1 0,-1-1-1,2-3 13,22 72 54,-25-56-15,-1-1-1,1 0 1,0 0 0,1 0 0,-1 0 0,1-1 0,0 0 0,0 0 0,0-1-1,0 0 1,1 0 0,0 0 0,1 0-39,3 0 48,0 0-1,0 0 1,0-1-1,1-1 1,-1 0-1,0 0 1,0-1-1,1 0-47,-1-1 25,1-1 0,-1 0 0,0 0 0,0-1-1,0 0 1,-1-1 0,1 0 0,2-2-25,-10 5 19,0-1 1,0 0-1,0 1 0,-1-1 1,1 0-1,-1 0 0,1 0 1,-1-1-1,0 1 0,1 0 1,-1-1-1,0 0 0,-1 1 1,1-1-1,0 0 0,-1 0 1,0 0-1,1 0 0,-1 0 1,0 0-1,-1-1 0,1 1 0,-1 0 1,1 0-1,-1-1 0,0 1 1,0 0-1,0 0 0,-1-1 1,1 0-20,-2-2 3,1 1 1,-1-1 0,0 0-1,0 1 1,-1 0-1,0-1 1,1 1 0,-2 0-1,1 0 1,-1 1-1,1-1 1,-3-1-4,-1 0-8,1 0 0,-1 0 1,-1 1-1,1 0 0,-1 1 0,1-1 0,-1 1 1,-2 0 7,-1 0-4,-1 0 1,0 0 0,0 1-1,0 1 1,0 0 0,0 0 0,0 1-1,-1 1 1,1 0 0,0 1-1,-1 0 1,-2 1 3,14-1-1,-1-1 1,1 0 0,-1 0-1,0 0 1,1 1 0,-1-1 0,0 1-1,1-1 1,-1 1 0,0 0 0,1 0 0,-1-1-1,1 1 1,-1 0 0,1 0 0,0 0-1,-1 1 1,1-1 0,0 0 0,-1 1 0,2-1 0,0-1 1,1 1 0,-1-1-1,0 1 1,0-1 0,0 1 0,0-1-1,1 1 1,-1-1 0,0 0-1,1 1 1,-1-1 0,0 1-1,1-1 1,-1 0 0,0 1-1,1-1 1,-1 0 0,1 1 0,-1-1-1,1 0 1,-1 0 0,0 0-1,1 1 1,0-1-1,13 6 41,-3-2-8,0-2-1,0 1 0,1-1 0,-1-1 1,2 0-33,19 2-7,6 1-9,-1-2-1,34-3 17,-19 0-10,5 2 10,-52 0 0,1-1-1,-1 1 0,0 1 1,0-1-1,0 1 0,0 0 0,0 0 1,0 0-1,0 1 0,-1-1 1,1 1-1,3 3 1,4 4 2,0 2-1,-1-1 1,6 8-2,-4-4 23,1-1 0,0 0-23,-11-12 21,-1 0 0,1 0 0,-1-1 0,1 1 0,0-1 0,0 1 0,-1-1 0,1 0 0,0 0 0,0 0 0,0 0 0,0-1 0,1 1 1,-1-1-1,0 0 0,0 0 0,0 0 0,0 0 0,0-1 0,0 1 0,0-1 0,2 0-21,0-1 8,0 0 0,-1 0-1,1 0 1,-1 0 0,1-1 0,-1 0 0,0 0 0,0 0 0,0 0 0,0-1 0,-1 0-1,1 1 1,1-4-8,-3 4-7,0 0-1,1 0 1,-1 1-1,1-1 1,0 1-1,-1-1 0,1 1 1,0 0-1,1 0 1,-1 0-1,0 0 1,3-1 7,-4 3-3,-1 0 0,1 0 1,-1-1-1,1 1 0,-1 0 1,1 0-1,-1 0 0,1 0 1,-1 1-1,1-1 0,-1 0 1,1 1-1,-1-1 0,0 1 1,1-1-1,-1 1 0,0 0 1,1-1-1,-1 1 0,0 0 1,0 0-1,0 0 0,0 0 1,1 0-1,-1 0 0,-1 0 1,1 0-1,0 1 0,0-1 1,0 0-1,-1 1 0,1 0 3,18 34-13,-15-27 4,0 0 1,1 0-1,0-1 0,0 0 1,1 0-1,0 0 1,0 0-1,1-1 1,2 1 8,-4-3 31,1 0 1,1 0-1,-1-1 1,1 0-1,-1 0 1,7 2-32,-11-5 8,0-1 0,1 1 1,-1-1-1,0 1 0,0-1 0,1 0 0,-1 0 1,0 0-1,0 0 0,1 0 0,-1 0 1,0-1-1,0 1 0,0-1 0,1 1 0,-1-1 1,0 0-1,0 0 0,0 0 0,0 0 0,0 0 1,0-1-1,-1 1 0,1-1 0,1 0-8,38-46-26,-41 47 19,1 1 0,-1-1 0,1 1 0,0 0 1,-1-1-1,1 1 0,-1 0 0,1 0 0,0-1 1,-1 1-1,1 0 0,0 0 0,-1 0 0,1 0 0,0 0 1,-1 0-1,1 0 0,0 0 0,0 0 0,-1 0 1,1 0-1,0 0 0,-1 0 0,1 1 0,0-1 0,-1 0 1,1 0-1,-1 1 0,1-1 0,0 0 0,-1 1 1,1-1-1,-1 1 0,1-1 0,-1 1 7,22 22 3,-16-16-23,-3-4 27,-1 0 1,1-1-1,0 1 1,0-1-1,0 0 1,0 0-1,1 0 1,-1 0-1,0 0 1,1-1-1,-1 0 1,1 1-1,0-1 1,-1-1-1,1 1 1,0 0 0,0-1-1,0 0 1,-1 0-1,1 0 1,0 0-1,0-1 1,-1 1-1,1-1 1,2-1-8,6-2 35,1-1 0,-1 0 1,0 0-1,-1-2 0,1 1 1,6-7-36,-16 12-2,-1 0 0,1 0 0,0 0 0,0 0 0,-1 0 0,1 1 0,0-1 0,0 0 0,0 1 0,0 0 0,0-1 0,-1 1 0,1 0 0,0 0 0,0 0 0,0 0 0,0 0 0,0 0 0,0 1 0,0-1 0,0 1 0,0-1 2,3 3-5,0-1-1,-1 1 1,1 0 0,-1 0 0,1 1 0,-1-1 0,1 2 5,7 6-14,1-2 1,0 0 0,1 0-1,0-1 1,0-1-1,11 4 14,2-1-5,0-1 0,1-1 0,8 0 5,-25-6 53,1-1-1,-1 0 1,1 0 0,-1-1 0,6-1-53,-12 1 27,1-1 1,-1 0-1,0 0 0,0 0 1,0 0-1,1-1 0,-2 0 0,1 0 1,0 0-1,0-1 0,-1 0 1,4-2-28,-7 4 4,1 0 1,-1 0 0,0 0-1,0 0 1,0 0-1,0 0 1,0-1 0,0 1-1,0 0 1,-1-1 0,1 1-1,0-1 1,-1 1-1,1-1 1,-1 1 0,0-1-1,1 1 1,-1-1 0,0 1-1,0-1 1,0-1-5,0 1 0,-1 0-1,1 0 1,-1 0 0,0 0 0,0 0-1,0 0 1,0 0 0,0 0 0,0 0-1,0 0 1,-1 1 0,1-1 0,-1 0-1,0 0 1,-4-3-25,-1 0-1,1 0 1,-1 0-1,-1 1 0,1-1 1,-1 2-1,-6-3 26,0 1-189,-1 0-1,0 1 0,0 1 0,0 0 1,-1 1-1,1 1 0,-1 0 1,1 1-1,-1 1 0,1 0 1,0 1-1,-1 1 0,1 0 0,-5 3 190,-2 3-1765,7 2-544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0C1A2-71EA-4E07-B91C-A360C6C13AD7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4C1C6-E52E-453F-B643-842AF750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44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Vamos começar falando sobre o que é aprendizado de máquina O aprendizado de máquina permite que os computadores aprendam com os dados Com a modelagem estatística tradicional, muitas vezes sabemos muito sobre o processo subjacente Assim, podemos escolher um método de análise que se aproxime do processo subjacente e usá-lo para desenvolver um modelo preditivo. Com o aprendizado de máquina, muitas vezes sabemos menos sobre o processo subjacente ou é simplesmente complicado demais para expressar Em vez disso, aprendemos (ou aproximamos) a equação dos dados Aproximação de função permite que valores futuros sejam previstos usando o modelo de aprendizado de máquina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C1C6-E52E-453F-B643-842AF7500A1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784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5">
            <a:extLst>
              <a:ext uri="{FF2B5EF4-FFF2-40B4-BE49-F238E27FC236}">
                <a16:creationId xmlns:a16="http://schemas.microsoft.com/office/drawing/2014/main" id="{560271AA-0A59-406C-8713-1907E07D24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521F069E-7DE4-490E-92A2-506190D6E6B2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672D38BE-755D-4AB5-8F86-2E4428DB6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DA0C3B5C-6A8C-46F6-AE45-8EA14E95D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5">
            <a:extLst>
              <a:ext uri="{FF2B5EF4-FFF2-40B4-BE49-F238E27FC236}">
                <a16:creationId xmlns:a16="http://schemas.microsoft.com/office/drawing/2014/main" id="{A1FE0779-670E-4EDA-AFF1-3DCD1A4A3D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7477E7AC-8B68-49C0-B5C6-A1B5FE6F077C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BCC45C0F-D47E-4242-81E9-5A69417A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64FA36DC-9B6F-4413-BDB5-56953DE7D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5">
            <a:extLst>
              <a:ext uri="{FF2B5EF4-FFF2-40B4-BE49-F238E27FC236}">
                <a16:creationId xmlns:a16="http://schemas.microsoft.com/office/drawing/2014/main" id="{1973B414-A65A-4CB3-917F-D54344D88D9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DE47376D-6ACB-442C-98AD-749063B2DC71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052BE5A3-0FE6-4704-848C-9FFF48DC3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CEEE6A4D-3926-4616-8F6A-E6CC7E19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5">
            <a:extLst>
              <a:ext uri="{FF2B5EF4-FFF2-40B4-BE49-F238E27FC236}">
                <a16:creationId xmlns:a16="http://schemas.microsoft.com/office/drawing/2014/main" id="{E3E3F8D3-3C3A-49CB-A2FA-0CF71C237F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46D3F887-1AFB-4FDF-8E68-321F2989ABF9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15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497F8535-60D2-4207-BA31-5B88E531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1748" name="Text Box 2">
            <a:extLst>
              <a:ext uri="{FF2B5EF4-FFF2-40B4-BE49-F238E27FC236}">
                <a16:creationId xmlns:a16="http://schemas.microsoft.com/office/drawing/2014/main" id="{74AD2300-8FF8-4234-B32F-FF5F7A7D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5">
            <a:extLst>
              <a:ext uri="{FF2B5EF4-FFF2-40B4-BE49-F238E27FC236}">
                <a16:creationId xmlns:a16="http://schemas.microsoft.com/office/drawing/2014/main" id="{3B3A9345-4574-4108-9E22-71AD1F3C59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DAAE9116-EC86-4964-8CD4-6518DA13A491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9DE4A8B3-3BB7-43CD-A973-34DEAA2C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3796" name="Text Box 2">
            <a:extLst>
              <a:ext uri="{FF2B5EF4-FFF2-40B4-BE49-F238E27FC236}">
                <a16:creationId xmlns:a16="http://schemas.microsoft.com/office/drawing/2014/main" id="{DD43D352-506C-40AD-9E5C-8896EB3F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5">
            <a:extLst>
              <a:ext uri="{FF2B5EF4-FFF2-40B4-BE49-F238E27FC236}">
                <a16:creationId xmlns:a16="http://schemas.microsoft.com/office/drawing/2014/main" id="{C69EDDE6-1834-466F-A1F7-02ED730FF1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328DD157-7D72-4AB3-89A0-9FC18E1840B3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17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8D7B4A72-165B-497B-B045-9EB6BD2EF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5844" name="Text Box 2">
            <a:extLst>
              <a:ext uri="{FF2B5EF4-FFF2-40B4-BE49-F238E27FC236}">
                <a16:creationId xmlns:a16="http://schemas.microsoft.com/office/drawing/2014/main" id="{745BA373-CE1F-4091-96DC-116145235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5">
            <a:extLst>
              <a:ext uri="{FF2B5EF4-FFF2-40B4-BE49-F238E27FC236}">
                <a16:creationId xmlns:a16="http://schemas.microsoft.com/office/drawing/2014/main" id="{B080A764-CA50-4B27-9576-EE7FF6524FB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F3FBE751-BF3A-4DDC-BC0F-67FC7354FFF6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18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88024BA5-5231-41AB-92B7-BF89BA5C8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7892" name="Text Box 2">
            <a:extLst>
              <a:ext uri="{FF2B5EF4-FFF2-40B4-BE49-F238E27FC236}">
                <a16:creationId xmlns:a16="http://schemas.microsoft.com/office/drawing/2014/main" id="{4D381433-5122-4129-A5C3-D0067782C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>
            <a:extLst>
              <a:ext uri="{FF2B5EF4-FFF2-40B4-BE49-F238E27FC236}">
                <a16:creationId xmlns:a16="http://schemas.microsoft.com/office/drawing/2014/main" id="{229F640F-514D-4FEF-BE9E-30A65A60CAD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396448B1-81FB-4673-8F2F-D122DC6D54C0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19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B6F88CFA-9F3B-46D9-A79B-0E3CF45DB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A0CAA250-0E0C-47D2-B511-7ABCF189C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5">
            <a:extLst>
              <a:ext uri="{FF2B5EF4-FFF2-40B4-BE49-F238E27FC236}">
                <a16:creationId xmlns:a16="http://schemas.microsoft.com/office/drawing/2014/main" id="{9FA24E02-ECAA-440C-9816-0FF2379E03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C87C0973-E790-4169-9AF1-074E2CE39C1A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20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Text Box 1">
            <a:extLst>
              <a:ext uri="{FF2B5EF4-FFF2-40B4-BE49-F238E27FC236}">
                <a16:creationId xmlns:a16="http://schemas.microsoft.com/office/drawing/2014/main" id="{52094D02-99B4-4C3B-BB34-B2D822861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1988" name="Text Box 2">
            <a:extLst>
              <a:ext uri="{FF2B5EF4-FFF2-40B4-BE49-F238E27FC236}">
                <a16:creationId xmlns:a16="http://schemas.microsoft.com/office/drawing/2014/main" id="{8C770128-6545-4D89-AA0F-377CD1858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5">
            <a:extLst>
              <a:ext uri="{FF2B5EF4-FFF2-40B4-BE49-F238E27FC236}">
                <a16:creationId xmlns:a16="http://schemas.microsoft.com/office/drawing/2014/main" id="{D57F6E3C-9D1E-47F4-AEE1-DE78559FB5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387F9661-1614-4BF9-AD0B-6F5FDFFC7AA8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21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Text Box 1">
            <a:extLst>
              <a:ext uri="{FF2B5EF4-FFF2-40B4-BE49-F238E27FC236}">
                <a16:creationId xmlns:a16="http://schemas.microsoft.com/office/drawing/2014/main" id="{C90793F5-6DD6-4A5F-BFD9-D2B091CCD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A86C18D6-B53E-411C-9338-68CC1866F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4C1C6-E52E-453F-B643-842AF7500A1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711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5">
            <a:extLst>
              <a:ext uri="{FF2B5EF4-FFF2-40B4-BE49-F238E27FC236}">
                <a16:creationId xmlns:a16="http://schemas.microsoft.com/office/drawing/2014/main" id="{52D599DE-CB96-4EE0-BE74-8445A005D4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B45AF8B9-3528-43E9-9B41-BD89B82139AE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22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id="{BC0F9C44-9170-4C2E-9882-F3540D5A9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901A3407-B0AA-448F-BBF3-976A3D0D8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5">
            <a:extLst>
              <a:ext uri="{FF2B5EF4-FFF2-40B4-BE49-F238E27FC236}">
                <a16:creationId xmlns:a16="http://schemas.microsoft.com/office/drawing/2014/main" id="{4B616FA9-CB40-4AF0-894D-AAB61E4F721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2F5C4094-F221-4F7B-B725-B34639CC185D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23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A0F6A961-A1D8-4577-8A05-C8BC667C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173FAECA-DA50-4F8F-8917-5AB1E0D4A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5">
            <a:extLst>
              <a:ext uri="{FF2B5EF4-FFF2-40B4-BE49-F238E27FC236}">
                <a16:creationId xmlns:a16="http://schemas.microsoft.com/office/drawing/2014/main" id="{ABF21F53-C8A9-4B3E-8346-2FA1F4319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C4F49DAD-24DC-4686-94DD-9C5390621E05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24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Text Box 1">
            <a:extLst>
              <a:ext uri="{FF2B5EF4-FFF2-40B4-BE49-F238E27FC236}">
                <a16:creationId xmlns:a16="http://schemas.microsoft.com/office/drawing/2014/main" id="{B44B6879-3A94-444E-9FE9-86E8421C3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D1BB5D28-3C77-49A9-B297-4BC514355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5">
            <a:extLst>
              <a:ext uri="{FF2B5EF4-FFF2-40B4-BE49-F238E27FC236}">
                <a16:creationId xmlns:a16="http://schemas.microsoft.com/office/drawing/2014/main" id="{588DE514-E03D-4553-B97F-65AF00C83A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C83C3B84-E9A4-40EC-94A4-D0C5B1FE4839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25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Text Box 1">
            <a:extLst>
              <a:ext uri="{FF2B5EF4-FFF2-40B4-BE49-F238E27FC236}">
                <a16:creationId xmlns:a16="http://schemas.microsoft.com/office/drawing/2014/main" id="{78995D5F-AF61-4F8C-A086-D1DFCF38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90AAA780-2C9C-4E29-92E4-F3840926C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5">
            <a:extLst>
              <a:ext uri="{FF2B5EF4-FFF2-40B4-BE49-F238E27FC236}">
                <a16:creationId xmlns:a16="http://schemas.microsoft.com/office/drawing/2014/main" id="{5D069505-AEAF-4A1A-AAF0-78A5D0B31C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C59B09E4-05A9-412C-A4C8-4962AC7CE927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26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Text Box 1">
            <a:extLst>
              <a:ext uri="{FF2B5EF4-FFF2-40B4-BE49-F238E27FC236}">
                <a16:creationId xmlns:a16="http://schemas.microsoft.com/office/drawing/2014/main" id="{B05EF1E8-F210-4602-98F7-0753ACE21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6BC7A67A-04EF-4A7E-ACF6-C0A6F733A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5">
            <a:extLst>
              <a:ext uri="{FF2B5EF4-FFF2-40B4-BE49-F238E27FC236}">
                <a16:creationId xmlns:a16="http://schemas.microsoft.com/office/drawing/2014/main" id="{2E0DB07F-4A58-4D0E-AA92-81B05611BA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DF047673-5A64-4146-B47C-CCF4C4C04097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27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Text Box 1">
            <a:extLst>
              <a:ext uri="{FF2B5EF4-FFF2-40B4-BE49-F238E27FC236}">
                <a16:creationId xmlns:a16="http://schemas.microsoft.com/office/drawing/2014/main" id="{E7AAA91D-5DA1-4302-AB04-06109988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7EA4B796-85FF-4AE8-B28B-D71058269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5">
            <a:extLst>
              <a:ext uri="{FF2B5EF4-FFF2-40B4-BE49-F238E27FC236}">
                <a16:creationId xmlns:a16="http://schemas.microsoft.com/office/drawing/2014/main" id="{87B875C9-6D7B-4283-AB14-CFB9FA74A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FEE99A35-614A-46DB-8A51-D60DC59D4159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28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Text Box 1">
            <a:extLst>
              <a:ext uri="{FF2B5EF4-FFF2-40B4-BE49-F238E27FC236}">
                <a16:creationId xmlns:a16="http://schemas.microsoft.com/office/drawing/2014/main" id="{319E01EE-C30B-4963-B2E3-2678F25CE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8372" name="Text Box 2">
            <a:extLst>
              <a:ext uri="{FF2B5EF4-FFF2-40B4-BE49-F238E27FC236}">
                <a16:creationId xmlns:a16="http://schemas.microsoft.com/office/drawing/2014/main" id="{17812B0E-AFDE-42A4-8BD5-5F5D4265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5">
            <a:extLst>
              <a:ext uri="{FF2B5EF4-FFF2-40B4-BE49-F238E27FC236}">
                <a16:creationId xmlns:a16="http://schemas.microsoft.com/office/drawing/2014/main" id="{CD5584FA-B58E-49CB-855B-88ED7E9694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EDD95C7F-EEB1-40CD-BEB0-444686534540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29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Text Box 1">
            <a:extLst>
              <a:ext uri="{FF2B5EF4-FFF2-40B4-BE49-F238E27FC236}">
                <a16:creationId xmlns:a16="http://schemas.microsoft.com/office/drawing/2014/main" id="{1A1BBC59-F218-4306-8FF3-D85E00C7D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5C8D8B9B-D885-4F3E-980A-55359E4F9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5">
            <a:extLst>
              <a:ext uri="{FF2B5EF4-FFF2-40B4-BE49-F238E27FC236}">
                <a16:creationId xmlns:a16="http://schemas.microsoft.com/office/drawing/2014/main" id="{B1D85DE4-BC52-42AE-8B40-8DA33D7D16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04D8FE07-75AA-4136-9E89-DB5B45900B63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30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Text Box 1">
            <a:extLst>
              <a:ext uri="{FF2B5EF4-FFF2-40B4-BE49-F238E27FC236}">
                <a16:creationId xmlns:a16="http://schemas.microsoft.com/office/drawing/2014/main" id="{F0217891-C961-45DE-9E4E-D5561E84B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62468" name="Text Box 2">
            <a:extLst>
              <a:ext uri="{FF2B5EF4-FFF2-40B4-BE49-F238E27FC236}">
                <a16:creationId xmlns:a16="http://schemas.microsoft.com/office/drawing/2014/main" id="{B4C0BC84-5A63-4C7A-BFFA-8FE3A4CAE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5">
            <a:extLst>
              <a:ext uri="{FF2B5EF4-FFF2-40B4-BE49-F238E27FC236}">
                <a16:creationId xmlns:a16="http://schemas.microsoft.com/office/drawing/2014/main" id="{5C53CEF4-64F0-4F72-8B9A-3444BE6D9B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21308DD9-6F1D-492F-B5E1-65658864C6F9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31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Text Box 1">
            <a:extLst>
              <a:ext uri="{FF2B5EF4-FFF2-40B4-BE49-F238E27FC236}">
                <a16:creationId xmlns:a16="http://schemas.microsoft.com/office/drawing/2014/main" id="{5F69C27F-2736-43D2-836B-760603CCE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id="{14FAB9DD-5844-4117-93BD-E08C755CF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5">
            <a:extLst>
              <a:ext uri="{FF2B5EF4-FFF2-40B4-BE49-F238E27FC236}">
                <a16:creationId xmlns:a16="http://schemas.microsoft.com/office/drawing/2014/main" id="{1446BF47-0260-433E-9846-42493103A3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85D01B9C-E5A1-4E42-BAA4-7F069245B57F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14528B61-0343-467B-B8A6-AA03A799F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A271E326-EB18-4A8D-A306-5CC876492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5">
            <a:extLst>
              <a:ext uri="{FF2B5EF4-FFF2-40B4-BE49-F238E27FC236}">
                <a16:creationId xmlns:a16="http://schemas.microsoft.com/office/drawing/2014/main" id="{1C65537F-01A8-4FC3-B1A4-CA12841628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38D6337A-294E-47C6-A11C-DFF187004F36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32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Text Box 1">
            <a:extLst>
              <a:ext uri="{FF2B5EF4-FFF2-40B4-BE49-F238E27FC236}">
                <a16:creationId xmlns:a16="http://schemas.microsoft.com/office/drawing/2014/main" id="{C890FA44-5021-4B18-95A8-81B95386D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68612" name="Text Box 2">
            <a:extLst>
              <a:ext uri="{FF2B5EF4-FFF2-40B4-BE49-F238E27FC236}">
                <a16:creationId xmlns:a16="http://schemas.microsoft.com/office/drawing/2014/main" id="{6E013E34-B51F-46BA-8116-7C6055328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5">
            <a:extLst>
              <a:ext uri="{FF2B5EF4-FFF2-40B4-BE49-F238E27FC236}">
                <a16:creationId xmlns:a16="http://schemas.microsoft.com/office/drawing/2014/main" id="{0E659FEE-8C32-4276-A066-D29C5F8BED1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6EFAD50E-2501-4F28-9435-52DCE9799023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33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Text Box 1">
            <a:extLst>
              <a:ext uri="{FF2B5EF4-FFF2-40B4-BE49-F238E27FC236}">
                <a16:creationId xmlns:a16="http://schemas.microsoft.com/office/drawing/2014/main" id="{D0A4BF48-C0C5-4B9E-A87F-0618DC55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0660" name="Text Box 2">
            <a:extLst>
              <a:ext uri="{FF2B5EF4-FFF2-40B4-BE49-F238E27FC236}">
                <a16:creationId xmlns:a16="http://schemas.microsoft.com/office/drawing/2014/main" id="{0BF61B05-1D3D-4F8B-A0FB-13BBE0319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5">
            <a:extLst>
              <a:ext uri="{FF2B5EF4-FFF2-40B4-BE49-F238E27FC236}">
                <a16:creationId xmlns:a16="http://schemas.microsoft.com/office/drawing/2014/main" id="{747DFED5-1F7D-412B-A1F9-06D46B364D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FBD42577-C641-4142-BE2D-6E487BBEA25C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34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7" name="Text Box 1">
            <a:extLst>
              <a:ext uri="{FF2B5EF4-FFF2-40B4-BE49-F238E27FC236}">
                <a16:creationId xmlns:a16="http://schemas.microsoft.com/office/drawing/2014/main" id="{21535583-0A18-4E4B-8685-7898B1E25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2708" name="Text Box 2">
            <a:extLst>
              <a:ext uri="{FF2B5EF4-FFF2-40B4-BE49-F238E27FC236}">
                <a16:creationId xmlns:a16="http://schemas.microsoft.com/office/drawing/2014/main" id="{DF44B947-9EE1-476C-9A43-545F37A4E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5">
            <a:extLst>
              <a:ext uri="{FF2B5EF4-FFF2-40B4-BE49-F238E27FC236}">
                <a16:creationId xmlns:a16="http://schemas.microsoft.com/office/drawing/2014/main" id="{FDB5C126-F0BA-444A-BC53-47F507F824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4BA39B91-78D7-4277-8A46-BB081286A1D9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35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Text Box 1">
            <a:extLst>
              <a:ext uri="{FF2B5EF4-FFF2-40B4-BE49-F238E27FC236}">
                <a16:creationId xmlns:a16="http://schemas.microsoft.com/office/drawing/2014/main" id="{2BB042AC-4302-4111-91E1-808AF13D1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4756" name="Text Box 2">
            <a:extLst>
              <a:ext uri="{FF2B5EF4-FFF2-40B4-BE49-F238E27FC236}">
                <a16:creationId xmlns:a16="http://schemas.microsoft.com/office/drawing/2014/main" id="{D6E28B6B-B98F-4243-BC89-103A4897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5">
            <a:extLst>
              <a:ext uri="{FF2B5EF4-FFF2-40B4-BE49-F238E27FC236}">
                <a16:creationId xmlns:a16="http://schemas.microsoft.com/office/drawing/2014/main" id="{7EBFC665-E573-4A3E-BEFB-4AA3D677CF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2A3C5C61-A660-44E9-8313-2EEE9F40B36E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36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Text Box 1">
            <a:extLst>
              <a:ext uri="{FF2B5EF4-FFF2-40B4-BE49-F238E27FC236}">
                <a16:creationId xmlns:a16="http://schemas.microsoft.com/office/drawing/2014/main" id="{EB90176B-60A6-4634-8557-40ADCA0B6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6804" name="Text Box 2">
            <a:extLst>
              <a:ext uri="{FF2B5EF4-FFF2-40B4-BE49-F238E27FC236}">
                <a16:creationId xmlns:a16="http://schemas.microsoft.com/office/drawing/2014/main" id="{9AFA8E76-E3F7-43D6-8669-3CFADC1D0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5">
            <a:extLst>
              <a:ext uri="{FF2B5EF4-FFF2-40B4-BE49-F238E27FC236}">
                <a16:creationId xmlns:a16="http://schemas.microsoft.com/office/drawing/2014/main" id="{A4385F60-06F1-4AD6-9C35-02DD373391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A95BA1A6-0168-4DF6-BE97-1954E6F43C45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37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Text Box 1">
            <a:extLst>
              <a:ext uri="{FF2B5EF4-FFF2-40B4-BE49-F238E27FC236}">
                <a16:creationId xmlns:a16="http://schemas.microsoft.com/office/drawing/2014/main" id="{4464E7A4-1D7A-4C40-84A6-FF85ED6EE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8852" name="Text Box 2">
            <a:extLst>
              <a:ext uri="{FF2B5EF4-FFF2-40B4-BE49-F238E27FC236}">
                <a16:creationId xmlns:a16="http://schemas.microsoft.com/office/drawing/2014/main" id="{FECFB1EC-4328-40E6-BBA5-29CCECF42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5">
            <a:extLst>
              <a:ext uri="{FF2B5EF4-FFF2-40B4-BE49-F238E27FC236}">
                <a16:creationId xmlns:a16="http://schemas.microsoft.com/office/drawing/2014/main" id="{973D282F-6C1B-4DDE-ADB0-C1E65B80AD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57F58B6A-633E-426F-A65E-5ACFA74948A2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38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899" name="Text Box 1">
            <a:extLst>
              <a:ext uri="{FF2B5EF4-FFF2-40B4-BE49-F238E27FC236}">
                <a16:creationId xmlns:a16="http://schemas.microsoft.com/office/drawing/2014/main" id="{AE4C4661-773C-4AC3-B5DB-EC317EA8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80900" name="Text Box 2">
            <a:extLst>
              <a:ext uri="{FF2B5EF4-FFF2-40B4-BE49-F238E27FC236}">
                <a16:creationId xmlns:a16="http://schemas.microsoft.com/office/drawing/2014/main" id="{A03032F3-C096-40F7-8DE6-2E30A60A2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5">
            <a:extLst>
              <a:ext uri="{FF2B5EF4-FFF2-40B4-BE49-F238E27FC236}">
                <a16:creationId xmlns:a16="http://schemas.microsoft.com/office/drawing/2014/main" id="{457028CA-F687-49CE-9880-30213F8DCA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253769D6-A8CE-4451-BC77-013ADA80C50D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39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C2A5178D-C958-45F3-A66D-FFFD69FC6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82948" name="Text Box 2">
            <a:extLst>
              <a:ext uri="{FF2B5EF4-FFF2-40B4-BE49-F238E27FC236}">
                <a16:creationId xmlns:a16="http://schemas.microsoft.com/office/drawing/2014/main" id="{69AD010F-302E-40C9-A08D-76B91EAC9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5">
            <a:extLst>
              <a:ext uri="{FF2B5EF4-FFF2-40B4-BE49-F238E27FC236}">
                <a16:creationId xmlns:a16="http://schemas.microsoft.com/office/drawing/2014/main" id="{929F76E0-B800-415D-BE82-308E2F6136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29FE5245-6736-4FF7-921B-108F2E2138C4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40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5" name="Text Box 1">
            <a:extLst>
              <a:ext uri="{FF2B5EF4-FFF2-40B4-BE49-F238E27FC236}">
                <a16:creationId xmlns:a16="http://schemas.microsoft.com/office/drawing/2014/main" id="{024380C0-B18B-484F-A148-E573271D4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84996" name="Text Box 2">
            <a:extLst>
              <a:ext uri="{FF2B5EF4-FFF2-40B4-BE49-F238E27FC236}">
                <a16:creationId xmlns:a16="http://schemas.microsoft.com/office/drawing/2014/main" id="{E594F863-984A-4F5D-9D10-75E2EF8E1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5">
            <a:extLst>
              <a:ext uri="{FF2B5EF4-FFF2-40B4-BE49-F238E27FC236}">
                <a16:creationId xmlns:a16="http://schemas.microsoft.com/office/drawing/2014/main" id="{D31EB57E-46BF-405D-B772-BC0A71BD2B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0E2512D4-6E37-4147-99C0-DD0F9F31108D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41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3" name="Text Box 1">
            <a:extLst>
              <a:ext uri="{FF2B5EF4-FFF2-40B4-BE49-F238E27FC236}">
                <a16:creationId xmlns:a16="http://schemas.microsoft.com/office/drawing/2014/main" id="{69F5F9B4-1760-459D-ADF3-EDAC5CB3C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87044" name="Text Box 2">
            <a:extLst>
              <a:ext uri="{FF2B5EF4-FFF2-40B4-BE49-F238E27FC236}">
                <a16:creationId xmlns:a16="http://schemas.microsoft.com/office/drawing/2014/main" id="{1044917D-BE3E-4C0D-A208-BE18C2904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>
            <a:extLst>
              <a:ext uri="{FF2B5EF4-FFF2-40B4-BE49-F238E27FC236}">
                <a16:creationId xmlns:a16="http://schemas.microsoft.com/office/drawing/2014/main" id="{535DF45B-47E8-4E92-8937-A0501C17A1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3763BEA5-63FA-4CCE-89DA-42E073C37E34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A6C8E989-6C56-4180-B62E-7BDAB1534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id="{FBBBB152-8D1F-4B41-9592-4177A6851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5">
            <a:extLst>
              <a:ext uri="{FF2B5EF4-FFF2-40B4-BE49-F238E27FC236}">
                <a16:creationId xmlns:a16="http://schemas.microsoft.com/office/drawing/2014/main" id="{22F29362-166F-4A18-BA4C-928D5C0035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E2586675-E661-44C3-A865-E5E980B9E256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42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1" name="Text Box 1">
            <a:extLst>
              <a:ext uri="{FF2B5EF4-FFF2-40B4-BE49-F238E27FC236}">
                <a16:creationId xmlns:a16="http://schemas.microsoft.com/office/drawing/2014/main" id="{D841BE8B-23FD-41A9-B620-EF893D03A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89092" name="Text Box 2">
            <a:extLst>
              <a:ext uri="{FF2B5EF4-FFF2-40B4-BE49-F238E27FC236}">
                <a16:creationId xmlns:a16="http://schemas.microsoft.com/office/drawing/2014/main" id="{570BD8A5-C771-46E5-AEC6-FF61B7A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5">
            <a:extLst>
              <a:ext uri="{FF2B5EF4-FFF2-40B4-BE49-F238E27FC236}">
                <a16:creationId xmlns:a16="http://schemas.microsoft.com/office/drawing/2014/main" id="{DB705FA7-9AA2-4646-9CB1-71DCBBD626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C3BEA4D6-BC10-44C0-BC41-06B1076F992E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43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Text Box 1">
            <a:extLst>
              <a:ext uri="{FF2B5EF4-FFF2-40B4-BE49-F238E27FC236}">
                <a16:creationId xmlns:a16="http://schemas.microsoft.com/office/drawing/2014/main" id="{F28FADA8-83CC-48C6-8F79-B6AD4F8CA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1140" name="Text Box 2">
            <a:extLst>
              <a:ext uri="{FF2B5EF4-FFF2-40B4-BE49-F238E27FC236}">
                <a16:creationId xmlns:a16="http://schemas.microsoft.com/office/drawing/2014/main" id="{CEF6CD1F-4005-4244-8B1A-A379EEA3C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5">
            <a:extLst>
              <a:ext uri="{FF2B5EF4-FFF2-40B4-BE49-F238E27FC236}">
                <a16:creationId xmlns:a16="http://schemas.microsoft.com/office/drawing/2014/main" id="{3EB1234F-8069-4868-9F0D-BE3DD36AB0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79A049A2-914E-4CCD-B675-BEC2894055F6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44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7" name="Text Box 1">
            <a:extLst>
              <a:ext uri="{FF2B5EF4-FFF2-40B4-BE49-F238E27FC236}">
                <a16:creationId xmlns:a16="http://schemas.microsoft.com/office/drawing/2014/main" id="{0D4D0F3E-EB17-4962-B2E7-7567C36E3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3188" name="Text Box 2">
            <a:extLst>
              <a:ext uri="{FF2B5EF4-FFF2-40B4-BE49-F238E27FC236}">
                <a16:creationId xmlns:a16="http://schemas.microsoft.com/office/drawing/2014/main" id="{0CD241F0-DDF1-417F-8C66-A7E78764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5">
            <a:extLst>
              <a:ext uri="{FF2B5EF4-FFF2-40B4-BE49-F238E27FC236}">
                <a16:creationId xmlns:a16="http://schemas.microsoft.com/office/drawing/2014/main" id="{40A963F4-5E36-4E60-B24E-371C1BA48A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DC1CD093-5BF9-4557-94B1-CE92914F1603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45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Text Box 1">
            <a:extLst>
              <a:ext uri="{FF2B5EF4-FFF2-40B4-BE49-F238E27FC236}">
                <a16:creationId xmlns:a16="http://schemas.microsoft.com/office/drawing/2014/main" id="{9599B8C0-30E6-4667-80C5-16E4276D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5236" name="Text Box 2">
            <a:extLst>
              <a:ext uri="{FF2B5EF4-FFF2-40B4-BE49-F238E27FC236}">
                <a16:creationId xmlns:a16="http://schemas.microsoft.com/office/drawing/2014/main" id="{159E46F6-898C-408C-A285-D1ACC2D1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5">
            <a:extLst>
              <a:ext uri="{FF2B5EF4-FFF2-40B4-BE49-F238E27FC236}">
                <a16:creationId xmlns:a16="http://schemas.microsoft.com/office/drawing/2014/main" id="{97031AB1-DB5F-44C3-9FBE-79621B1753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D90E8ABA-B55E-449D-A508-83782B855856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46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Text Box 1">
            <a:extLst>
              <a:ext uri="{FF2B5EF4-FFF2-40B4-BE49-F238E27FC236}">
                <a16:creationId xmlns:a16="http://schemas.microsoft.com/office/drawing/2014/main" id="{5995044A-D8DC-4D70-8C90-27A14DFDF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7284" name="Text Box 2">
            <a:extLst>
              <a:ext uri="{FF2B5EF4-FFF2-40B4-BE49-F238E27FC236}">
                <a16:creationId xmlns:a16="http://schemas.microsoft.com/office/drawing/2014/main" id="{6D6DA3C4-1E48-4AA0-9E71-C55BD6CB2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5">
            <a:extLst>
              <a:ext uri="{FF2B5EF4-FFF2-40B4-BE49-F238E27FC236}">
                <a16:creationId xmlns:a16="http://schemas.microsoft.com/office/drawing/2014/main" id="{CD439AC4-9AE2-44EA-BF39-A394889E77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E1C23872-EC42-4259-B09D-22930305B1B2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47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1" name="Text Box 1">
            <a:extLst>
              <a:ext uri="{FF2B5EF4-FFF2-40B4-BE49-F238E27FC236}">
                <a16:creationId xmlns:a16="http://schemas.microsoft.com/office/drawing/2014/main" id="{470164B3-4C40-47C2-A92B-0B19435D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9332" name="Text Box 2">
            <a:extLst>
              <a:ext uri="{FF2B5EF4-FFF2-40B4-BE49-F238E27FC236}">
                <a16:creationId xmlns:a16="http://schemas.microsoft.com/office/drawing/2014/main" id="{C4E9ECD0-9A28-4A2F-B323-0DC4D9C3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5">
            <a:extLst>
              <a:ext uri="{FF2B5EF4-FFF2-40B4-BE49-F238E27FC236}">
                <a16:creationId xmlns:a16="http://schemas.microsoft.com/office/drawing/2014/main" id="{4B2A8265-FC6E-4338-9593-82725A4E1B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3FDD7505-0C73-4444-98E1-02D6F53A2522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48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Text Box 1">
            <a:extLst>
              <a:ext uri="{FF2B5EF4-FFF2-40B4-BE49-F238E27FC236}">
                <a16:creationId xmlns:a16="http://schemas.microsoft.com/office/drawing/2014/main" id="{7C33FB19-8115-470C-B324-CA1141910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1380" name="Text Box 2">
            <a:extLst>
              <a:ext uri="{FF2B5EF4-FFF2-40B4-BE49-F238E27FC236}">
                <a16:creationId xmlns:a16="http://schemas.microsoft.com/office/drawing/2014/main" id="{94000CCF-867E-4037-8267-92EC7CA4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5">
            <a:extLst>
              <a:ext uri="{FF2B5EF4-FFF2-40B4-BE49-F238E27FC236}">
                <a16:creationId xmlns:a16="http://schemas.microsoft.com/office/drawing/2014/main" id="{2DAD8D74-942E-4701-8ABF-01A5EEA364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913036BB-0179-4D0A-BCDA-22E2E080DE70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49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7" name="Text Box 1">
            <a:extLst>
              <a:ext uri="{FF2B5EF4-FFF2-40B4-BE49-F238E27FC236}">
                <a16:creationId xmlns:a16="http://schemas.microsoft.com/office/drawing/2014/main" id="{D2D948F4-2909-45CB-8015-992F56348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3428" name="Text Box 2">
            <a:extLst>
              <a:ext uri="{FF2B5EF4-FFF2-40B4-BE49-F238E27FC236}">
                <a16:creationId xmlns:a16="http://schemas.microsoft.com/office/drawing/2014/main" id="{34DC7ED0-0E35-468B-B84C-42A8BDB49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5">
            <a:extLst>
              <a:ext uri="{FF2B5EF4-FFF2-40B4-BE49-F238E27FC236}">
                <a16:creationId xmlns:a16="http://schemas.microsoft.com/office/drawing/2014/main" id="{B789D713-8198-4FF3-9D1F-DE91E78476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81787DC8-72AD-4D21-B459-ABE76F1D5814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50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5" name="Text Box 1">
            <a:extLst>
              <a:ext uri="{FF2B5EF4-FFF2-40B4-BE49-F238E27FC236}">
                <a16:creationId xmlns:a16="http://schemas.microsoft.com/office/drawing/2014/main" id="{27AECEFC-F876-4B96-BA2F-C048A2AD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5476" name="Text Box 2">
            <a:extLst>
              <a:ext uri="{FF2B5EF4-FFF2-40B4-BE49-F238E27FC236}">
                <a16:creationId xmlns:a16="http://schemas.microsoft.com/office/drawing/2014/main" id="{DF092DB9-B936-4875-A0D4-E0C61F9A2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5">
            <a:extLst>
              <a:ext uri="{FF2B5EF4-FFF2-40B4-BE49-F238E27FC236}">
                <a16:creationId xmlns:a16="http://schemas.microsoft.com/office/drawing/2014/main" id="{6D4413BC-B363-461F-A086-D855445BA4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8B4499CB-4506-4E5C-B081-C713CDB8361A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51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3" name="Text Box 1">
            <a:extLst>
              <a:ext uri="{FF2B5EF4-FFF2-40B4-BE49-F238E27FC236}">
                <a16:creationId xmlns:a16="http://schemas.microsoft.com/office/drawing/2014/main" id="{93D8C0C2-4692-43D8-AF34-7CAF1E2E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7524" name="Text Box 2">
            <a:extLst>
              <a:ext uri="{FF2B5EF4-FFF2-40B4-BE49-F238E27FC236}">
                <a16:creationId xmlns:a16="http://schemas.microsoft.com/office/drawing/2014/main" id="{66696FB6-1687-47B7-9040-08B7753C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5">
            <a:extLst>
              <a:ext uri="{FF2B5EF4-FFF2-40B4-BE49-F238E27FC236}">
                <a16:creationId xmlns:a16="http://schemas.microsoft.com/office/drawing/2014/main" id="{E6BD9705-D132-4320-B639-A25753DE24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6E17123A-AD44-426C-930B-3FC0099A7685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7C321191-0FEB-4D28-8ADF-1A7260731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5E7E8D14-8713-4F2D-AB45-C0F26AF0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5">
            <a:extLst>
              <a:ext uri="{FF2B5EF4-FFF2-40B4-BE49-F238E27FC236}">
                <a16:creationId xmlns:a16="http://schemas.microsoft.com/office/drawing/2014/main" id="{EE3CA91A-673F-420E-9870-4B115907A2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7E480A0D-72E7-42A3-86F8-C6D257173BC2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52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1" name="Text Box 1">
            <a:extLst>
              <a:ext uri="{FF2B5EF4-FFF2-40B4-BE49-F238E27FC236}">
                <a16:creationId xmlns:a16="http://schemas.microsoft.com/office/drawing/2014/main" id="{C0E0BE4F-F806-4FB3-93BC-563CD6AA2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9572" name="Text Box 2">
            <a:extLst>
              <a:ext uri="{FF2B5EF4-FFF2-40B4-BE49-F238E27FC236}">
                <a16:creationId xmlns:a16="http://schemas.microsoft.com/office/drawing/2014/main" id="{58CABEAC-8599-42AA-8592-18379DFA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5">
            <a:extLst>
              <a:ext uri="{FF2B5EF4-FFF2-40B4-BE49-F238E27FC236}">
                <a16:creationId xmlns:a16="http://schemas.microsoft.com/office/drawing/2014/main" id="{67B92307-5883-4858-A01C-642446C2D0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7F725BC7-FDE0-42BA-B552-29105B7300C6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53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9" name="Text Box 1">
            <a:extLst>
              <a:ext uri="{FF2B5EF4-FFF2-40B4-BE49-F238E27FC236}">
                <a16:creationId xmlns:a16="http://schemas.microsoft.com/office/drawing/2014/main" id="{AB17CF69-2CF3-450B-B5EB-2FD3ED8E1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11620" name="Text Box 2">
            <a:extLst>
              <a:ext uri="{FF2B5EF4-FFF2-40B4-BE49-F238E27FC236}">
                <a16:creationId xmlns:a16="http://schemas.microsoft.com/office/drawing/2014/main" id="{7CB6F2A6-743A-42BE-A112-E899D48FF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5">
            <a:extLst>
              <a:ext uri="{FF2B5EF4-FFF2-40B4-BE49-F238E27FC236}">
                <a16:creationId xmlns:a16="http://schemas.microsoft.com/office/drawing/2014/main" id="{AC90D41D-AEA3-4E9E-B04E-4E7201CF56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071D0A0F-C7E3-4601-BB3E-BCCEB74D3632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54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7" name="Text Box 1">
            <a:extLst>
              <a:ext uri="{FF2B5EF4-FFF2-40B4-BE49-F238E27FC236}">
                <a16:creationId xmlns:a16="http://schemas.microsoft.com/office/drawing/2014/main" id="{8DABB14B-08C9-4AAC-9850-8512EAA48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13668" name="Text Box 2">
            <a:extLst>
              <a:ext uri="{FF2B5EF4-FFF2-40B4-BE49-F238E27FC236}">
                <a16:creationId xmlns:a16="http://schemas.microsoft.com/office/drawing/2014/main" id="{A3C15F95-7BD0-4A21-AC9E-33866850F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5">
            <a:extLst>
              <a:ext uri="{FF2B5EF4-FFF2-40B4-BE49-F238E27FC236}">
                <a16:creationId xmlns:a16="http://schemas.microsoft.com/office/drawing/2014/main" id="{B42AED65-61B8-49A0-9824-C618DC98C14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23D5C8E3-2F6E-4545-9824-94299A333C83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55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5" name="Text Box 1">
            <a:extLst>
              <a:ext uri="{FF2B5EF4-FFF2-40B4-BE49-F238E27FC236}">
                <a16:creationId xmlns:a16="http://schemas.microsoft.com/office/drawing/2014/main" id="{71789E72-5AA8-4C0A-A51A-D6B45D17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15716" name="Text Box 2">
            <a:extLst>
              <a:ext uri="{FF2B5EF4-FFF2-40B4-BE49-F238E27FC236}">
                <a16:creationId xmlns:a16="http://schemas.microsoft.com/office/drawing/2014/main" id="{4B9BFEB6-3EEF-422B-8D66-6EBB3357E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5">
            <a:extLst>
              <a:ext uri="{FF2B5EF4-FFF2-40B4-BE49-F238E27FC236}">
                <a16:creationId xmlns:a16="http://schemas.microsoft.com/office/drawing/2014/main" id="{D30AC60E-4F44-4866-AAC0-C8C3E99AE4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70B99D40-9B84-432C-8752-4B52C2F092EB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56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3" name="Text Box 1">
            <a:extLst>
              <a:ext uri="{FF2B5EF4-FFF2-40B4-BE49-F238E27FC236}">
                <a16:creationId xmlns:a16="http://schemas.microsoft.com/office/drawing/2014/main" id="{0670F76A-3F61-458F-A252-588282C2C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17764" name="Text Box 2">
            <a:extLst>
              <a:ext uri="{FF2B5EF4-FFF2-40B4-BE49-F238E27FC236}">
                <a16:creationId xmlns:a16="http://schemas.microsoft.com/office/drawing/2014/main" id="{8C35750E-04C0-4ADD-8D6F-D7BCF66CE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5">
            <a:extLst>
              <a:ext uri="{FF2B5EF4-FFF2-40B4-BE49-F238E27FC236}">
                <a16:creationId xmlns:a16="http://schemas.microsoft.com/office/drawing/2014/main" id="{70E565EF-E6B6-4720-909E-CB7AE20FEE4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F0F1BEB8-3612-47B4-8B62-099CF6B29D1E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57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1" name="Text Box 1">
            <a:extLst>
              <a:ext uri="{FF2B5EF4-FFF2-40B4-BE49-F238E27FC236}">
                <a16:creationId xmlns:a16="http://schemas.microsoft.com/office/drawing/2014/main" id="{C16750C0-B94D-48C7-B709-1F6E7EC3F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19812" name="Text Box 2">
            <a:extLst>
              <a:ext uri="{FF2B5EF4-FFF2-40B4-BE49-F238E27FC236}">
                <a16:creationId xmlns:a16="http://schemas.microsoft.com/office/drawing/2014/main" id="{C5CDA404-691A-447C-A995-CEBE39A55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5">
            <a:extLst>
              <a:ext uri="{FF2B5EF4-FFF2-40B4-BE49-F238E27FC236}">
                <a16:creationId xmlns:a16="http://schemas.microsoft.com/office/drawing/2014/main" id="{1E05FFBE-6C91-4D81-A3C6-F1630E1C3F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0CACC592-FA95-4D43-8284-8C865DD37CEC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58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59" name="Text Box 1">
            <a:extLst>
              <a:ext uri="{FF2B5EF4-FFF2-40B4-BE49-F238E27FC236}">
                <a16:creationId xmlns:a16="http://schemas.microsoft.com/office/drawing/2014/main" id="{2410837D-9B19-4AA9-B917-1F16C01F5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1860" name="Text Box 2">
            <a:extLst>
              <a:ext uri="{FF2B5EF4-FFF2-40B4-BE49-F238E27FC236}">
                <a16:creationId xmlns:a16="http://schemas.microsoft.com/office/drawing/2014/main" id="{8A2BFB9F-C290-4EE0-A7D7-8823DB928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5">
            <a:extLst>
              <a:ext uri="{FF2B5EF4-FFF2-40B4-BE49-F238E27FC236}">
                <a16:creationId xmlns:a16="http://schemas.microsoft.com/office/drawing/2014/main" id="{EC1BD459-9FDA-46AD-AF45-AEEA7FD534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0B34FE5A-5B6F-4D0F-B831-1E14DCFB2900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59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7" name="Text Box 1">
            <a:extLst>
              <a:ext uri="{FF2B5EF4-FFF2-40B4-BE49-F238E27FC236}">
                <a16:creationId xmlns:a16="http://schemas.microsoft.com/office/drawing/2014/main" id="{A8EA8352-6E35-4620-812E-FCF5BD011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908" name="Text Box 2">
            <a:extLst>
              <a:ext uri="{FF2B5EF4-FFF2-40B4-BE49-F238E27FC236}">
                <a16:creationId xmlns:a16="http://schemas.microsoft.com/office/drawing/2014/main" id="{A9144FBE-2AB1-4F30-A5D9-CAD465C13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>
            <a:extLst>
              <a:ext uri="{FF2B5EF4-FFF2-40B4-BE49-F238E27FC236}">
                <a16:creationId xmlns:a16="http://schemas.microsoft.com/office/drawing/2014/main" id="{F54655DE-1152-4ADA-A716-B3BCC212E1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3C4815EE-B7AD-4A66-97B4-F825A0C74544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60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5" name="Text Box 1">
            <a:extLst>
              <a:ext uri="{FF2B5EF4-FFF2-40B4-BE49-F238E27FC236}">
                <a16:creationId xmlns:a16="http://schemas.microsoft.com/office/drawing/2014/main" id="{B1C19F8C-DF3C-4E59-BBE4-D3EC772C2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5956" name="Text Box 2">
            <a:extLst>
              <a:ext uri="{FF2B5EF4-FFF2-40B4-BE49-F238E27FC236}">
                <a16:creationId xmlns:a16="http://schemas.microsoft.com/office/drawing/2014/main" id="{6EB7F032-2868-433D-A42D-02DCC3FA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5">
            <a:extLst>
              <a:ext uri="{FF2B5EF4-FFF2-40B4-BE49-F238E27FC236}">
                <a16:creationId xmlns:a16="http://schemas.microsoft.com/office/drawing/2014/main" id="{9F5D2B36-7108-42F4-A5FB-AEE1BFE5C5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0D7B2140-5BAB-4C0C-A476-B472424CE358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61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3" name="Text Box 1">
            <a:extLst>
              <a:ext uri="{FF2B5EF4-FFF2-40B4-BE49-F238E27FC236}">
                <a16:creationId xmlns:a16="http://schemas.microsoft.com/office/drawing/2014/main" id="{5A54B107-BA5D-4EF9-8C90-5251DAC2A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8004" name="Text Box 2">
            <a:extLst>
              <a:ext uri="{FF2B5EF4-FFF2-40B4-BE49-F238E27FC236}">
                <a16:creationId xmlns:a16="http://schemas.microsoft.com/office/drawing/2014/main" id="{2C4ED8A7-AA1F-4EFB-9D84-376B466F4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5">
            <a:extLst>
              <a:ext uri="{FF2B5EF4-FFF2-40B4-BE49-F238E27FC236}">
                <a16:creationId xmlns:a16="http://schemas.microsoft.com/office/drawing/2014/main" id="{3722C5AA-E65F-44CF-BDE1-84680DF5B2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FFA92348-D370-45F0-8974-AB11DA51B906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286F5BA3-218B-4276-A9A4-E88AAF6E4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FDC2A2EF-D228-4F79-90C5-5002E9F19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5">
            <a:extLst>
              <a:ext uri="{FF2B5EF4-FFF2-40B4-BE49-F238E27FC236}">
                <a16:creationId xmlns:a16="http://schemas.microsoft.com/office/drawing/2014/main" id="{4F045DE2-5845-4593-9FB2-CDFB8111CE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D14A24DA-079B-4A01-B1D9-4973058E8388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62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1" name="Text Box 1">
            <a:extLst>
              <a:ext uri="{FF2B5EF4-FFF2-40B4-BE49-F238E27FC236}">
                <a16:creationId xmlns:a16="http://schemas.microsoft.com/office/drawing/2014/main" id="{72490D78-01F7-49C1-BFB1-46BD73D60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7713" cy="3414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30052" name="Text Box 2">
            <a:extLst>
              <a:ext uri="{FF2B5EF4-FFF2-40B4-BE49-F238E27FC236}">
                <a16:creationId xmlns:a16="http://schemas.microsoft.com/office/drawing/2014/main" id="{523C9509-BF47-499F-A8CD-21B35CE75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>
            <a:extLst>
              <a:ext uri="{FF2B5EF4-FFF2-40B4-BE49-F238E27FC236}">
                <a16:creationId xmlns:a16="http://schemas.microsoft.com/office/drawing/2014/main" id="{FF4A6CC3-5C21-46D3-89C0-5F69D7FD55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66EBF7C9-4E45-4825-8513-F502367AD48B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63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099" name="Text Box 1">
            <a:extLst>
              <a:ext uri="{FF2B5EF4-FFF2-40B4-BE49-F238E27FC236}">
                <a16:creationId xmlns:a16="http://schemas.microsoft.com/office/drawing/2014/main" id="{3BC8F60E-2239-4E8B-A44D-14127D7C9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7713" cy="3414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32100" name="Text Box 2">
            <a:extLst>
              <a:ext uri="{FF2B5EF4-FFF2-40B4-BE49-F238E27FC236}">
                <a16:creationId xmlns:a16="http://schemas.microsoft.com/office/drawing/2014/main" id="{A41C75B5-D0ED-403E-8BE6-8B59651D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5">
            <a:extLst>
              <a:ext uri="{FF2B5EF4-FFF2-40B4-BE49-F238E27FC236}">
                <a16:creationId xmlns:a16="http://schemas.microsoft.com/office/drawing/2014/main" id="{0C502085-75A7-48F5-848A-0697AC34E9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B0162442-E8FD-4CA2-AFC0-7A11D2695F9A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64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47" name="Text Box 1">
            <a:extLst>
              <a:ext uri="{FF2B5EF4-FFF2-40B4-BE49-F238E27FC236}">
                <a16:creationId xmlns:a16="http://schemas.microsoft.com/office/drawing/2014/main" id="{D0869F8C-F090-4C99-A42B-2B4A95BA5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7713" cy="3414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34148" name="Text Box 2">
            <a:extLst>
              <a:ext uri="{FF2B5EF4-FFF2-40B4-BE49-F238E27FC236}">
                <a16:creationId xmlns:a16="http://schemas.microsoft.com/office/drawing/2014/main" id="{811EFB3B-51A4-44ED-B629-F8681C0F8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5">
            <a:extLst>
              <a:ext uri="{FF2B5EF4-FFF2-40B4-BE49-F238E27FC236}">
                <a16:creationId xmlns:a16="http://schemas.microsoft.com/office/drawing/2014/main" id="{F9410435-4B5F-410B-9D6D-8E2DC3637C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2297DDD1-47EE-4629-875F-C62AFFAF7A2A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id="{BFE054F6-FE4F-46DB-97AA-66EB894B6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DB9633EF-2918-4DC4-B3E4-E05B3169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>
            <a:extLst>
              <a:ext uri="{FF2B5EF4-FFF2-40B4-BE49-F238E27FC236}">
                <a16:creationId xmlns:a16="http://schemas.microsoft.com/office/drawing/2014/main" id="{431AE6AC-724C-49AE-99C9-B7F0F60D67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8EA859A3-5548-4A34-9A77-B4B69C19D201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id="{E2465E2A-F24B-4E7A-A4B5-C58A9CCA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4317070C-179B-40E9-9D21-239AE8948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5">
            <a:extLst>
              <a:ext uri="{FF2B5EF4-FFF2-40B4-BE49-F238E27FC236}">
                <a16:creationId xmlns:a16="http://schemas.microsoft.com/office/drawing/2014/main" id="{3C27E29B-70D1-45DB-9C12-3720673859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fld id="{79333622-773E-4417-89CF-373E79C5E4B3}" type="slidenum">
              <a:rPr lang="en-GB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GB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40DA1FEF-2096-4FC4-9DC5-EA9E36FAC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id="{F21817B1-30A5-4106-9907-47E049C3A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jpe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jpeg"/><Relationship Id="rId5" Type="http://schemas.openxmlformats.org/officeDocument/2006/relationships/image" Target="../media/image93.png"/><Relationship Id="rId4" Type="http://schemas.openxmlformats.org/officeDocument/2006/relationships/image" Target="../media/image9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7EEE5-44F2-4050-87C1-3257040BE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640" y="1007248"/>
            <a:ext cx="7766936" cy="1646302"/>
          </a:xfrm>
        </p:spPr>
        <p:txBody>
          <a:bodyPr/>
          <a:lstStyle/>
          <a:p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04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D9FE4D09-D7A5-4606-B6C0-33D07EA28C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Inteligência Artificial e AM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AECD9CE-6629-49A0-838E-C8DED58A4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4817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>
                <a:solidFill>
                  <a:srgbClr val="000000"/>
                </a:solidFill>
              </a:rPr>
              <a:t>Necessidade de ferramentas mais</a:t>
            </a:r>
            <a:r>
              <a:rPr lang="pt-BR" altLang="pt-BR"/>
              <a:t> </a:t>
            </a:r>
            <a:r>
              <a:rPr lang="pt-BR" altLang="pt-BR">
                <a:solidFill>
                  <a:srgbClr val="0000FF"/>
                </a:solidFill>
              </a:rPr>
              <a:t>autônomas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/>
              <a:t>Reduzindo necessidade de intervenção humana e dependência de especialistas</a:t>
            </a:r>
          </a:p>
          <a:p>
            <a:pPr marL="647700" lvl="1" indent="-317500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/>
          </a:p>
          <a:p>
            <a:pPr marL="647700" lvl="1" indent="-317500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/>
          </a:p>
          <a:p>
            <a:pPr marL="647700" lvl="1" indent="-317500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/>
          </a:p>
          <a:p>
            <a:pPr marL="647700" lvl="1" indent="-317500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/>
          </a:p>
          <a:p>
            <a:pPr marL="644525" lvl="1" indent="-320675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sz="2000"/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sz="2000"/>
              <a:t>Ex: regra definida por análise de prontuários médicos</a:t>
            </a:r>
          </a:p>
          <a:p>
            <a:pPr marL="312738" indent="-304800">
              <a:buClrTx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sz="2000" b="1"/>
              <a:t>            </a:t>
            </a:r>
            <a:r>
              <a:rPr lang="pt-BR" altLang="pt-BR" sz="2000" b="1">
                <a:solidFill>
                  <a:srgbClr val="000000"/>
                </a:solidFill>
              </a:rPr>
              <a:t>Se</a:t>
            </a:r>
            <a:r>
              <a:rPr lang="pt-BR" altLang="pt-BR" sz="2000">
                <a:solidFill>
                  <a:srgbClr val="000000"/>
                </a:solidFill>
              </a:rPr>
              <a:t> temperatura &gt; 37</a:t>
            </a:r>
            <a:r>
              <a:rPr lang="pt-BR" altLang="pt-BR" sz="2000" baseline="33000">
                <a:solidFill>
                  <a:srgbClr val="000000"/>
                </a:solidFill>
              </a:rPr>
              <a:t>o</a:t>
            </a:r>
            <a:r>
              <a:rPr lang="pt-BR" altLang="pt-BR" sz="2000">
                <a:solidFill>
                  <a:srgbClr val="000000"/>
                </a:solidFill>
              </a:rPr>
              <a:t> C </a:t>
            </a:r>
            <a:r>
              <a:rPr lang="pt-BR" altLang="pt-BR" sz="2000" b="1">
                <a:solidFill>
                  <a:srgbClr val="000000"/>
                </a:solidFill>
              </a:rPr>
              <a:t>e</a:t>
            </a:r>
            <a:r>
              <a:rPr lang="pt-BR" altLang="pt-BR" sz="2000">
                <a:solidFill>
                  <a:srgbClr val="000000"/>
                </a:solidFill>
              </a:rPr>
              <a:t> tem dores </a:t>
            </a:r>
            <a:r>
              <a:rPr lang="pt-BR" altLang="pt-BR" sz="2000" b="1">
                <a:solidFill>
                  <a:srgbClr val="000000"/>
                </a:solidFill>
              </a:rPr>
              <a:t>então</a:t>
            </a:r>
            <a:r>
              <a:rPr lang="pt-BR" altLang="pt-BR" sz="2000">
                <a:solidFill>
                  <a:srgbClr val="000000"/>
                </a:solidFill>
              </a:rPr>
              <a:t> está doente</a:t>
            </a:r>
          </a:p>
        </p:txBody>
      </p:sp>
      <p:sp>
        <p:nvSpPr>
          <p:cNvPr id="20484" name="AutoShape 3">
            <a:extLst>
              <a:ext uri="{FF2B5EF4-FFF2-40B4-BE49-F238E27FC236}">
                <a16:creationId xmlns:a16="http://schemas.microsoft.com/office/drawing/2014/main" id="{10A3AD80-27AA-45CB-937F-3041328A8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060701"/>
            <a:ext cx="7740650" cy="1260475"/>
          </a:xfrm>
          <a:prstGeom prst="roundRect">
            <a:avLst>
              <a:gd name="adj" fmla="val 16667"/>
            </a:avLst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200" b="1">
                <a:solidFill>
                  <a:srgbClr val="FFFFFF"/>
                </a:solidFill>
              </a:rPr>
              <a:t>Aprendizado de Máquina</a:t>
            </a:r>
            <a:r>
              <a:rPr lang="pt-BR" altLang="pt-BR" sz="2200">
                <a:solidFill>
                  <a:srgbClr val="FFFFFF"/>
                </a:solidFill>
              </a:rPr>
              <a:t>: técnicas capazes de criar,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200">
                <a:solidFill>
                  <a:srgbClr val="FFFFFF"/>
                </a:solidFill>
              </a:rPr>
              <a:t>a partir de experiência passada, uma hipótese (função)</a:t>
            </a:r>
            <a:r>
              <a:rPr lang="ar-SA" altLang="pt-BR" sz="2200">
                <a:solidFill>
                  <a:srgbClr val="FFFFFF"/>
                </a:solidFill>
                <a:cs typeface="Arial" panose="020B0604020202020204" pitchFamily="34" charset="0"/>
              </a:rPr>
              <a:t>‏</a:t>
            </a:r>
            <a:endParaRPr lang="pt-BR" altLang="pt-BR" sz="220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pt-BR" altLang="pt-BR" sz="2200">
                <a:solidFill>
                  <a:srgbClr val="FFFFFF"/>
                </a:solidFill>
              </a:rPr>
              <a:t>capaz de resolver o problema</a:t>
            </a:r>
            <a:r>
              <a:rPr lang="pt-BR" altLang="pt-BR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094B5195-B3D1-4928-8053-FC8C3907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038" y="5219700"/>
            <a:ext cx="12239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>
            <a:extLst>
              <a:ext uri="{FF2B5EF4-FFF2-40B4-BE49-F238E27FC236}">
                <a16:creationId xmlns:a16="http://schemas.microsoft.com/office/drawing/2014/main" id="{8A79FCAF-3DFB-4D2F-9A56-3D4B8F1AA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1619251"/>
            <a:ext cx="8640763" cy="4500563"/>
          </a:xfrm>
          <a:prstGeom prst="roundRect">
            <a:avLst>
              <a:gd name="adj" fmla="val 32"/>
            </a:avLst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91C7A0B-C6ED-4BDA-892F-42E98FD094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Histórico de AM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C4FE577-6C03-46F5-8EA6-F9F30FA9AA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613275"/>
          </a:xfrm>
          <a:solidFill>
            <a:srgbClr val="FFFFFF">
              <a:alpha val="74901"/>
            </a:srgbClr>
          </a:solidFill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22533" name="AutoShape 4">
            <a:extLst>
              <a:ext uri="{FF2B5EF4-FFF2-40B4-BE49-F238E27FC236}">
                <a16:creationId xmlns:a16="http://schemas.microsoft.com/office/drawing/2014/main" id="{481D12D8-A311-48D1-9365-FA54A0EC9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2000s</a:t>
            </a:r>
          </a:p>
        </p:txBody>
      </p:sp>
      <p:sp>
        <p:nvSpPr>
          <p:cNvPr id="22534" name="AutoShape 5">
            <a:extLst>
              <a:ext uri="{FF2B5EF4-FFF2-40B4-BE49-F238E27FC236}">
                <a16:creationId xmlns:a16="http://schemas.microsoft.com/office/drawing/2014/main" id="{2D5F81B2-3594-469D-918B-C186B97AE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1990s</a:t>
            </a:r>
          </a:p>
        </p:txBody>
      </p:sp>
      <p:sp>
        <p:nvSpPr>
          <p:cNvPr id="22535" name="AutoShape 6">
            <a:extLst>
              <a:ext uri="{FF2B5EF4-FFF2-40B4-BE49-F238E27FC236}">
                <a16:creationId xmlns:a16="http://schemas.microsoft.com/office/drawing/2014/main" id="{4A9F0BD0-48E1-4928-9A5E-CFAF315FE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1980s</a:t>
            </a:r>
          </a:p>
        </p:txBody>
      </p:sp>
      <p:sp>
        <p:nvSpPr>
          <p:cNvPr id="22536" name="AutoShape 7">
            <a:extLst>
              <a:ext uri="{FF2B5EF4-FFF2-40B4-BE49-F238E27FC236}">
                <a16:creationId xmlns:a16="http://schemas.microsoft.com/office/drawing/2014/main" id="{690BE8F4-825E-4DFD-BEE4-7B4C9473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6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1970s</a:t>
            </a:r>
          </a:p>
        </p:txBody>
      </p:sp>
      <p:sp>
        <p:nvSpPr>
          <p:cNvPr id="22537" name="AutoShape 8">
            <a:extLst>
              <a:ext uri="{FF2B5EF4-FFF2-40B4-BE49-F238E27FC236}">
                <a16:creationId xmlns:a16="http://schemas.microsoft.com/office/drawing/2014/main" id="{F2B48A78-EE84-49A6-8996-E97331EA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1960s</a:t>
            </a:r>
          </a:p>
        </p:txBody>
      </p:sp>
      <p:sp>
        <p:nvSpPr>
          <p:cNvPr id="22538" name="Text Box 9">
            <a:extLst>
              <a:ext uri="{FF2B5EF4-FFF2-40B4-BE49-F238E27FC236}">
                <a16:creationId xmlns:a16="http://schemas.microsoft.com/office/drawing/2014/main" id="{001C40D4-DEE5-4893-B2A8-51BB2E8D6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635250"/>
            <a:ext cx="7772400" cy="2224088"/>
          </a:xfrm>
          <a:prstGeom prst="rect">
            <a:avLst/>
          </a:prstGeom>
          <a:solidFill>
            <a:srgbClr val="E6E6E6"/>
          </a:solidFill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2263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49288" indent="-325438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1663700" indent="-3333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1209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5781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0353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4925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600">
                <a:solidFill>
                  <a:srgbClr val="000000"/>
                </a:solidFill>
              </a:rPr>
              <a:t>1952: programa jogador de </a:t>
            </a:r>
            <a:r>
              <a:rPr lang="en-GB" altLang="pt-BR" sz="2600">
                <a:solidFill>
                  <a:srgbClr val="0000FF"/>
                </a:solidFill>
              </a:rPr>
              <a:t>damas</a:t>
            </a:r>
            <a:r>
              <a:rPr lang="en-GB" altLang="pt-BR" sz="2600">
                <a:solidFill>
                  <a:srgbClr val="000000"/>
                </a:solidFill>
              </a:rPr>
              <a:t> de Samuel</a:t>
            </a:r>
          </a:p>
          <a:p>
            <a:pPr lvl="4">
              <a:lnSpc>
                <a:spcPct val="80000"/>
              </a:lnSpc>
              <a:spcBef>
                <a:spcPts val="450"/>
              </a:spcBef>
              <a:buClrTx/>
              <a:buSzPct val="75000"/>
            </a:pPr>
            <a:endParaRPr lang="en-GB" altLang="pt-BR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600">
                <a:solidFill>
                  <a:srgbClr val="000000"/>
                </a:solidFill>
              </a:rPr>
              <a:t>1959: modelo </a:t>
            </a:r>
            <a:r>
              <a:rPr lang="en-GB" altLang="pt-BR" sz="2600">
                <a:solidFill>
                  <a:srgbClr val="0000FF"/>
                </a:solidFill>
              </a:rPr>
              <a:t>Pandemonium</a:t>
            </a:r>
            <a:r>
              <a:rPr lang="en-GB" altLang="pt-BR" sz="2600">
                <a:solidFill>
                  <a:srgbClr val="000000"/>
                </a:solidFill>
              </a:rPr>
              <a:t> de Selfridge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SzPct val="45000"/>
              <a:buFont typeface="Wingdings" panose="05000000000000000000" pitchFamily="2" charset="2"/>
              <a:buChar char=""/>
            </a:pPr>
            <a:r>
              <a:rPr lang="en-GB" altLang="pt-BR" sz="2200">
                <a:solidFill>
                  <a:srgbClr val="000000"/>
                </a:solidFill>
              </a:rPr>
              <a:t>Reconhecimento de padrões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SzPct val="45000"/>
              <a:buFont typeface="Wingdings" panose="05000000000000000000" pitchFamily="2" charset="2"/>
              <a:buChar char=""/>
            </a:pPr>
            <a:r>
              <a:rPr lang="en-GB" altLang="pt-BR" sz="2200">
                <a:solidFill>
                  <a:srgbClr val="000000"/>
                </a:solidFill>
              </a:rPr>
              <a:t>Padrão é reconhecido em partes antes do total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SzPct val="45000"/>
              <a:buFont typeface="Wingdings" panose="05000000000000000000" pitchFamily="2" charset="2"/>
              <a:buChar char=""/>
            </a:pPr>
            <a:r>
              <a:rPr lang="en-GB" altLang="pt-BR" sz="2200">
                <a:solidFill>
                  <a:srgbClr val="000000"/>
                </a:solidFill>
              </a:rPr>
              <a:t>Aprendizado por meio de ajustes de pesos</a:t>
            </a:r>
          </a:p>
        </p:txBody>
      </p:sp>
      <p:sp>
        <p:nvSpPr>
          <p:cNvPr id="22539" name="AutoShape 10">
            <a:extLst>
              <a:ext uri="{FF2B5EF4-FFF2-40B4-BE49-F238E27FC236}">
                <a16:creationId xmlns:a16="http://schemas.microsoft.com/office/drawing/2014/main" id="{B785B38D-2A0F-4152-9F21-A7AEBF69E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1520825"/>
            <a:ext cx="1517650" cy="431800"/>
          </a:xfrm>
          <a:prstGeom prst="homePlate">
            <a:avLst>
              <a:gd name="adj" fmla="val 87868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1950s</a:t>
            </a:r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59C48B75-E82D-49E2-B808-5C14F7C85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1952626"/>
            <a:ext cx="1587" cy="720725"/>
          </a:xfrm>
          <a:prstGeom prst="line">
            <a:avLst/>
          </a:prstGeom>
          <a:noFill/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541" name="Picture 12">
            <a:extLst>
              <a:ext uri="{FF2B5EF4-FFF2-40B4-BE49-F238E27FC236}">
                <a16:creationId xmlns:a16="http://schemas.microsoft.com/office/drawing/2014/main" id="{C4994B1E-A3BB-41DB-830A-602B5D76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64" y="4319588"/>
            <a:ext cx="12604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>
            <a:extLst>
              <a:ext uri="{FF2B5EF4-FFF2-40B4-BE49-F238E27FC236}">
                <a16:creationId xmlns:a16="http://schemas.microsoft.com/office/drawing/2014/main" id="{20C808C2-75CC-4883-8100-4DFA8CE5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1619251"/>
            <a:ext cx="8640763" cy="4500563"/>
          </a:xfrm>
          <a:prstGeom prst="roundRect">
            <a:avLst>
              <a:gd name="adj" fmla="val 32"/>
            </a:avLst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31C0536-BFFB-440F-AF4F-B1539E144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Histórico de AM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BC1F4C8-A89B-41F7-9DDA-977D82576A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613275"/>
          </a:xfrm>
          <a:solidFill>
            <a:srgbClr val="FFFFFF">
              <a:alpha val="74901"/>
            </a:srgbClr>
          </a:solidFill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24581" name="AutoShape 4">
            <a:extLst>
              <a:ext uri="{FF2B5EF4-FFF2-40B4-BE49-F238E27FC236}">
                <a16:creationId xmlns:a16="http://schemas.microsoft.com/office/drawing/2014/main" id="{76A75393-6B20-4466-ADB8-7092D02A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2000s</a:t>
            </a:r>
          </a:p>
        </p:txBody>
      </p:sp>
      <p:sp>
        <p:nvSpPr>
          <p:cNvPr id="24582" name="AutoShape 5">
            <a:extLst>
              <a:ext uri="{FF2B5EF4-FFF2-40B4-BE49-F238E27FC236}">
                <a16:creationId xmlns:a16="http://schemas.microsoft.com/office/drawing/2014/main" id="{13B30515-0F6F-4F15-A2F6-0AD2654F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1990s</a:t>
            </a:r>
          </a:p>
        </p:txBody>
      </p:sp>
      <p:sp>
        <p:nvSpPr>
          <p:cNvPr id="24583" name="AutoShape 6">
            <a:extLst>
              <a:ext uri="{FF2B5EF4-FFF2-40B4-BE49-F238E27FC236}">
                <a16:creationId xmlns:a16="http://schemas.microsoft.com/office/drawing/2014/main" id="{372C9512-99D3-4E49-8BB5-A332ACAFF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1980s</a:t>
            </a:r>
          </a:p>
        </p:txBody>
      </p:sp>
      <p:sp>
        <p:nvSpPr>
          <p:cNvPr id="24584" name="AutoShape 7">
            <a:extLst>
              <a:ext uri="{FF2B5EF4-FFF2-40B4-BE49-F238E27FC236}">
                <a16:creationId xmlns:a16="http://schemas.microsoft.com/office/drawing/2014/main" id="{142A06B8-4E8C-4600-83E7-C0F632F7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6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1970s</a:t>
            </a:r>
          </a:p>
        </p:txBody>
      </p:sp>
      <p:sp>
        <p:nvSpPr>
          <p:cNvPr id="24585" name="AutoShape 8">
            <a:extLst>
              <a:ext uri="{FF2B5EF4-FFF2-40B4-BE49-F238E27FC236}">
                <a16:creationId xmlns:a16="http://schemas.microsoft.com/office/drawing/2014/main" id="{B72C8762-30DA-482E-ADCA-B138FE0E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1960s</a:t>
            </a:r>
          </a:p>
        </p:txBody>
      </p:sp>
      <p:sp>
        <p:nvSpPr>
          <p:cNvPr id="24586" name="AutoShape 9">
            <a:extLst>
              <a:ext uri="{FF2B5EF4-FFF2-40B4-BE49-F238E27FC236}">
                <a16:creationId xmlns:a16="http://schemas.microsoft.com/office/drawing/2014/main" id="{BD24545C-01AE-4FD0-9716-0F71CE32A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1520825"/>
            <a:ext cx="1517650" cy="431800"/>
          </a:xfrm>
          <a:prstGeom prst="homePlate">
            <a:avLst>
              <a:gd name="adj" fmla="val 87868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1950s</a:t>
            </a:r>
          </a:p>
        </p:txBody>
      </p:sp>
      <p:sp>
        <p:nvSpPr>
          <p:cNvPr id="24587" name="Text Box 10">
            <a:extLst>
              <a:ext uri="{FF2B5EF4-FFF2-40B4-BE49-F238E27FC236}">
                <a16:creationId xmlns:a16="http://schemas.microsoft.com/office/drawing/2014/main" id="{AE6623F0-EF91-4B0B-A4F6-1F44BC6E1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35251"/>
            <a:ext cx="7772400" cy="2233613"/>
          </a:xfrm>
          <a:prstGeom prst="rect">
            <a:avLst/>
          </a:prstGeom>
          <a:solidFill>
            <a:srgbClr val="E6E6E6"/>
          </a:solidFill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2263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1663700" indent="-3333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1209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5781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0353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4925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</a:pPr>
            <a:r>
              <a:rPr lang="en-GB" altLang="pt-BR" sz="2600">
                <a:solidFill>
                  <a:srgbClr val="0000FF"/>
                </a:solidFill>
              </a:rPr>
              <a:t>Redes Neurais</a:t>
            </a:r>
            <a:r>
              <a:rPr lang="en-GB" altLang="pt-BR" sz="2600">
                <a:solidFill>
                  <a:srgbClr val="000000"/>
                </a:solidFill>
              </a:rPr>
              <a:t>: Perceptron (1957), Adaline (1960)</a:t>
            </a:r>
            <a:r>
              <a:rPr lang="ar-SA" altLang="pt-BR" sz="26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pt-BR" sz="2600">
              <a:solidFill>
                <a:srgbClr val="000000"/>
              </a:solidFill>
            </a:endParaRPr>
          </a:p>
          <a:p>
            <a:pPr lvl="4">
              <a:lnSpc>
                <a:spcPct val="80000"/>
              </a:lnSpc>
              <a:spcBef>
                <a:spcPts val="450"/>
              </a:spcBef>
              <a:buClrTx/>
              <a:buSzPct val="45000"/>
            </a:pPr>
            <a:endParaRPr lang="en-GB" altLang="pt-BR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</a:pPr>
            <a:r>
              <a:rPr lang="en-GB" altLang="pt-BR" sz="2600">
                <a:solidFill>
                  <a:srgbClr val="000000"/>
                </a:solidFill>
              </a:rPr>
              <a:t>1969: Minsky e Papert provam limitações do Perceptron</a:t>
            </a:r>
          </a:p>
        </p:txBody>
      </p:sp>
      <p:sp>
        <p:nvSpPr>
          <p:cNvPr id="24588" name="Line 11">
            <a:extLst>
              <a:ext uri="{FF2B5EF4-FFF2-40B4-BE49-F238E27FC236}">
                <a16:creationId xmlns:a16="http://schemas.microsoft.com/office/drawing/2014/main" id="{D610D49A-5CA4-4178-819D-EAC1C210B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4" y="1989138"/>
            <a:ext cx="1587" cy="647700"/>
          </a:xfrm>
          <a:prstGeom prst="line">
            <a:avLst/>
          </a:prstGeom>
          <a:noFill/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4589" name="Picture 12">
            <a:extLst>
              <a:ext uri="{FF2B5EF4-FFF2-40B4-BE49-F238E27FC236}">
                <a16:creationId xmlns:a16="http://schemas.microsoft.com/office/drawing/2014/main" id="{2C8D2833-CFA0-4F52-9731-380CE66F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4679950"/>
            <a:ext cx="23717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>
            <a:extLst>
              <a:ext uri="{FF2B5EF4-FFF2-40B4-BE49-F238E27FC236}">
                <a16:creationId xmlns:a16="http://schemas.microsoft.com/office/drawing/2014/main" id="{18733A87-B467-47CC-9FBF-2882997A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1619251"/>
            <a:ext cx="8640763" cy="4500563"/>
          </a:xfrm>
          <a:prstGeom prst="roundRect">
            <a:avLst>
              <a:gd name="adj" fmla="val 32"/>
            </a:avLst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DC9D932-60C3-4809-8106-11D2A9A296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Histórico de AM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0BFFFA7-CD8D-48D0-B9BC-1942F48462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613275"/>
          </a:xfrm>
          <a:solidFill>
            <a:srgbClr val="FFFFFF">
              <a:alpha val="74901"/>
            </a:srgbClr>
          </a:solidFill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26629" name="AutoShape 4">
            <a:extLst>
              <a:ext uri="{FF2B5EF4-FFF2-40B4-BE49-F238E27FC236}">
                <a16:creationId xmlns:a16="http://schemas.microsoft.com/office/drawing/2014/main" id="{B8B0BA1F-75A8-463C-A266-23E8AFDC2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2000s</a:t>
            </a:r>
          </a:p>
        </p:txBody>
      </p:sp>
      <p:sp>
        <p:nvSpPr>
          <p:cNvPr id="26630" name="AutoShape 5">
            <a:extLst>
              <a:ext uri="{FF2B5EF4-FFF2-40B4-BE49-F238E27FC236}">
                <a16:creationId xmlns:a16="http://schemas.microsoft.com/office/drawing/2014/main" id="{65991968-D1D1-493B-A2CC-3A1BE8FC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1990s</a:t>
            </a:r>
          </a:p>
        </p:txBody>
      </p:sp>
      <p:sp>
        <p:nvSpPr>
          <p:cNvPr id="26631" name="AutoShape 6">
            <a:extLst>
              <a:ext uri="{FF2B5EF4-FFF2-40B4-BE49-F238E27FC236}">
                <a16:creationId xmlns:a16="http://schemas.microsoft.com/office/drawing/2014/main" id="{975F6247-B37F-40A7-9E6D-5B52A49C1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1980s</a:t>
            </a:r>
          </a:p>
        </p:txBody>
      </p:sp>
      <p:sp>
        <p:nvSpPr>
          <p:cNvPr id="26632" name="AutoShape 7">
            <a:extLst>
              <a:ext uri="{FF2B5EF4-FFF2-40B4-BE49-F238E27FC236}">
                <a16:creationId xmlns:a16="http://schemas.microsoft.com/office/drawing/2014/main" id="{32D6042B-2EED-4F2E-B4F3-5568B40E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6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1970s</a:t>
            </a:r>
          </a:p>
        </p:txBody>
      </p:sp>
      <p:sp>
        <p:nvSpPr>
          <p:cNvPr id="26633" name="AutoShape 8">
            <a:extLst>
              <a:ext uri="{FF2B5EF4-FFF2-40B4-BE49-F238E27FC236}">
                <a16:creationId xmlns:a16="http://schemas.microsoft.com/office/drawing/2014/main" id="{FAA972E2-5C21-4384-B0E7-7D7A32004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1960s</a:t>
            </a:r>
          </a:p>
        </p:txBody>
      </p:sp>
      <p:sp>
        <p:nvSpPr>
          <p:cNvPr id="26634" name="AutoShape 9">
            <a:extLst>
              <a:ext uri="{FF2B5EF4-FFF2-40B4-BE49-F238E27FC236}">
                <a16:creationId xmlns:a16="http://schemas.microsoft.com/office/drawing/2014/main" id="{49B44D6C-C4BF-4EFB-9647-CCE7F930D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1520825"/>
            <a:ext cx="1517650" cy="431800"/>
          </a:xfrm>
          <a:prstGeom prst="homePlate">
            <a:avLst>
              <a:gd name="adj" fmla="val 87868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1950s</a:t>
            </a:r>
          </a:p>
        </p:txBody>
      </p:sp>
      <p:sp>
        <p:nvSpPr>
          <p:cNvPr id="26635" name="Text Box 10">
            <a:extLst>
              <a:ext uri="{FF2B5EF4-FFF2-40B4-BE49-F238E27FC236}">
                <a16:creationId xmlns:a16="http://schemas.microsoft.com/office/drawing/2014/main" id="{CC447427-9046-4F08-B897-CC6046EC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638425"/>
            <a:ext cx="7761288" cy="2794000"/>
          </a:xfrm>
          <a:prstGeom prst="rect">
            <a:avLst/>
          </a:prstGeom>
          <a:solidFill>
            <a:srgbClr val="E6E6E6"/>
          </a:solidFill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2263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1663700" indent="-3333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1209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5781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0353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4925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600">
                <a:solidFill>
                  <a:srgbClr val="000000"/>
                </a:solidFill>
              </a:rPr>
              <a:t>Indução simbólica de conceitos</a:t>
            </a:r>
          </a:p>
          <a:p>
            <a:pPr lvl="4">
              <a:lnSpc>
                <a:spcPct val="80000"/>
              </a:lnSpc>
              <a:spcBef>
                <a:spcPts val="450"/>
              </a:spcBef>
              <a:buClrTx/>
              <a:buSzPct val="75000"/>
            </a:pPr>
            <a:endParaRPr lang="en-GB" altLang="pt-BR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600">
                <a:solidFill>
                  <a:srgbClr val="000000"/>
                </a:solidFill>
              </a:rPr>
              <a:t>Sistemas especialistas e o gargalo de aquisição de conhecimento</a:t>
            </a:r>
          </a:p>
          <a:p>
            <a:pPr lvl="4">
              <a:lnSpc>
                <a:spcPct val="80000"/>
              </a:lnSpc>
              <a:spcBef>
                <a:spcPts val="450"/>
              </a:spcBef>
              <a:buClrTx/>
              <a:buSzPct val="75000"/>
            </a:pPr>
            <a:endParaRPr lang="en-GB" altLang="pt-BR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600">
                <a:solidFill>
                  <a:srgbClr val="000000"/>
                </a:solidFill>
              </a:rPr>
              <a:t>Algoritmo ID3 (</a:t>
            </a:r>
            <a:r>
              <a:rPr lang="en-GB" altLang="pt-BR" sz="2600" i="1">
                <a:solidFill>
                  <a:srgbClr val="000000"/>
                </a:solidFill>
              </a:rPr>
              <a:t>Iterative Dichotomiser 3</a:t>
            </a:r>
            <a:r>
              <a:rPr lang="en-GB" altLang="pt-BR" sz="2600">
                <a:solidFill>
                  <a:srgbClr val="000000"/>
                </a:solidFill>
              </a:rPr>
              <a:t>) de Quinlan</a:t>
            </a:r>
          </a:p>
          <a:p>
            <a:pPr lvl="4">
              <a:lnSpc>
                <a:spcPct val="80000"/>
              </a:lnSpc>
              <a:spcBef>
                <a:spcPts val="650"/>
              </a:spcBef>
              <a:buClrTx/>
              <a:buSzPct val="75000"/>
            </a:pPr>
            <a:endParaRPr lang="en-GB" altLang="pt-BR" sz="2600">
              <a:solidFill>
                <a:srgbClr val="000000"/>
              </a:solidFill>
            </a:endParaRPr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88FE8857-A767-4E2F-952B-624DED259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9" y="1989138"/>
            <a:ext cx="1587" cy="647700"/>
          </a:xfrm>
          <a:prstGeom prst="line">
            <a:avLst/>
          </a:prstGeom>
          <a:noFill/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6637" name="Picture 12">
            <a:extLst>
              <a:ext uri="{FF2B5EF4-FFF2-40B4-BE49-F238E27FC236}">
                <a16:creationId xmlns:a16="http://schemas.microsoft.com/office/drawing/2014/main" id="{DF1643EA-FFF2-49A1-A2D6-C34A1B730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6" y="5040313"/>
            <a:ext cx="25431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1">
            <a:extLst>
              <a:ext uri="{FF2B5EF4-FFF2-40B4-BE49-F238E27FC236}">
                <a16:creationId xmlns:a16="http://schemas.microsoft.com/office/drawing/2014/main" id="{D5935A87-0A9E-4EC8-8432-A449A1AE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1619251"/>
            <a:ext cx="8640763" cy="4500563"/>
          </a:xfrm>
          <a:prstGeom prst="roundRect">
            <a:avLst>
              <a:gd name="adj" fmla="val 32"/>
            </a:avLst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F1F5592-0A73-4F10-9F86-276577D915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Histórico de AM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5D3E2B0-66AE-4E56-81CE-91D2A050B0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63751" y="1690688"/>
            <a:ext cx="8543925" cy="4610100"/>
          </a:xfrm>
          <a:solidFill>
            <a:srgbClr val="FFFFFF">
              <a:alpha val="74901"/>
            </a:srgbClr>
          </a:solidFill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28677" name="AutoShape 4">
            <a:extLst>
              <a:ext uri="{FF2B5EF4-FFF2-40B4-BE49-F238E27FC236}">
                <a16:creationId xmlns:a16="http://schemas.microsoft.com/office/drawing/2014/main" id="{9AD1DDAD-1242-431A-BF58-6276AB39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2000s</a:t>
            </a:r>
          </a:p>
        </p:txBody>
      </p:sp>
      <p:sp>
        <p:nvSpPr>
          <p:cNvPr id="28678" name="AutoShape 5">
            <a:extLst>
              <a:ext uri="{FF2B5EF4-FFF2-40B4-BE49-F238E27FC236}">
                <a16:creationId xmlns:a16="http://schemas.microsoft.com/office/drawing/2014/main" id="{7978E587-E004-4CB2-93D5-E9961517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1990s</a:t>
            </a:r>
          </a:p>
        </p:txBody>
      </p:sp>
      <p:sp>
        <p:nvSpPr>
          <p:cNvPr id="28679" name="AutoShape 6">
            <a:extLst>
              <a:ext uri="{FF2B5EF4-FFF2-40B4-BE49-F238E27FC236}">
                <a16:creationId xmlns:a16="http://schemas.microsoft.com/office/drawing/2014/main" id="{857F46EF-D8F0-4850-80D2-AA5DE786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1980s</a:t>
            </a:r>
          </a:p>
        </p:txBody>
      </p:sp>
      <p:sp>
        <p:nvSpPr>
          <p:cNvPr id="28680" name="AutoShape 7">
            <a:extLst>
              <a:ext uri="{FF2B5EF4-FFF2-40B4-BE49-F238E27FC236}">
                <a16:creationId xmlns:a16="http://schemas.microsoft.com/office/drawing/2014/main" id="{AD8A745F-DB02-4337-914C-38F6BF34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6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1970s</a:t>
            </a:r>
          </a:p>
        </p:txBody>
      </p:sp>
      <p:sp>
        <p:nvSpPr>
          <p:cNvPr id="28681" name="AutoShape 8">
            <a:extLst>
              <a:ext uri="{FF2B5EF4-FFF2-40B4-BE49-F238E27FC236}">
                <a16:creationId xmlns:a16="http://schemas.microsoft.com/office/drawing/2014/main" id="{63D63544-1953-482B-8DAE-E855B1959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1960s</a:t>
            </a:r>
          </a:p>
        </p:txBody>
      </p:sp>
      <p:sp>
        <p:nvSpPr>
          <p:cNvPr id="28682" name="AutoShape 9">
            <a:extLst>
              <a:ext uri="{FF2B5EF4-FFF2-40B4-BE49-F238E27FC236}">
                <a16:creationId xmlns:a16="http://schemas.microsoft.com/office/drawing/2014/main" id="{AFECBD9A-0AB1-4157-8564-ED97703F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1520825"/>
            <a:ext cx="1517650" cy="431800"/>
          </a:xfrm>
          <a:prstGeom prst="homePlate">
            <a:avLst>
              <a:gd name="adj" fmla="val 87868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1950s</a:t>
            </a:r>
          </a:p>
        </p:txBody>
      </p:sp>
      <p:sp>
        <p:nvSpPr>
          <p:cNvPr id="28683" name="Text Box 10">
            <a:extLst>
              <a:ext uri="{FF2B5EF4-FFF2-40B4-BE49-F238E27FC236}">
                <a16:creationId xmlns:a16="http://schemas.microsoft.com/office/drawing/2014/main" id="{D00672A1-3081-4082-864D-80238E3AB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317751"/>
            <a:ext cx="8101013" cy="3262313"/>
          </a:xfrm>
          <a:prstGeom prst="rect">
            <a:avLst/>
          </a:prstGeom>
          <a:solidFill>
            <a:srgbClr val="E6E6E6"/>
          </a:solidFill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2263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49288" indent="-325438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322388" indent="-300038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000">
                <a:solidFill>
                  <a:srgbClr val="000000"/>
                </a:solidFill>
              </a:rPr>
              <a:t>Aprendizado de Regras 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buClrTx/>
              <a:buSzPct val="70000"/>
            </a:pPr>
            <a:endParaRPr lang="en-GB" altLang="pt-BR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000">
                <a:solidFill>
                  <a:srgbClr val="000000"/>
                </a:solidFill>
              </a:rPr>
              <a:t>EBL (</a:t>
            </a:r>
            <a:r>
              <a:rPr lang="en-GB" altLang="pt-BR" sz="2000" i="1">
                <a:solidFill>
                  <a:srgbClr val="000000"/>
                </a:solidFill>
              </a:rPr>
              <a:t>Explanation-based Learning</a:t>
            </a:r>
            <a:r>
              <a:rPr lang="en-GB" altLang="pt-BR" sz="2000">
                <a:solidFill>
                  <a:srgbClr val="000000"/>
                </a:solidFill>
              </a:rPr>
              <a:t>)</a:t>
            </a:r>
            <a:r>
              <a:rPr lang="ar-SA" altLang="pt-BR" sz="20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US" altLang="pt-BR" sz="20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3">
              <a:lnSpc>
                <a:spcPct val="80000"/>
              </a:lnSpc>
              <a:spcBef>
                <a:spcPts val="500"/>
              </a:spcBef>
              <a:buClrTx/>
              <a:buSzPct val="70000"/>
            </a:pPr>
            <a:endParaRPr lang="en-GB" altLang="pt-BR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000">
                <a:solidFill>
                  <a:srgbClr val="000000"/>
                </a:solidFill>
              </a:rPr>
              <a:t>Ressurgimento das Redes Neurais (</a:t>
            </a:r>
            <a:r>
              <a:rPr lang="en-GB" altLang="pt-BR" sz="2000" i="1">
                <a:solidFill>
                  <a:srgbClr val="000000"/>
                </a:solidFill>
              </a:rPr>
              <a:t>backpropagation </a:t>
            </a:r>
            <a:r>
              <a:rPr lang="en-GB" altLang="pt-BR" sz="2000">
                <a:solidFill>
                  <a:srgbClr val="000000"/>
                </a:solidFill>
              </a:rPr>
              <a:t>- 1986)</a:t>
            </a:r>
            <a:r>
              <a:rPr lang="ar-SA" altLang="pt-BR" sz="20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US" altLang="pt-BR" sz="20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3">
              <a:lnSpc>
                <a:spcPct val="80000"/>
              </a:lnSpc>
              <a:spcBef>
                <a:spcPts val="500"/>
              </a:spcBef>
              <a:buClrTx/>
              <a:buSzPct val="70000"/>
            </a:pPr>
            <a:endParaRPr lang="en-GB" altLang="pt-BR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000">
                <a:solidFill>
                  <a:srgbClr val="000000"/>
                </a:solidFill>
              </a:rPr>
              <a:t>Teoria de Aprendizado PAC (</a:t>
            </a:r>
            <a:r>
              <a:rPr lang="en-GB" altLang="pt-BR" sz="2000" i="1">
                <a:solidFill>
                  <a:srgbClr val="000000"/>
                </a:solidFill>
              </a:rPr>
              <a:t>Probably Approximately Correct</a:t>
            </a:r>
            <a:r>
              <a:rPr lang="en-GB" altLang="pt-BR" sz="2000">
                <a:solidFill>
                  <a:srgbClr val="000000"/>
                </a:solidFill>
              </a:rPr>
              <a:t>)</a:t>
            </a:r>
            <a:r>
              <a:rPr lang="ar-SA" altLang="pt-BR" sz="20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US" altLang="pt-BR" sz="20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buSzPct val="45000"/>
              <a:buFont typeface="Wingdings" panose="05000000000000000000" pitchFamily="2" charset="2"/>
              <a:buChar char=""/>
            </a:pPr>
            <a:r>
              <a:rPr lang="en-GB" altLang="pt-BR" sz="2000">
                <a:solidFill>
                  <a:srgbClr val="000000"/>
                </a:solidFill>
              </a:rPr>
              <a:t>Estrutura para análise matemática de AM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buClrTx/>
              <a:buSzPct val="70000"/>
            </a:pPr>
            <a:endParaRPr lang="en-GB" altLang="pt-BR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000">
                <a:solidFill>
                  <a:srgbClr val="000000"/>
                </a:solidFill>
              </a:rPr>
              <a:t>Foco em metodologia de experimentos</a:t>
            </a:r>
          </a:p>
        </p:txBody>
      </p:sp>
      <p:sp>
        <p:nvSpPr>
          <p:cNvPr id="28684" name="Line 11">
            <a:extLst>
              <a:ext uri="{FF2B5EF4-FFF2-40B4-BE49-F238E27FC236}">
                <a16:creationId xmlns:a16="http://schemas.microsoft.com/office/drawing/2014/main" id="{CF099D7D-1FD1-40E7-A2FF-C823416B5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5" y="1952626"/>
            <a:ext cx="1588" cy="360363"/>
          </a:xfrm>
          <a:prstGeom prst="line">
            <a:avLst/>
          </a:prstGeom>
          <a:noFill/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8685" name="Picture 12">
            <a:extLst>
              <a:ext uri="{FF2B5EF4-FFF2-40B4-BE49-F238E27FC236}">
                <a16:creationId xmlns:a16="http://schemas.microsoft.com/office/drawing/2014/main" id="{8D1438B4-ABB3-4069-94E4-AB73B2B6F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4" y="4859338"/>
            <a:ext cx="3024187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1">
            <a:extLst>
              <a:ext uri="{FF2B5EF4-FFF2-40B4-BE49-F238E27FC236}">
                <a16:creationId xmlns:a16="http://schemas.microsoft.com/office/drawing/2014/main" id="{BC20580B-6123-4EA5-BD64-720AB9775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1619251"/>
            <a:ext cx="8640763" cy="4500563"/>
          </a:xfrm>
          <a:prstGeom prst="roundRect">
            <a:avLst>
              <a:gd name="adj" fmla="val 32"/>
            </a:avLst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27310EC-3FD9-4954-9A30-7BF6BB4C77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Histórico de AM</a:t>
            </a:r>
          </a:p>
        </p:txBody>
      </p:sp>
      <p:sp>
        <p:nvSpPr>
          <p:cNvPr id="30724" name="AutoShape 3">
            <a:extLst>
              <a:ext uri="{FF2B5EF4-FFF2-40B4-BE49-F238E27FC236}">
                <a16:creationId xmlns:a16="http://schemas.microsoft.com/office/drawing/2014/main" id="{2A979050-BFF4-47AB-AD9F-205CF6DDB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2000s</a:t>
            </a:r>
          </a:p>
        </p:txBody>
      </p:sp>
      <p:sp>
        <p:nvSpPr>
          <p:cNvPr id="30725" name="AutoShape 4">
            <a:extLst>
              <a:ext uri="{FF2B5EF4-FFF2-40B4-BE49-F238E27FC236}">
                <a16:creationId xmlns:a16="http://schemas.microsoft.com/office/drawing/2014/main" id="{41269DCC-DFAF-40D3-B563-8A6281CA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1990s</a:t>
            </a:r>
          </a:p>
        </p:txBody>
      </p:sp>
      <p:sp>
        <p:nvSpPr>
          <p:cNvPr id="30726" name="AutoShape 5">
            <a:extLst>
              <a:ext uri="{FF2B5EF4-FFF2-40B4-BE49-F238E27FC236}">
                <a16:creationId xmlns:a16="http://schemas.microsoft.com/office/drawing/2014/main" id="{3D400C4C-D71C-47D7-8C92-AF09E5382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1980s</a:t>
            </a:r>
          </a:p>
        </p:txBody>
      </p:sp>
      <p:sp>
        <p:nvSpPr>
          <p:cNvPr id="30727" name="AutoShape 6">
            <a:extLst>
              <a:ext uri="{FF2B5EF4-FFF2-40B4-BE49-F238E27FC236}">
                <a16:creationId xmlns:a16="http://schemas.microsoft.com/office/drawing/2014/main" id="{8D1F99F1-FC03-4345-81CA-0E41ACA98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6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1970s</a:t>
            </a:r>
          </a:p>
        </p:txBody>
      </p:sp>
      <p:sp>
        <p:nvSpPr>
          <p:cNvPr id="30728" name="AutoShape 7">
            <a:extLst>
              <a:ext uri="{FF2B5EF4-FFF2-40B4-BE49-F238E27FC236}">
                <a16:creationId xmlns:a16="http://schemas.microsoft.com/office/drawing/2014/main" id="{514CFAE9-D40B-463B-B707-4249AD1A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1960s</a:t>
            </a:r>
          </a:p>
        </p:txBody>
      </p:sp>
      <p:sp>
        <p:nvSpPr>
          <p:cNvPr id="30729" name="AutoShape 8">
            <a:extLst>
              <a:ext uri="{FF2B5EF4-FFF2-40B4-BE49-F238E27FC236}">
                <a16:creationId xmlns:a16="http://schemas.microsoft.com/office/drawing/2014/main" id="{BB845653-1C2A-4D42-93AB-EEFDD4E42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1520825"/>
            <a:ext cx="1517650" cy="431800"/>
          </a:xfrm>
          <a:prstGeom prst="homePlate">
            <a:avLst>
              <a:gd name="adj" fmla="val 87868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1950s</a:t>
            </a:r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5C79E9AD-19E1-47FF-B6DF-99681BF82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98726"/>
            <a:ext cx="8229600" cy="3738563"/>
          </a:xfrm>
          <a:prstGeom prst="rect">
            <a:avLst/>
          </a:prstGeom>
          <a:solidFill>
            <a:srgbClr val="E6E6E6"/>
          </a:solidFill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2263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1663700" indent="-3333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1209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5781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0353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492500" indent="-333375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80000"/>
              </a:lnSpc>
              <a:spcBef>
                <a:spcPts val="475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</a:pPr>
            <a:r>
              <a:rPr lang="en-GB" altLang="pt-BR" sz="1900">
                <a:solidFill>
                  <a:srgbClr val="000000"/>
                </a:solidFill>
              </a:rPr>
              <a:t>Sistemas Inteligentes Híbridos</a:t>
            </a:r>
          </a:p>
          <a:p>
            <a:pPr lvl="4">
              <a:lnSpc>
                <a:spcPct val="80000"/>
              </a:lnSpc>
              <a:spcBef>
                <a:spcPts val="250"/>
              </a:spcBef>
              <a:buClrTx/>
              <a:buSzPct val="45000"/>
            </a:pPr>
            <a:endParaRPr lang="en-GB" altLang="pt-BR" sz="1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</a:pPr>
            <a:r>
              <a:rPr lang="en-GB" altLang="pt-BR" sz="1900">
                <a:solidFill>
                  <a:srgbClr val="000000"/>
                </a:solidFill>
              </a:rPr>
              <a:t>Mineração de Dados (1996) e de Textos</a:t>
            </a:r>
          </a:p>
          <a:p>
            <a:pPr lvl="4">
              <a:lnSpc>
                <a:spcPct val="80000"/>
              </a:lnSpc>
              <a:spcBef>
                <a:spcPts val="250"/>
              </a:spcBef>
              <a:buClrTx/>
              <a:buSzPct val="45000"/>
            </a:pPr>
            <a:endParaRPr lang="en-GB" altLang="pt-BR" sz="1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</a:pPr>
            <a:r>
              <a:rPr lang="en-GB" altLang="pt-BR" sz="1900">
                <a:solidFill>
                  <a:srgbClr val="000000"/>
                </a:solidFill>
              </a:rPr>
              <a:t>Agentes de software adaptativos e aplicações na web</a:t>
            </a:r>
          </a:p>
          <a:p>
            <a:pPr lvl="4">
              <a:lnSpc>
                <a:spcPct val="80000"/>
              </a:lnSpc>
              <a:spcBef>
                <a:spcPts val="250"/>
              </a:spcBef>
              <a:buClrTx/>
              <a:buSzPct val="45000"/>
            </a:pPr>
            <a:endParaRPr lang="en-GB" altLang="pt-BR" sz="1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</a:pPr>
            <a:r>
              <a:rPr lang="en-GB" altLang="pt-BR" sz="1900">
                <a:solidFill>
                  <a:srgbClr val="000000"/>
                </a:solidFill>
              </a:rPr>
              <a:t>Aprendizado por Reforço</a:t>
            </a:r>
          </a:p>
          <a:p>
            <a:pPr lvl="4">
              <a:lnSpc>
                <a:spcPct val="80000"/>
              </a:lnSpc>
              <a:spcBef>
                <a:spcPts val="300"/>
              </a:spcBef>
              <a:buClrTx/>
              <a:buSzPct val="45000"/>
            </a:pPr>
            <a:endParaRPr lang="en-GB" altLang="pt-BR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</a:pPr>
            <a:r>
              <a:rPr lang="en-GB" altLang="pt-BR" sz="1900">
                <a:solidFill>
                  <a:srgbClr val="000000"/>
                </a:solidFill>
              </a:rPr>
              <a:t>ILP (</a:t>
            </a:r>
            <a:r>
              <a:rPr lang="en-GB" altLang="pt-BR" sz="1900" i="1">
                <a:solidFill>
                  <a:srgbClr val="000000"/>
                </a:solidFill>
              </a:rPr>
              <a:t>Inductive Logic Programming</a:t>
            </a:r>
            <a:r>
              <a:rPr lang="en-GB" altLang="pt-BR" sz="1900">
                <a:solidFill>
                  <a:srgbClr val="000000"/>
                </a:solidFill>
              </a:rPr>
              <a:t>)</a:t>
            </a:r>
            <a:r>
              <a:rPr lang="ar-SA" altLang="pt-BR" sz="19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US" altLang="pt-BR" sz="19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4">
              <a:lnSpc>
                <a:spcPct val="80000"/>
              </a:lnSpc>
              <a:spcBef>
                <a:spcPts val="300"/>
              </a:spcBef>
              <a:buClrTx/>
              <a:buSzPct val="45000"/>
            </a:pPr>
            <a:endParaRPr lang="en-GB" altLang="pt-BR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</a:pPr>
            <a:r>
              <a:rPr lang="en-GB" altLang="pt-BR" sz="1900" i="1">
                <a:solidFill>
                  <a:srgbClr val="000000"/>
                </a:solidFill>
              </a:rPr>
              <a:t>Ensembles</a:t>
            </a:r>
            <a:r>
              <a:rPr lang="en-GB" altLang="pt-BR" sz="1900">
                <a:solidFill>
                  <a:srgbClr val="000000"/>
                </a:solidFill>
              </a:rPr>
              <a:t>: </a:t>
            </a:r>
            <a:r>
              <a:rPr lang="en-GB" altLang="pt-BR" sz="1900" i="1">
                <a:solidFill>
                  <a:srgbClr val="000000"/>
                </a:solidFill>
              </a:rPr>
              <a:t>Bagging</a:t>
            </a:r>
            <a:r>
              <a:rPr lang="en-GB" altLang="pt-BR" sz="1900">
                <a:solidFill>
                  <a:srgbClr val="000000"/>
                </a:solidFill>
              </a:rPr>
              <a:t>, </a:t>
            </a:r>
            <a:r>
              <a:rPr lang="en-GB" altLang="pt-BR" sz="1900" i="1">
                <a:solidFill>
                  <a:srgbClr val="000000"/>
                </a:solidFill>
              </a:rPr>
              <a:t>Boosting </a:t>
            </a:r>
            <a:r>
              <a:rPr lang="en-GB" altLang="pt-BR" sz="1900">
                <a:solidFill>
                  <a:srgbClr val="000000"/>
                </a:solidFill>
              </a:rPr>
              <a:t>e </a:t>
            </a:r>
            <a:r>
              <a:rPr lang="en-GB" altLang="pt-BR" sz="1900" i="1">
                <a:solidFill>
                  <a:srgbClr val="000000"/>
                </a:solidFill>
              </a:rPr>
              <a:t>Stacking</a:t>
            </a:r>
          </a:p>
          <a:p>
            <a:pPr lvl="4">
              <a:lnSpc>
                <a:spcPct val="80000"/>
              </a:lnSpc>
              <a:spcBef>
                <a:spcPts val="300"/>
              </a:spcBef>
              <a:buClrTx/>
              <a:buSzPct val="45000"/>
            </a:pPr>
            <a:endParaRPr lang="en-GB" altLang="pt-BR" sz="1200" i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</a:pPr>
            <a:r>
              <a:rPr lang="en-GB" altLang="pt-BR" sz="1900">
                <a:solidFill>
                  <a:srgbClr val="000000"/>
                </a:solidFill>
              </a:rPr>
              <a:t>Aprendizado por redes bayesianas</a:t>
            </a:r>
          </a:p>
          <a:p>
            <a:pPr lvl="4">
              <a:lnSpc>
                <a:spcPct val="80000"/>
              </a:lnSpc>
              <a:spcBef>
                <a:spcPts val="300"/>
              </a:spcBef>
              <a:buClrTx/>
              <a:buSzPct val="45000"/>
            </a:pPr>
            <a:endParaRPr lang="en-GB" altLang="pt-BR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</a:pPr>
            <a:r>
              <a:rPr lang="en-GB" altLang="pt-BR" sz="1900">
                <a:solidFill>
                  <a:srgbClr val="000000"/>
                </a:solidFill>
              </a:rPr>
              <a:t>Computação Bioinspirada</a:t>
            </a:r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F36BD2B1-10C2-4EFB-8231-0720FACA1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9" y="1989139"/>
            <a:ext cx="1587" cy="504825"/>
          </a:xfrm>
          <a:prstGeom prst="line">
            <a:avLst/>
          </a:prstGeom>
          <a:noFill/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0732" name="Picture 11">
            <a:extLst>
              <a:ext uri="{FF2B5EF4-FFF2-40B4-BE49-F238E27FC236}">
                <a16:creationId xmlns:a16="http://schemas.microsoft.com/office/drawing/2014/main" id="{EB084537-BDFF-4CCD-812C-B38E6AAB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4895850"/>
            <a:ext cx="302895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1">
            <a:extLst>
              <a:ext uri="{FF2B5EF4-FFF2-40B4-BE49-F238E27FC236}">
                <a16:creationId xmlns:a16="http://schemas.microsoft.com/office/drawing/2014/main" id="{90F82280-2FDF-4B8D-8AD9-717BA2E5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1619251"/>
            <a:ext cx="8640763" cy="4500563"/>
          </a:xfrm>
          <a:prstGeom prst="roundRect">
            <a:avLst>
              <a:gd name="adj" fmla="val 32"/>
            </a:avLst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C630F93-119D-48C9-8091-E65821CDD1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Histórico de AM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05A970CF-1B8C-46A7-8DE0-584B50216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4" y="3813175"/>
            <a:ext cx="5400675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3" name="AutoShape 4">
            <a:extLst>
              <a:ext uri="{FF2B5EF4-FFF2-40B4-BE49-F238E27FC236}">
                <a16:creationId xmlns:a16="http://schemas.microsoft.com/office/drawing/2014/main" id="{C9AE4145-E18D-49C0-8E98-AC6D53A8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2000s</a:t>
            </a:r>
          </a:p>
        </p:txBody>
      </p:sp>
      <p:sp>
        <p:nvSpPr>
          <p:cNvPr id="32774" name="AutoShape 5">
            <a:extLst>
              <a:ext uri="{FF2B5EF4-FFF2-40B4-BE49-F238E27FC236}">
                <a16:creationId xmlns:a16="http://schemas.microsoft.com/office/drawing/2014/main" id="{5A183DDC-7C77-44DD-A975-33A9F30DC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1990s</a:t>
            </a:r>
          </a:p>
        </p:txBody>
      </p:sp>
      <p:sp>
        <p:nvSpPr>
          <p:cNvPr id="32775" name="AutoShape 6">
            <a:extLst>
              <a:ext uri="{FF2B5EF4-FFF2-40B4-BE49-F238E27FC236}">
                <a16:creationId xmlns:a16="http://schemas.microsoft.com/office/drawing/2014/main" id="{5593195B-83F8-4E9E-B2AB-CF27F4DE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4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1980s</a:t>
            </a:r>
          </a:p>
        </p:txBody>
      </p:sp>
      <p:sp>
        <p:nvSpPr>
          <p:cNvPr id="32776" name="AutoShape 7">
            <a:extLst>
              <a:ext uri="{FF2B5EF4-FFF2-40B4-BE49-F238E27FC236}">
                <a16:creationId xmlns:a16="http://schemas.microsoft.com/office/drawing/2014/main" id="{A320E619-467A-4710-9D04-2E22A248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6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1970s</a:t>
            </a:r>
          </a:p>
        </p:txBody>
      </p:sp>
      <p:sp>
        <p:nvSpPr>
          <p:cNvPr id="32777" name="AutoShape 8">
            <a:extLst>
              <a:ext uri="{FF2B5EF4-FFF2-40B4-BE49-F238E27FC236}">
                <a16:creationId xmlns:a16="http://schemas.microsoft.com/office/drawing/2014/main" id="{4234DEDA-CB30-4807-8E36-81745D2A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520825"/>
            <a:ext cx="2003425" cy="431800"/>
          </a:xfrm>
          <a:prstGeom prst="homePlate">
            <a:avLst>
              <a:gd name="adj" fmla="val 115993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   1960s</a:t>
            </a:r>
          </a:p>
        </p:txBody>
      </p:sp>
      <p:sp>
        <p:nvSpPr>
          <p:cNvPr id="32778" name="AutoShape 9">
            <a:extLst>
              <a:ext uri="{FF2B5EF4-FFF2-40B4-BE49-F238E27FC236}">
                <a16:creationId xmlns:a16="http://schemas.microsoft.com/office/drawing/2014/main" id="{4B029358-7D5A-4918-B3D5-FEFC5434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1520825"/>
            <a:ext cx="1517650" cy="431800"/>
          </a:xfrm>
          <a:prstGeom prst="homePlate">
            <a:avLst>
              <a:gd name="adj" fmla="val 87868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pt-BR" sz="2800">
                <a:solidFill>
                  <a:srgbClr val="000000"/>
                </a:solidFill>
              </a:rPr>
              <a:t>1950s</a:t>
            </a:r>
          </a:p>
        </p:txBody>
      </p:sp>
      <p:sp>
        <p:nvSpPr>
          <p:cNvPr id="32779" name="Text Box 10">
            <a:extLst>
              <a:ext uri="{FF2B5EF4-FFF2-40B4-BE49-F238E27FC236}">
                <a16:creationId xmlns:a16="http://schemas.microsoft.com/office/drawing/2014/main" id="{B162541A-1550-4377-A4D7-E0B60DBEF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2133600"/>
            <a:ext cx="8204200" cy="1682750"/>
          </a:xfrm>
          <a:prstGeom prst="rect">
            <a:avLst/>
          </a:prstGeom>
          <a:solidFill>
            <a:srgbClr val="E6E6E6"/>
          </a:solidFill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2263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50875" indent="-3238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000">
                <a:solidFill>
                  <a:srgbClr val="000000"/>
                </a:solidFill>
              </a:rPr>
              <a:t>Máquinas de Vetores de Suporte (</a:t>
            </a:r>
            <a:r>
              <a:rPr lang="en-GB" altLang="pt-BR" sz="2000" i="1">
                <a:solidFill>
                  <a:srgbClr val="000000"/>
                </a:solidFill>
              </a:rPr>
              <a:t>Support Vector Machines</a:t>
            </a:r>
            <a:r>
              <a:rPr lang="en-GB" altLang="pt-BR" sz="2000">
                <a:solidFill>
                  <a:srgbClr val="000000"/>
                </a:solidFill>
              </a:rPr>
              <a:t>)</a:t>
            </a:r>
            <a:r>
              <a:rPr lang="ar-SA" altLang="pt-BR" sz="20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pt-BR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000">
                <a:solidFill>
                  <a:srgbClr val="000000"/>
                </a:solidFill>
              </a:rPr>
              <a:t>Modelos Gráficos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000">
                <a:solidFill>
                  <a:srgbClr val="000000"/>
                </a:solidFill>
              </a:rPr>
              <a:t>Aplicações mais diversas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7E0021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pt-BR" sz="2000">
                <a:solidFill>
                  <a:srgbClr val="000000"/>
                </a:solidFill>
              </a:rPr>
              <a:t>Redes neurais profundas (</a:t>
            </a:r>
            <a:r>
              <a:rPr lang="en-GB" altLang="pt-BR" sz="2000" i="1">
                <a:solidFill>
                  <a:srgbClr val="000000"/>
                </a:solidFill>
              </a:rPr>
              <a:t>deep learning</a:t>
            </a:r>
            <a:r>
              <a:rPr lang="en-GB" altLang="pt-BR" sz="200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Tx/>
              <a:buSzPct val="45000"/>
            </a:pPr>
            <a:endParaRPr lang="en-GB" altLang="pt-BR" sz="2000">
              <a:solidFill>
                <a:srgbClr val="000000"/>
              </a:solidFill>
            </a:endParaRPr>
          </a:p>
        </p:txBody>
      </p:sp>
      <p:sp>
        <p:nvSpPr>
          <p:cNvPr id="32780" name="Line 11">
            <a:extLst>
              <a:ext uri="{FF2B5EF4-FFF2-40B4-BE49-F238E27FC236}">
                <a16:creationId xmlns:a16="http://schemas.microsoft.com/office/drawing/2014/main" id="{D0AC1668-7B55-476D-8900-5D9BFAEC6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1989" y="1989138"/>
            <a:ext cx="1587" cy="144462"/>
          </a:xfrm>
          <a:prstGeom prst="line">
            <a:avLst/>
          </a:prstGeom>
          <a:noFill/>
          <a:ln w="1908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023C6763-7D05-46B6-B562-C43C8E36D9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AM: motivações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541C08F-68A8-40D3-A78F-602EF3F250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00200"/>
            <a:ext cx="8543925" cy="4654550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pt-BR"/>
              <a:t> </a:t>
            </a:r>
            <a:r>
              <a:rPr lang="en-GB" altLang="pt-BR">
                <a:solidFill>
                  <a:srgbClr val="6666FF"/>
                </a:solidFill>
              </a:rPr>
              <a:t>Automatizar</a:t>
            </a:r>
            <a:r>
              <a:rPr lang="en-GB" altLang="pt-BR">
                <a:solidFill>
                  <a:srgbClr val="000000"/>
                </a:solidFill>
              </a:rPr>
              <a:t> o processo de </a:t>
            </a:r>
            <a:r>
              <a:rPr lang="en-GB" altLang="pt-BR"/>
              <a:t>aquisição de conhecimento</a:t>
            </a:r>
          </a:p>
          <a:p>
            <a:pPr marL="0" indent="0">
              <a:lnSpc>
                <a:spcPct val="90000"/>
              </a:lnSpc>
              <a:buClrTx/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GB" altLang="pt-BR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pt-BR">
                <a:solidFill>
                  <a:srgbClr val="000000"/>
                </a:solidFill>
              </a:rPr>
              <a:t> </a:t>
            </a:r>
            <a:r>
              <a:rPr lang="en-GB" altLang="pt-BR">
                <a:solidFill>
                  <a:srgbClr val="6666FF"/>
                </a:solidFill>
              </a:rPr>
              <a:t>Entender</a:t>
            </a:r>
            <a:r>
              <a:rPr lang="en-GB" altLang="pt-BR">
                <a:solidFill>
                  <a:srgbClr val="000000"/>
                </a:solidFill>
              </a:rPr>
              <a:t> melhor os mecanismos de </a:t>
            </a:r>
            <a:r>
              <a:rPr lang="en-GB" altLang="pt-BR"/>
              <a:t>aprendizado</a:t>
            </a:r>
            <a:r>
              <a:rPr lang="en-GB" altLang="pt-BR">
                <a:solidFill>
                  <a:srgbClr val="000000"/>
                </a:solidFill>
              </a:rPr>
              <a:t> humano</a:t>
            </a:r>
          </a:p>
          <a:p>
            <a:pPr marL="0" indent="0">
              <a:spcBef>
                <a:spcPts val="650"/>
              </a:spcBef>
              <a:buClrTx/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GB" altLang="pt-BR">
              <a:solidFill>
                <a:srgbClr val="000000"/>
              </a:solidFill>
            </a:endParaRPr>
          </a:p>
          <a:p>
            <a:pPr marL="0" indent="0">
              <a:spcBef>
                <a:spcPts val="650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pt-BR">
                <a:solidFill>
                  <a:srgbClr val="000000"/>
                </a:solidFill>
              </a:rPr>
              <a:t> Algumas tarefas são </a:t>
            </a:r>
            <a:r>
              <a:rPr lang="en-GB" altLang="pt-BR">
                <a:solidFill>
                  <a:srgbClr val="6666FF"/>
                </a:solidFill>
              </a:rPr>
              <a:t>melhor definidas e/ou executadas</a:t>
            </a:r>
            <a:r>
              <a:rPr lang="en-GB" altLang="pt-BR">
                <a:solidFill>
                  <a:srgbClr val="000000"/>
                </a:solidFill>
              </a:rPr>
              <a:t> a partir de </a:t>
            </a:r>
            <a:r>
              <a:rPr lang="en-GB" altLang="pt-BR"/>
              <a:t>exemplos</a:t>
            </a:r>
          </a:p>
          <a:p>
            <a:pPr marL="415925" lvl="1" indent="-206375">
              <a:spcBef>
                <a:spcPts val="550"/>
              </a:spcBef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pt-BR" sz="2000"/>
              <a:t>Ex.: Reconhecer pessoas</a:t>
            </a:r>
          </a:p>
          <a:p>
            <a:pPr marL="1076325" lvl="4" indent="-203200">
              <a:spcBef>
                <a:spcPts val="450"/>
              </a:spcBef>
              <a:buClrTx/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GB" altLang="pt-BR" sz="1000"/>
          </a:p>
          <a:p>
            <a:pPr marL="0" indent="0">
              <a:spcBef>
                <a:spcPts val="650"/>
              </a:spcBef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pt-BR"/>
              <a:t> </a:t>
            </a:r>
            <a:r>
              <a:rPr lang="en-GB" altLang="pt-BR">
                <a:solidFill>
                  <a:srgbClr val="000000"/>
                </a:solidFill>
              </a:rPr>
              <a:t>Ser humano </a:t>
            </a:r>
            <a:r>
              <a:rPr lang="en-GB" altLang="pt-BR">
                <a:solidFill>
                  <a:srgbClr val="6666FF"/>
                </a:solidFill>
              </a:rPr>
              <a:t>não é capaz de explicar</a:t>
            </a:r>
            <a:r>
              <a:rPr lang="en-GB" altLang="pt-BR">
                <a:solidFill>
                  <a:srgbClr val="000000"/>
                </a:solidFill>
              </a:rPr>
              <a:t> (e programar) sua </a:t>
            </a:r>
            <a:r>
              <a:rPr lang="en-GB" altLang="pt-BR"/>
              <a:t>habilidade</a:t>
            </a:r>
            <a:r>
              <a:rPr lang="en-GB" altLang="pt-BR">
                <a:solidFill>
                  <a:srgbClr val="000000"/>
                </a:solidFill>
              </a:rPr>
              <a:t> para executar alguns tipos de tarefas</a:t>
            </a:r>
          </a:p>
          <a:p>
            <a:pPr marL="415925" lvl="1" indent="-206375"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pt-BR" sz="2000"/>
              <a:t>Ex.: Dirigir</a:t>
            </a:r>
          </a:p>
          <a:p>
            <a:pPr marL="1076325" lvl="4" indent="-203200">
              <a:buClrTx/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GB" altLang="pt-BR"/>
          </a:p>
        </p:txBody>
      </p:sp>
      <p:graphicFrame>
        <p:nvGraphicFramePr>
          <p:cNvPr id="34820" name="Object 3">
            <a:extLst>
              <a:ext uri="{FF2B5EF4-FFF2-40B4-BE49-F238E27FC236}">
                <a16:creationId xmlns:a16="http://schemas.microsoft.com/office/drawing/2014/main" id="{15A0A0A3-7A11-432B-9FC7-3610F8107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7889" y="5518151"/>
          <a:ext cx="6889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23938" imgH="1523938" progId="">
                  <p:embed/>
                </p:oleObj>
              </mc:Choice>
              <mc:Fallback>
                <p:oleObj r:id="rId3" imgW="1523938" imgH="1523938" progId="">
                  <p:embed/>
                  <p:pic>
                    <p:nvPicPr>
                      <p:cNvPr id="34820" name="Object 3">
                        <a:extLst>
                          <a:ext uri="{FF2B5EF4-FFF2-40B4-BE49-F238E27FC236}">
                            <a16:creationId xmlns:a16="http://schemas.microsoft.com/office/drawing/2014/main" id="{15A0A0A3-7A11-432B-9FC7-3610F8107F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889" y="5518151"/>
                        <a:ext cx="6889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6FF86FE1-ABBE-434B-AA49-523DF55268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AM: outras motivações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5C74323-1C88-4E9B-98E0-4132850B24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altLang="pt-BR">
                <a:solidFill>
                  <a:srgbClr val="000000"/>
                </a:solidFill>
              </a:rPr>
              <a:t> </a:t>
            </a:r>
            <a:r>
              <a:rPr lang="en-GB" altLang="pt-BR">
                <a:solidFill>
                  <a:srgbClr val="6666FF"/>
                </a:solidFill>
              </a:rPr>
              <a:t>Quantidade de conhecimento</a:t>
            </a:r>
            <a:r>
              <a:rPr lang="en-GB" altLang="pt-BR">
                <a:solidFill>
                  <a:srgbClr val="000000"/>
                </a:solidFill>
              </a:rPr>
              <a:t> disponível pode ser </a:t>
            </a:r>
            <a:r>
              <a:rPr lang="en-GB" altLang="pt-BR"/>
              <a:t>muito grande</a:t>
            </a:r>
            <a:r>
              <a:rPr lang="en-GB" altLang="pt-BR">
                <a:solidFill>
                  <a:srgbClr val="000000"/>
                </a:solidFill>
              </a:rPr>
              <a:t> para ser descrito (e programado) por humanos</a:t>
            </a:r>
          </a:p>
          <a:p>
            <a:pPr marL="711200" lvl="1" indent="-254000"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altLang="pt-BR" sz="2000"/>
              <a:t>Ex.: diagnóstico médico</a:t>
            </a:r>
          </a:p>
          <a:p>
            <a:pPr marL="719138" lvl="1" indent="-254000">
              <a:buClrTx/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en-GB" altLang="pt-BR" sz="2000"/>
          </a:p>
          <a:p>
            <a:pPr marL="0" indent="0">
              <a:lnSpc>
                <a:spcPct val="90000"/>
              </a:lnSpc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altLang="pt-BR">
                <a:solidFill>
                  <a:srgbClr val="000000"/>
                </a:solidFill>
              </a:rPr>
              <a:t> Algumas tarefas exigem </a:t>
            </a:r>
            <a:r>
              <a:rPr lang="en-GB" altLang="pt-BR">
                <a:solidFill>
                  <a:srgbClr val="6666FF"/>
                </a:solidFill>
              </a:rPr>
              <a:t>cálculos complexos</a:t>
            </a:r>
            <a:r>
              <a:rPr lang="en-GB" altLang="pt-BR">
                <a:solidFill>
                  <a:srgbClr val="000000"/>
                </a:solidFill>
              </a:rPr>
              <a:t>, possíveis apenas com computador</a:t>
            </a:r>
          </a:p>
          <a:p>
            <a:pPr marL="711200" lvl="1" indent="-254000"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altLang="pt-BR" sz="2000"/>
              <a:t>Ex.: interrelacionar/correlacionar grandes quantidades de dados</a:t>
            </a:r>
          </a:p>
          <a:p>
            <a:pPr marL="0" indent="0">
              <a:lnSpc>
                <a:spcPct val="90000"/>
              </a:lnSpc>
              <a:buClrTx/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en-GB" altLang="pt-BR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altLang="pt-BR">
                <a:solidFill>
                  <a:srgbClr val="000000"/>
                </a:solidFill>
              </a:rPr>
              <a:t> Modelos de AM podem se </a:t>
            </a:r>
            <a:r>
              <a:rPr lang="en-GB" altLang="pt-BR">
                <a:solidFill>
                  <a:srgbClr val="6666FF"/>
                </a:solidFill>
              </a:rPr>
              <a:t>adaptar a novas situações</a:t>
            </a:r>
          </a:p>
          <a:p>
            <a:pPr marL="0" indent="7938">
              <a:buClr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altLang="pt-BR" sz="2000">
                <a:solidFill>
                  <a:srgbClr val="000000"/>
                </a:solidFill>
              </a:rPr>
              <a:t>          Evita necessidade de reprogramação</a:t>
            </a:r>
          </a:p>
          <a:p>
            <a:pPr marL="1076325" lvl="4" indent="-203200">
              <a:buClrTx/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en-GB" altLang="pt-BR"/>
          </a:p>
        </p:txBody>
      </p:sp>
      <p:graphicFrame>
        <p:nvGraphicFramePr>
          <p:cNvPr id="36868" name="Object 3">
            <a:extLst>
              <a:ext uri="{FF2B5EF4-FFF2-40B4-BE49-F238E27FC236}">
                <a16:creationId xmlns:a16="http://schemas.microsoft.com/office/drawing/2014/main" id="{71FAAB1F-8445-4171-AE7B-13B52F751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7889" y="5408614"/>
          <a:ext cx="6889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23938" imgH="1523938" progId="">
                  <p:embed/>
                </p:oleObj>
              </mc:Choice>
              <mc:Fallback>
                <p:oleObj r:id="rId3" imgW="1523938" imgH="1523938" progId="">
                  <p:embed/>
                  <p:pic>
                    <p:nvPicPr>
                      <p:cNvPr id="36868" name="Object 3">
                        <a:extLst>
                          <a:ext uri="{FF2B5EF4-FFF2-40B4-BE49-F238E27FC236}">
                            <a16:creationId xmlns:a16="http://schemas.microsoft.com/office/drawing/2014/main" id="{71FAAB1F-8445-4171-AE7B-13B52F751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889" y="5408614"/>
                        <a:ext cx="6889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9FCED5E7-61FC-477A-B537-D3CBA98D02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16900" cy="13747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O que é aprendizado?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6640560-069C-40D9-A757-054A19367E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8"/>
            <a:ext cx="8543925" cy="4519612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Essencial para comportamento inteligente</a:t>
            </a:r>
          </a:p>
          <a:p>
            <a:pPr marL="1663700" lvl="4" indent="-323850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endParaRPr lang="pt-BR" altLang="pt-BR" sz="2400"/>
          </a:p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Algumas </a:t>
            </a:r>
            <a:r>
              <a:rPr lang="pt-BR" altLang="pt-BR">
                <a:solidFill>
                  <a:srgbClr val="6666FF"/>
                </a:solidFill>
              </a:rPr>
              <a:t>atividades</a:t>
            </a:r>
            <a:r>
              <a:rPr lang="pt-BR" altLang="pt-BR">
                <a:solidFill>
                  <a:srgbClr val="000000"/>
                </a:solidFill>
              </a:rPr>
              <a:t>: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Memorizar algo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Observar e explorar situações para aprender fatos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Melhorar habilidades motoras/cognitivas por prática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Organizar conhecimento novo em representações apropriadas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7A822F6B-1205-423F-950C-E29D567E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638" y="5291138"/>
            <a:ext cx="12573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57B6825-68C8-4DFA-80BD-AF3E9BD2D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06" l="33667" r="65917">
                        <a14:foregroundMark x1="38167" y1="55238" x2="38583" y2="43651"/>
                        <a14:foregroundMark x1="62667" y1="55079" x2="62083" y2="42857"/>
                        <a14:foregroundMark x1="57750" y1="37778" x2="57750" y2="36984"/>
                        <a14:foregroundMark x1="52667" y1="25556" x2="52667" y2="25238"/>
                        <a14:foregroundMark x1="48500" y1="25238" x2="48500" y2="25238"/>
                        <a14:foregroundMark x1="50833" y1="11111" x2="50417" y2="7143"/>
                        <a14:foregroundMark x1="50667" y1="15079" x2="50667" y2="13333"/>
                        <a14:foregroundMark x1="48750" y1="12540" x2="48750" y2="12540"/>
                        <a14:foregroundMark x1="47583" y1="9841" x2="48000" y2="10159"/>
                        <a14:foregroundMark x1="47667" y1="5873" x2="48083" y2="6508"/>
                        <a14:foregroundMark x1="48833" y1="3333" x2="49167" y2="4921"/>
                        <a14:foregroundMark x1="50667" y1="1746" x2="50750" y2="3492"/>
                        <a14:foregroundMark x1="52250" y1="2540" x2="51833" y2="3810"/>
                        <a14:foregroundMark x1="53333" y1="5714" x2="52917" y2="6032"/>
                        <a14:foregroundMark x1="52917" y1="8730" x2="53333" y2="9841"/>
                        <a14:foregroundMark x1="52167" y1="11905" x2="52417" y2="13175"/>
                        <a14:foregroundMark x1="53417" y1="77619" x2="53583" y2="71746"/>
                        <a14:foregroundMark x1="47667" y1="75556" x2="47583" y2="70476"/>
                        <a14:foregroundMark x1="53083" y1="46667" x2="53333" y2="46508"/>
                        <a14:foregroundMark x1="49750" y1="48413" x2="49333" y2="47937"/>
                        <a14:foregroundMark x1="48917" y1="11746" x2="49083" y2="11587"/>
                        <a14:foregroundMark x1="48000" y1="9048" x2="48167" y2="9206"/>
                      </a14:backgroundRemoval>
                    </a14:imgEffect>
                  </a14:imgLayer>
                </a14:imgProps>
              </a:ext>
            </a:extLst>
          </a:blip>
          <a:srcRect l="34865" t="1023" r="35045" b="17406"/>
          <a:stretch/>
        </p:blipFill>
        <p:spPr>
          <a:xfrm>
            <a:off x="6250596" y="1826685"/>
            <a:ext cx="2751439" cy="391594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155E9AA-25CD-426A-8EAC-15F5593A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AM ?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AA0395-A91B-468B-AC23-59231E03FF57}"/>
              </a:ext>
            </a:extLst>
          </p:cNvPr>
          <p:cNvSpPr txBox="1"/>
          <p:nvPr/>
        </p:nvSpPr>
        <p:spPr>
          <a:xfrm>
            <a:off x="1458930" y="3138755"/>
            <a:ext cx="302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AM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permite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aos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computadores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Aprender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e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inferir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48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E9AA600A-0BD7-4CE9-81A8-E292BEFA1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671638"/>
            <a:ext cx="8543925" cy="4430712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E944E07-3644-4903-B054-41A8E19687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Aprendizado de Máquina: definição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E8CB24D-2BAA-4403-B80C-8CBA8CCF30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8"/>
            <a:ext cx="8543925" cy="4430712"/>
          </a:xfrm>
          <a:solidFill>
            <a:srgbClr val="FFFFFF">
              <a:alpha val="74901"/>
            </a:srgbClr>
          </a:solidFill>
        </p:spPr>
        <p:txBody>
          <a:bodyPr/>
          <a:lstStyle/>
          <a:p>
            <a:pPr eaLnBrk="1" hangingPunct="1"/>
            <a:endParaRPr lang="pt-BR" altLang="pt-BR"/>
          </a:p>
        </p:txBody>
      </p:sp>
      <p:grpSp>
        <p:nvGrpSpPr>
          <p:cNvPr id="40965" name="Group 4">
            <a:extLst>
              <a:ext uri="{FF2B5EF4-FFF2-40B4-BE49-F238E27FC236}">
                <a16:creationId xmlns:a16="http://schemas.microsoft.com/office/drawing/2014/main" id="{86C6FA41-8B1A-4244-8619-5B23844DAC06}"/>
              </a:ext>
            </a:extLst>
          </p:cNvPr>
          <p:cNvGrpSpPr>
            <a:grpSpLocks/>
          </p:cNvGrpSpPr>
          <p:nvPr/>
        </p:nvGrpSpPr>
        <p:grpSpPr bwMode="auto">
          <a:xfrm>
            <a:off x="2244726" y="1800226"/>
            <a:ext cx="8086725" cy="2790825"/>
            <a:chOff x="454" y="1134"/>
            <a:chExt cx="5094" cy="1758"/>
          </a:xfrm>
        </p:grpSpPr>
        <p:sp>
          <p:nvSpPr>
            <p:cNvPr id="40967" name="AutoShape 5">
              <a:extLst>
                <a:ext uri="{FF2B5EF4-FFF2-40B4-BE49-F238E27FC236}">
                  <a16:creationId xmlns:a16="http://schemas.microsoft.com/office/drawing/2014/main" id="{65FB419A-B3B9-4173-8FA5-D94FFB6A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134"/>
              <a:ext cx="5094" cy="1758"/>
            </a:xfrm>
            <a:prstGeom prst="roundRect">
              <a:avLst>
                <a:gd name="adj" fmla="val 56"/>
              </a:avLst>
            </a:prstGeom>
            <a:solidFill>
              <a:srgbClr val="E6E6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52735" dir="2700000" algn="ctr" rotWithShape="0">
                <a:srgbClr val="808080">
                  <a:alpha val="55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grpSp>
          <p:nvGrpSpPr>
            <p:cNvPr id="40968" name="Group 6">
              <a:extLst>
                <a:ext uri="{FF2B5EF4-FFF2-40B4-BE49-F238E27FC236}">
                  <a16:creationId xmlns:a16="http://schemas.microsoft.com/office/drawing/2014/main" id="{47C10D9F-56EF-496F-9132-53AC18961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" y="1134"/>
              <a:ext cx="5092" cy="1756"/>
              <a:chOff x="454" y="1134"/>
              <a:chExt cx="5092" cy="1756"/>
            </a:xfrm>
          </p:grpSpPr>
          <p:sp>
            <p:nvSpPr>
              <p:cNvPr id="40969" name="AutoShape 7">
                <a:extLst>
                  <a:ext uri="{FF2B5EF4-FFF2-40B4-BE49-F238E27FC236}">
                    <a16:creationId xmlns:a16="http://schemas.microsoft.com/office/drawing/2014/main" id="{85D6ECC9-D6D6-469F-A2E5-2922DB04E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1134"/>
                <a:ext cx="5092" cy="1756"/>
              </a:xfrm>
              <a:prstGeom prst="roundRect">
                <a:avLst>
                  <a:gd name="adj" fmla="val 56"/>
                </a:avLst>
              </a:prstGeom>
              <a:solidFill>
                <a:srgbClr val="E6E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40970" name="Text Box 8">
                <a:extLst>
                  <a:ext uri="{FF2B5EF4-FFF2-40B4-BE49-F238E27FC236}">
                    <a16:creationId xmlns:a16="http://schemas.microsoft.com/office/drawing/2014/main" id="{8FCE498F-3CCF-4532-B493-6BF1E3FDE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" y="1453"/>
                <a:ext cx="5092" cy="1124"/>
              </a:xfrm>
              <a:prstGeom prst="rect">
                <a:avLst/>
              </a:prstGeom>
              <a:solidFill>
                <a:srgbClr val="E6E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algn="just" eaLnBrk="1" hangingPunct="1">
                  <a:buClrTx/>
                  <a:buFontTx/>
                  <a:buNone/>
                </a:pPr>
                <a:r>
                  <a:rPr lang="en-GB" altLang="pt-BR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Um programa </a:t>
                </a:r>
                <a:r>
                  <a:rPr lang="en-GB" altLang="pt-BR" sz="2400">
                    <a:solidFill>
                      <a:srgbClr val="000099"/>
                    </a:solidFill>
                    <a:latin typeface="Tahoma" panose="020B0604030504040204" pitchFamily="34" charset="0"/>
                  </a:rPr>
                  <a:t>aprende</a:t>
                </a:r>
                <a:r>
                  <a:rPr lang="en-GB" altLang="pt-BR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 a  partir da  experiência  </a:t>
                </a:r>
                <a:r>
                  <a:rPr lang="en-GB" altLang="pt-BR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E</a:t>
                </a:r>
                <a:r>
                  <a:rPr lang="en-GB" altLang="pt-BR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,  </a:t>
                </a:r>
              </a:p>
              <a:p>
                <a:pPr algn="just" eaLnBrk="1" hangingPunct="1">
                  <a:buClrTx/>
                  <a:buFontTx/>
                  <a:buNone/>
                </a:pPr>
                <a:r>
                  <a:rPr lang="en-GB" altLang="pt-BR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em  relação  a uma  classe  de tarefas </a:t>
                </a:r>
                <a:r>
                  <a:rPr lang="en-GB" altLang="pt-BR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T</a:t>
                </a:r>
                <a:r>
                  <a:rPr lang="en-GB" altLang="pt-BR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, com me-</a:t>
                </a:r>
              </a:p>
              <a:p>
                <a:pPr algn="just" eaLnBrk="1" hangingPunct="1">
                  <a:buClrTx/>
                  <a:buFontTx/>
                  <a:buNone/>
                </a:pPr>
                <a:r>
                  <a:rPr lang="en-GB" altLang="pt-BR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dida de desempenho </a:t>
                </a:r>
                <a:r>
                  <a:rPr lang="en-GB" altLang="pt-BR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P</a:t>
                </a:r>
                <a:r>
                  <a:rPr lang="en-GB" altLang="pt-BR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, se seu desempenho em </a:t>
                </a:r>
                <a:r>
                  <a:rPr lang="en-GB" altLang="pt-BR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T</a:t>
                </a:r>
                <a:r>
                  <a:rPr lang="en-GB" altLang="pt-BR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, </a:t>
                </a:r>
              </a:p>
              <a:p>
                <a:pPr algn="just" eaLnBrk="1" hangingPunct="1">
                  <a:buClrTx/>
                  <a:buFontTx/>
                  <a:buNone/>
                </a:pPr>
                <a:r>
                  <a:rPr lang="en-GB" altLang="pt-BR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medido por </a:t>
                </a:r>
                <a:r>
                  <a:rPr lang="en-GB" altLang="pt-BR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P</a:t>
                </a:r>
                <a:r>
                  <a:rPr lang="en-GB" altLang="pt-BR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, melhora com </a:t>
                </a:r>
                <a:r>
                  <a:rPr lang="en-GB" altLang="pt-BR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E</a:t>
                </a:r>
              </a:p>
              <a:p>
                <a:pPr algn="just" eaLnBrk="1" hangingPunct="1">
                  <a:buClrTx/>
                  <a:buFontTx/>
                  <a:buNone/>
                </a:pPr>
                <a:r>
                  <a:rPr lang="en-GB" altLang="pt-BR" sz="2000" i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					        					Mitchell, 1997</a:t>
                </a:r>
              </a:p>
            </p:txBody>
          </p:sp>
        </p:grpSp>
      </p:grpSp>
      <p:sp>
        <p:nvSpPr>
          <p:cNvPr id="40966" name="AutoShape 9">
            <a:extLst>
              <a:ext uri="{FF2B5EF4-FFF2-40B4-BE49-F238E27FC236}">
                <a16:creationId xmlns:a16="http://schemas.microsoft.com/office/drawing/2014/main" id="{96A17F0C-7A27-498B-B42A-F3A9331A5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6" y="4859338"/>
            <a:ext cx="8099425" cy="900112"/>
          </a:xfrm>
          <a:prstGeom prst="wedgeRectCallout">
            <a:avLst>
              <a:gd name="adj1" fmla="val -41653"/>
              <a:gd name="adj2" fmla="val -62551"/>
            </a:avLst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FFFFFF"/>
                </a:solidFill>
              </a:rPr>
              <a:t>Capacidade de melhorar o desempenho na realização de alguma tarefa por meio da experiência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806E9510-7FBB-4B01-B06C-19028B0B81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1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EBD661-1ECC-4D24-94E7-4B51B3319C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>
                <a:solidFill>
                  <a:srgbClr val="0066CC"/>
                </a:solidFill>
              </a:rPr>
              <a:t>Problema</a:t>
            </a:r>
            <a:r>
              <a:rPr lang="en-GB" altLang="pt-BR"/>
              <a:t>: </a:t>
            </a:r>
            <a:r>
              <a:rPr lang="en-GB" altLang="pt-BR">
                <a:solidFill>
                  <a:srgbClr val="000000"/>
                </a:solidFill>
              </a:rPr>
              <a:t>aprender a</a:t>
            </a:r>
            <a:r>
              <a:rPr lang="en-GB" altLang="pt-BR"/>
              <a:t> </a:t>
            </a:r>
            <a:r>
              <a:rPr lang="en-GB" altLang="pt-BR">
                <a:solidFill>
                  <a:srgbClr val="DC2300"/>
                </a:solidFill>
              </a:rPr>
              <a:t>jogar</a:t>
            </a:r>
            <a:r>
              <a:rPr lang="en-GB" altLang="pt-BR">
                <a:solidFill>
                  <a:srgbClr val="000000"/>
                </a:solidFill>
              </a:rPr>
              <a:t> damas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Tarefa T</a:t>
            </a:r>
            <a:r>
              <a:rPr lang="en-GB" altLang="pt-BR"/>
              <a:t>: jogar damas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Medida de desempenho P</a:t>
            </a:r>
            <a:r>
              <a:rPr lang="en-GB" altLang="pt-BR"/>
              <a:t>: ?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Experiência E</a:t>
            </a:r>
            <a:r>
              <a:rPr lang="en-GB" altLang="pt-BR"/>
              <a:t>: ?</a:t>
            </a:r>
          </a:p>
          <a:p>
            <a:pPr marL="320675" indent="-312738">
              <a:buClrTx/>
              <a:buSzPct val="6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en-GB" altLang="pt-BR">
              <a:solidFill>
                <a:srgbClr val="000000"/>
              </a:solidFill>
            </a:endParaRPr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66EE5531-34E4-45C1-AB37-5087529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1" y="379730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1A4F01F4-7925-4A43-8042-9FD84B7505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1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D199D94-6BAC-411B-BC48-991A44D346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>
                <a:solidFill>
                  <a:srgbClr val="0066CC"/>
                </a:solidFill>
              </a:rPr>
              <a:t>Problema</a:t>
            </a:r>
            <a:r>
              <a:rPr lang="en-GB" altLang="pt-BR"/>
              <a:t>:</a:t>
            </a:r>
            <a:r>
              <a:rPr lang="en-GB" altLang="pt-BR">
                <a:solidFill>
                  <a:srgbClr val="000000"/>
                </a:solidFill>
              </a:rPr>
              <a:t> aprender a</a:t>
            </a:r>
            <a:r>
              <a:rPr lang="en-GB" altLang="pt-BR"/>
              <a:t> </a:t>
            </a:r>
            <a:r>
              <a:rPr lang="en-GB" altLang="pt-BR">
                <a:solidFill>
                  <a:srgbClr val="DC2300"/>
                </a:solidFill>
              </a:rPr>
              <a:t>jogar</a:t>
            </a:r>
            <a:r>
              <a:rPr lang="en-GB" altLang="pt-BR"/>
              <a:t> </a:t>
            </a:r>
            <a:r>
              <a:rPr lang="en-GB" altLang="pt-BR">
                <a:solidFill>
                  <a:srgbClr val="000000"/>
                </a:solidFill>
              </a:rPr>
              <a:t>damas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Tarefa T</a:t>
            </a:r>
            <a:r>
              <a:rPr lang="en-GB" altLang="pt-BR"/>
              <a:t>: jogar damas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Medida de desempenho P</a:t>
            </a:r>
            <a:r>
              <a:rPr lang="en-GB" altLang="pt-BR"/>
              <a:t>: porcentagem de jogos vencidos contra adversários ou contra si próprio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Experiência E</a:t>
            </a:r>
            <a:r>
              <a:rPr lang="en-GB" altLang="pt-BR"/>
              <a:t>: praticar jogando</a:t>
            </a:r>
          </a:p>
          <a:p>
            <a:pPr marL="320675" indent="-312738">
              <a:buClrTx/>
              <a:buSzPct val="6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en-GB" altLang="pt-BR">
              <a:solidFill>
                <a:srgbClr val="000000"/>
              </a:solidFill>
            </a:endParaRPr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73B628F9-A511-4A64-95BA-2C049F26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4" y="381635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1" name="AutoShape 4">
            <a:extLst>
              <a:ext uri="{FF2B5EF4-FFF2-40B4-BE49-F238E27FC236}">
                <a16:creationId xmlns:a16="http://schemas.microsoft.com/office/drawing/2014/main" id="{378FF0DF-4300-43E1-83D1-D3165574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1" y="4032250"/>
            <a:ext cx="4537075" cy="1728788"/>
          </a:xfrm>
          <a:prstGeom prst="wedgeRectCallout">
            <a:avLst>
              <a:gd name="adj1" fmla="val -66000"/>
              <a:gd name="adj2" fmla="val -7741"/>
            </a:avLst>
          </a:prstGeom>
          <a:solidFill>
            <a:srgbClr val="EEEEEE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Arthur Lee Samuel 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(criou o termo "</a:t>
            </a:r>
            <a:r>
              <a:rPr lang="pt-BR" altLang="pt-BR" i="1">
                <a:solidFill>
                  <a:srgbClr val="000000"/>
                </a:solidFill>
              </a:rPr>
              <a:t>machine learning</a:t>
            </a:r>
            <a:r>
              <a:rPr lang="pt-BR" altLang="pt-BR">
                <a:solidFill>
                  <a:srgbClr val="000000"/>
                </a:solidFill>
              </a:rPr>
              <a:t>" em 1959): 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programa de jogar damas,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primeiro programa com auto-aprendizado.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Jogou milhares de vezes conta si mesmo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Chegou a nível amador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584E6D5E-D276-4420-830F-1D4B73EA8A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1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C2588D6-750E-4ED0-B8FD-C97C3D7FC2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5913" indent="-312738">
              <a:buClrTx/>
              <a:buSzPct val="45000"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en-GB" altLang="pt-BR">
              <a:solidFill>
                <a:srgbClr val="000000"/>
              </a:solidFill>
            </a:endParaRPr>
          </a:p>
          <a:p>
            <a:pPr marL="320675" indent="-312738">
              <a:buClrTx/>
              <a:buSzPct val="65000"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en-GB" altLang="pt-BR">
              <a:solidFill>
                <a:srgbClr val="000000"/>
              </a:solidFill>
            </a:endParaRPr>
          </a:p>
        </p:txBody>
      </p:sp>
      <p:pic>
        <p:nvPicPr>
          <p:cNvPr id="47108" name="Picture 3">
            <a:extLst>
              <a:ext uri="{FF2B5EF4-FFF2-40B4-BE49-F238E27FC236}">
                <a16:creationId xmlns:a16="http://schemas.microsoft.com/office/drawing/2014/main" id="{83D7665E-8010-4547-AFDD-987CC51C4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677988"/>
            <a:ext cx="7199313" cy="321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09" name="Picture 4">
            <a:extLst>
              <a:ext uri="{FF2B5EF4-FFF2-40B4-BE49-F238E27FC236}">
                <a16:creationId xmlns:a16="http://schemas.microsoft.com/office/drawing/2014/main" id="{3A769E2F-4908-4DAB-A7AD-22D1FA83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4824414"/>
            <a:ext cx="26289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7FC709C0-3AF6-4969-8B9F-EB2179ACD7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2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7B5C24C-5366-434C-80A4-D46DEC0C34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1150" indent="-311150"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311150" algn="l"/>
                <a:tab pos="415925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</a:tabLst>
            </a:pPr>
            <a:r>
              <a:rPr lang="en-GB" altLang="pt-BR" b="1">
                <a:solidFill>
                  <a:srgbClr val="0066CC"/>
                </a:solidFill>
              </a:rPr>
              <a:t>Problema</a:t>
            </a:r>
            <a:r>
              <a:rPr lang="en-GB" altLang="pt-BR">
                <a:solidFill>
                  <a:srgbClr val="000000"/>
                </a:solidFill>
              </a:rPr>
              <a:t>:</a:t>
            </a:r>
            <a:r>
              <a:rPr lang="en-GB" altLang="pt-BR"/>
              <a:t> </a:t>
            </a:r>
            <a:r>
              <a:rPr lang="en-GB" altLang="pt-BR">
                <a:solidFill>
                  <a:srgbClr val="DC2300"/>
                </a:solidFill>
              </a:rPr>
              <a:t>filtrar </a:t>
            </a:r>
            <a:r>
              <a:rPr lang="en-GB" altLang="pt-BR">
                <a:solidFill>
                  <a:srgbClr val="000000"/>
                </a:solidFill>
              </a:rPr>
              <a:t>mensagens de email</a:t>
            </a:r>
          </a:p>
          <a:p>
            <a:pPr marL="711200" lvl="1" indent="-254000">
              <a:buSzPct val="45000"/>
              <a:buFont typeface="Wingdings" panose="05000000000000000000" pitchFamily="2" charset="2"/>
              <a:buChar char=""/>
              <a:tabLst>
                <a:tab pos="311150" algn="l"/>
                <a:tab pos="415925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</a:tabLst>
            </a:pPr>
            <a:r>
              <a:rPr lang="en-GB" altLang="pt-BR" b="1"/>
              <a:t>Tarefa T</a:t>
            </a:r>
            <a:r>
              <a:rPr lang="en-GB" altLang="pt-BR"/>
              <a:t>: categorizar mensagens de email como spam ou legítima</a:t>
            </a:r>
          </a:p>
          <a:p>
            <a:pPr marL="711200" lvl="1" indent="-254000">
              <a:buSzPct val="45000"/>
              <a:buFont typeface="Wingdings" panose="05000000000000000000" pitchFamily="2" charset="2"/>
              <a:buChar char=""/>
              <a:tabLst>
                <a:tab pos="311150" algn="l"/>
                <a:tab pos="415925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</a:tabLst>
            </a:pPr>
            <a:r>
              <a:rPr lang="en-GB" altLang="pt-BR" b="1"/>
              <a:t>Medida de desempenho P</a:t>
            </a:r>
            <a:r>
              <a:rPr lang="en-GB" altLang="pt-BR"/>
              <a:t>: ?</a:t>
            </a:r>
          </a:p>
          <a:p>
            <a:pPr marL="711200" lvl="1" indent="-254000">
              <a:buSzPct val="45000"/>
              <a:buFont typeface="Wingdings" panose="05000000000000000000" pitchFamily="2" charset="2"/>
              <a:buChar char=""/>
              <a:tabLst>
                <a:tab pos="311150" algn="l"/>
                <a:tab pos="415925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</a:tabLst>
            </a:pPr>
            <a:r>
              <a:rPr lang="en-GB" altLang="pt-BR" b="1"/>
              <a:t>Experiência E</a:t>
            </a:r>
            <a:r>
              <a:rPr lang="en-GB" altLang="pt-BR"/>
              <a:t>: ?</a:t>
            </a: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97415E50-4868-43AF-9C47-47847AB4B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4679950"/>
            <a:ext cx="1619250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ACD93FB1-9593-4745-9FC5-98231630FA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2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296923E-2016-4B98-BA8D-185EDBD31C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1150" indent="-311150"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311150" algn="l"/>
                <a:tab pos="415925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</a:tabLst>
              <a:defRPr/>
            </a:pPr>
            <a:r>
              <a:rPr lang="en-GB" altLang="pt-BR" b="1">
                <a:solidFill>
                  <a:srgbClr val="0066CC"/>
                </a:solidFill>
              </a:rPr>
              <a:t>Problema</a:t>
            </a:r>
            <a:r>
              <a:rPr lang="en-GB" altLang="pt-BR">
                <a:solidFill>
                  <a:srgbClr val="000000"/>
                </a:solidFill>
              </a:rPr>
              <a:t>:</a:t>
            </a:r>
            <a:r>
              <a:rPr lang="en-GB" altLang="pt-BR"/>
              <a:t> </a:t>
            </a:r>
            <a:r>
              <a:rPr lang="en-GB" altLang="pt-BR">
                <a:solidFill>
                  <a:srgbClr val="DC2300"/>
                </a:solidFill>
              </a:rPr>
              <a:t>filtrar </a:t>
            </a:r>
            <a:r>
              <a:rPr lang="en-GB" altLang="pt-BR">
                <a:solidFill>
                  <a:srgbClr val="000000"/>
                </a:solidFill>
              </a:rPr>
              <a:t>mensagens de email</a:t>
            </a:r>
          </a:p>
          <a:p>
            <a:pPr marL="711200" lvl="1" indent="-254000">
              <a:buSzPct val="45000"/>
              <a:buFont typeface="Wingdings" panose="05000000000000000000" pitchFamily="2" charset="2"/>
              <a:buChar char=""/>
              <a:tabLst>
                <a:tab pos="311150" algn="l"/>
                <a:tab pos="415925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</a:tabLst>
              <a:defRPr/>
            </a:pPr>
            <a:r>
              <a:rPr lang="en-GB" altLang="pt-BR" b="1"/>
              <a:t>Tarefa T</a:t>
            </a:r>
            <a:r>
              <a:rPr lang="en-GB" altLang="pt-BR"/>
              <a:t>: categorizar mensagens de email como spam ou legítima</a:t>
            </a:r>
          </a:p>
          <a:p>
            <a:pPr marL="711200" lvl="1" indent="-254000">
              <a:buSzPct val="45000"/>
              <a:buFont typeface="Wingdings" panose="05000000000000000000" pitchFamily="2" charset="2"/>
              <a:buChar char=""/>
              <a:tabLst>
                <a:tab pos="311150" algn="l"/>
                <a:tab pos="415925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</a:tabLst>
              <a:defRPr/>
            </a:pPr>
            <a:r>
              <a:rPr lang="en-GB" altLang="pt-BR" b="1"/>
              <a:t>Medida de desempenho P</a:t>
            </a:r>
            <a:r>
              <a:rPr lang="en-GB" altLang="pt-BR"/>
              <a:t>: porcentagem de mensagens de spam e legítimas corretamente identificadas</a:t>
            </a:r>
          </a:p>
          <a:p>
            <a:pPr marL="1454150" lvl="1" indent="-538163">
              <a:buSzPct val="45000"/>
              <a:buFont typeface="Wingdings" panose="05000000000000000000" pitchFamily="2" charset="2"/>
              <a:buChar char=""/>
              <a:tabLst>
                <a:tab pos="311150" algn="l"/>
                <a:tab pos="415925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</a:tabLst>
              <a:defRPr/>
            </a:pPr>
            <a:r>
              <a:rPr lang="en-GB" altLang="pt-BR"/>
              <a:t>Pode ter um peso diferente para cada erro</a:t>
            </a:r>
          </a:p>
          <a:p>
            <a:pPr marL="711200" lvl="1" indent="-254000">
              <a:buSzPct val="45000"/>
              <a:buFont typeface="Wingdings" panose="05000000000000000000" pitchFamily="2" charset="2"/>
              <a:buChar char=""/>
              <a:tabLst>
                <a:tab pos="311150" algn="l"/>
                <a:tab pos="415925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</a:tabLst>
              <a:defRPr/>
            </a:pPr>
            <a:r>
              <a:rPr lang="en-GB" altLang="pt-BR" b="1"/>
              <a:t>Experiência E</a:t>
            </a:r>
            <a:r>
              <a:rPr lang="en-GB" altLang="pt-BR"/>
              <a:t>: conjunto de e-mails apontados pelo usuário como spams</a:t>
            </a:r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F6580A70-1536-4391-A4C5-B2DA66DC7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4679950"/>
            <a:ext cx="1619250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735BE6BD-E4E4-4EE9-9336-216C750FDC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2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53B215D-630D-41A6-AB49-B93894799D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indent="-336550"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     Spam</a:t>
            </a:r>
          </a:p>
        </p:txBody>
      </p:sp>
      <p:pic>
        <p:nvPicPr>
          <p:cNvPr id="53252" name="Picture 3">
            <a:extLst>
              <a:ext uri="{FF2B5EF4-FFF2-40B4-BE49-F238E27FC236}">
                <a16:creationId xmlns:a16="http://schemas.microsoft.com/office/drawing/2014/main" id="{CA036F99-BBAA-420A-97E7-1549DACD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75" y="1671638"/>
            <a:ext cx="1619250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3" name="Picture 4">
            <a:extLst>
              <a:ext uri="{FF2B5EF4-FFF2-40B4-BE49-F238E27FC236}">
                <a16:creationId xmlns:a16="http://schemas.microsoft.com/office/drawing/2014/main" id="{29B78B43-D747-4BED-830B-601C6822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692276"/>
            <a:ext cx="540067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4" name="Picture 5">
            <a:extLst>
              <a:ext uri="{FF2B5EF4-FFF2-40B4-BE49-F238E27FC236}">
                <a16:creationId xmlns:a16="http://schemas.microsoft.com/office/drawing/2014/main" id="{A335C40D-2E86-4971-BA2A-4AA637C6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1" y="4805363"/>
            <a:ext cx="35147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5" name="AutoShape 6">
            <a:extLst>
              <a:ext uri="{FF2B5EF4-FFF2-40B4-BE49-F238E27FC236}">
                <a16:creationId xmlns:a16="http://schemas.microsoft.com/office/drawing/2014/main" id="{CC517954-B0DC-4687-9903-BBD50A42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3240088"/>
            <a:ext cx="3024188" cy="1295400"/>
          </a:xfrm>
          <a:prstGeom prst="wedgeRectCallout">
            <a:avLst>
              <a:gd name="adj1" fmla="val -85338"/>
              <a:gd name="adj2" fmla="val 38472"/>
            </a:avLst>
          </a:prstGeom>
          <a:solidFill>
            <a:srgbClr val="EEEEEE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 i="1" dirty="0">
                <a:solidFill>
                  <a:srgbClr val="000000"/>
                </a:solidFill>
              </a:rPr>
              <a:t>50-70 por cento de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 i="1" dirty="0">
                <a:solidFill>
                  <a:srgbClr val="000000"/>
                </a:solidFill>
              </a:rPr>
              <a:t>mensagens que o Gmail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 i="1" dirty="0">
                <a:solidFill>
                  <a:srgbClr val="000000"/>
                </a:solidFill>
              </a:rPr>
              <a:t>recebe são spam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827E518C-346A-46AC-B77E-403CB68B58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3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F920C62-9584-4627-80AD-001557163D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b="1">
                <a:solidFill>
                  <a:srgbClr val="0066CC"/>
                </a:solidFill>
              </a:rPr>
              <a:t>Problema</a:t>
            </a:r>
            <a:r>
              <a:rPr lang="en-GB" altLang="pt-BR"/>
              <a:t>: </a:t>
            </a:r>
            <a:r>
              <a:rPr lang="en-GB" altLang="pt-BR">
                <a:solidFill>
                  <a:srgbClr val="DC2300"/>
                </a:solidFill>
              </a:rPr>
              <a:t>reconhecer</a:t>
            </a:r>
            <a:r>
              <a:rPr lang="en-GB" altLang="pt-BR"/>
              <a:t> </a:t>
            </a:r>
            <a:r>
              <a:rPr lang="en-GB" altLang="pt-BR">
                <a:solidFill>
                  <a:srgbClr val="000000"/>
                </a:solidFill>
              </a:rPr>
              <a:t>escrita manual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b="1"/>
              <a:t>Tarefa T</a:t>
            </a:r>
            <a:r>
              <a:rPr lang="en-GB" altLang="pt-BR"/>
              <a:t>: reconhecer e classificar dígitos manuscritos dentro de imagens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b="1"/>
              <a:t>Medida de desempenho P</a:t>
            </a:r>
            <a:r>
              <a:rPr lang="en-GB" altLang="pt-BR"/>
              <a:t>: ?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b="1"/>
              <a:t>Experiência E</a:t>
            </a:r>
            <a:r>
              <a:rPr lang="en-GB" altLang="pt-BR"/>
              <a:t>: ?</a:t>
            </a:r>
          </a:p>
        </p:txBody>
      </p:sp>
      <p:pic>
        <p:nvPicPr>
          <p:cNvPr id="55300" name="Picture 3">
            <a:extLst>
              <a:ext uri="{FF2B5EF4-FFF2-40B4-BE49-F238E27FC236}">
                <a16:creationId xmlns:a16="http://schemas.microsoft.com/office/drawing/2014/main" id="{6E2FA924-B9CA-4277-B89C-660C0BCD6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4" y="4103688"/>
            <a:ext cx="4217987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1" name="Picture 4">
            <a:extLst>
              <a:ext uri="{FF2B5EF4-FFF2-40B4-BE49-F238E27FC236}">
                <a16:creationId xmlns:a16="http://schemas.microsoft.com/office/drawing/2014/main" id="{90357A05-2719-4325-9815-5935A0A0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4068763"/>
            <a:ext cx="1439862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66E57FF1-8EC1-49C3-85E3-F1B4793687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3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DB4A7AA-9F21-4194-8BBB-09C564AE49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b="1">
                <a:solidFill>
                  <a:srgbClr val="0066CC"/>
                </a:solidFill>
              </a:rPr>
              <a:t>Problema</a:t>
            </a:r>
            <a:r>
              <a:rPr lang="en-GB" altLang="pt-BR"/>
              <a:t>: </a:t>
            </a:r>
            <a:r>
              <a:rPr lang="en-GB" altLang="pt-BR">
                <a:solidFill>
                  <a:srgbClr val="DC2300"/>
                </a:solidFill>
              </a:rPr>
              <a:t>reconhecer</a:t>
            </a:r>
            <a:r>
              <a:rPr lang="en-GB" altLang="pt-BR"/>
              <a:t> </a:t>
            </a:r>
            <a:r>
              <a:rPr lang="en-GB" altLang="pt-BR">
                <a:solidFill>
                  <a:srgbClr val="000000"/>
                </a:solidFill>
              </a:rPr>
              <a:t>escrita manual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b="1"/>
              <a:t>Tarefa T</a:t>
            </a:r>
            <a:r>
              <a:rPr lang="en-GB" altLang="pt-BR"/>
              <a:t>: reconhecer e classificar dígitos manuscritos dentro de imagens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b="1"/>
              <a:t>Medida de desempenho P</a:t>
            </a:r>
            <a:r>
              <a:rPr lang="en-GB" altLang="pt-BR"/>
              <a:t>: porcentagem de dígitos corretamente identificados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b="1"/>
              <a:t>Experiência E</a:t>
            </a:r>
            <a:r>
              <a:rPr lang="en-GB" altLang="pt-BR"/>
              <a:t>: imagens de dígitos manuscritos por diferentes pessoas</a:t>
            </a:r>
          </a:p>
        </p:txBody>
      </p:sp>
      <p:sp>
        <p:nvSpPr>
          <p:cNvPr id="57349" name="AutoShape 4">
            <a:extLst>
              <a:ext uri="{FF2B5EF4-FFF2-40B4-BE49-F238E27FC236}">
                <a16:creationId xmlns:a16="http://schemas.microsoft.com/office/drawing/2014/main" id="{5FD5F158-A60C-4049-B990-08CE724B2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277" y="3429000"/>
            <a:ext cx="5054745" cy="2532930"/>
          </a:xfrm>
          <a:prstGeom prst="wedgeRectCallout">
            <a:avLst>
              <a:gd name="adj1" fmla="val 47810"/>
              <a:gd name="adj2" fmla="val -63153"/>
            </a:avLst>
          </a:prstGeom>
          <a:solidFill>
            <a:srgbClr val="EEEEEE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rgbClr val="000000"/>
                </a:solidFill>
              </a:rPr>
              <a:t>Banco de dados MNIST:</a:t>
            </a:r>
          </a:p>
          <a:p>
            <a:pPr algn="ctr" eaLnBrk="1" hangingPunct="1"/>
            <a:r>
              <a:rPr lang="pt-BR" altLang="pt-BR" b="1" i="1" dirty="0">
                <a:solidFill>
                  <a:srgbClr val="000000"/>
                </a:solidFill>
              </a:rPr>
              <a:t>imagens de dígitos manuscritos, coletados</a:t>
            </a:r>
          </a:p>
          <a:p>
            <a:pPr algn="ctr" eaLnBrk="1" hangingPunct="1"/>
            <a:r>
              <a:rPr lang="pt-BR" altLang="pt-BR" b="1" i="1" dirty="0">
                <a:solidFill>
                  <a:srgbClr val="000000"/>
                </a:solidFill>
              </a:rPr>
              <a:t>entre funcionários do Census Bureau</a:t>
            </a:r>
          </a:p>
          <a:p>
            <a:pPr algn="ctr" eaLnBrk="1" hangingPunct="1"/>
            <a:r>
              <a:rPr lang="pt-BR" altLang="pt-BR" b="1" i="1" dirty="0">
                <a:solidFill>
                  <a:srgbClr val="000000"/>
                </a:solidFill>
              </a:rPr>
              <a:t>e estudantes do ensino médio.</a:t>
            </a:r>
          </a:p>
          <a:p>
            <a:pPr algn="ctr" eaLnBrk="1" hangingPunct="1"/>
            <a:r>
              <a:rPr lang="pt-BR" altLang="pt-BR" b="1" i="1" dirty="0">
                <a:solidFill>
                  <a:srgbClr val="000000"/>
                </a:solidFill>
              </a:rPr>
              <a:t> Escritores do conjunto de </a:t>
            </a:r>
          </a:p>
          <a:p>
            <a:pPr algn="ctr" eaLnBrk="1" hangingPunct="1"/>
            <a:r>
              <a:rPr lang="pt-BR" altLang="pt-BR" b="1" i="1" dirty="0">
                <a:solidFill>
                  <a:srgbClr val="000000"/>
                </a:solidFill>
              </a:rPr>
              <a:t>treinamento e conjunto de teste são disjuntos.</a:t>
            </a:r>
            <a:endParaRPr lang="pt-BR" altLang="pt-BR" i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A69398C4-E84F-49A8-B5ED-161086C7B7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/>
              <a:t>Exemplo 3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8E840F6-0C4A-41A9-8F0F-ADF0318598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indent="-336550"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i="1" dirty="0" err="1"/>
              <a:t>Deep</a:t>
            </a:r>
            <a:r>
              <a:rPr lang="pt-BR" altLang="pt-BR" i="1" dirty="0"/>
              <a:t> </a:t>
            </a:r>
            <a:r>
              <a:rPr lang="pt-BR" altLang="pt-BR" i="1" dirty="0" err="1"/>
              <a:t>learning</a:t>
            </a:r>
            <a:r>
              <a:rPr lang="pt-BR" altLang="pt-BR" dirty="0"/>
              <a:t> e gatos</a:t>
            </a:r>
          </a:p>
        </p:txBody>
      </p:sp>
      <p:pic>
        <p:nvPicPr>
          <p:cNvPr id="59396" name="Picture 3">
            <a:extLst>
              <a:ext uri="{FF2B5EF4-FFF2-40B4-BE49-F238E27FC236}">
                <a16:creationId xmlns:a16="http://schemas.microsoft.com/office/drawing/2014/main" id="{21F81DB3-DFE3-40C2-ADDB-30F98EB4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547814"/>
            <a:ext cx="47053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397" name="Text Box 4">
            <a:extLst>
              <a:ext uri="{FF2B5EF4-FFF2-40B4-BE49-F238E27FC236}">
                <a16:creationId xmlns:a16="http://schemas.microsoft.com/office/drawing/2014/main" id="{A9F6135C-0A95-475E-8A4F-C3F322C4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2254251"/>
            <a:ext cx="3240087" cy="321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i="1" dirty="0">
                <a:solidFill>
                  <a:srgbClr val="000000"/>
                </a:solidFill>
              </a:rPr>
              <a:t>“Quando os cientistas da computação do misterioso laboratório X do Google construíram uma rede neural de 16.000 processadores de computador com um bilhão de conexões e permitiram que ela navegasse no YouTube, eles fizeram o que muitos usuários da web poderiam fazer: começaram a procurar gatos”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8A62E-647B-4336-A1E4-77B308EF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4461788-781C-4D36-B170-8B5384567CCE}"/>
                  </a:ext>
                </a:extLst>
              </p14:cNvPr>
              <p14:cNvContentPartPr/>
              <p14:nvPr/>
            </p14:nvContentPartPr>
            <p14:xfrm>
              <a:off x="1218070" y="1941290"/>
              <a:ext cx="77760" cy="1641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4461788-781C-4D36-B170-8B5384567C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430" y="1932650"/>
                <a:ext cx="9540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CE309E0-F7B1-4BA7-8F6D-517BD31A8A4C}"/>
              </a:ext>
            </a:extLst>
          </p:cNvPr>
          <p:cNvGrpSpPr/>
          <p:nvPr/>
        </p:nvGrpSpPr>
        <p:grpSpPr>
          <a:xfrm>
            <a:off x="1042030" y="1979608"/>
            <a:ext cx="4227480" cy="990360"/>
            <a:chOff x="1042030" y="1979608"/>
            <a:chExt cx="4227480" cy="9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E25F9DD5-69BD-4668-8EA4-BEAABDBA6415}"/>
                    </a:ext>
                  </a:extLst>
                </p14:cNvPr>
                <p14:cNvContentPartPr/>
                <p14:nvPr/>
              </p14:nvContentPartPr>
              <p14:xfrm>
                <a:off x="1042030" y="1992568"/>
                <a:ext cx="241920" cy="17928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E25F9DD5-69BD-4668-8EA4-BEAABDBA64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3390" y="1983568"/>
                  <a:ext cx="259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C31F5931-1ABF-465C-9A42-4CCE5C461D54}"/>
                    </a:ext>
                  </a:extLst>
                </p14:cNvPr>
                <p14:cNvContentPartPr/>
                <p14:nvPr/>
              </p14:nvContentPartPr>
              <p14:xfrm>
                <a:off x="1101070" y="1979608"/>
                <a:ext cx="207360" cy="540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C31F5931-1ABF-465C-9A42-4CCE5C461D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2070" y="1970608"/>
                  <a:ext cx="225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98754AE1-A9F1-415A-9D9F-E711E5BABBD3}"/>
                    </a:ext>
                  </a:extLst>
                </p14:cNvPr>
                <p14:cNvContentPartPr/>
                <p14:nvPr/>
              </p14:nvContentPartPr>
              <p14:xfrm>
                <a:off x="1315990" y="2109568"/>
                <a:ext cx="315360" cy="1101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98754AE1-A9F1-415A-9D9F-E711E5BABB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06990" y="2100928"/>
                  <a:ext cx="333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19407E79-703C-459F-B879-889DC849C31A}"/>
                    </a:ext>
                  </a:extLst>
                </p14:cNvPr>
                <p14:cNvContentPartPr/>
                <p14:nvPr/>
              </p14:nvContentPartPr>
              <p14:xfrm>
                <a:off x="1693630" y="2163928"/>
                <a:ext cx="124920" cy="81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19407E79-703C-459F-B879-889DC849C3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84990" y="2154928"/>
                  <a:ext cx="1425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D2C69112-EC93-4338-BB0E-808243D9EC9B}"/>
                    </a:ext>
                  </a:extLst>
                </p14:cNvPr>
                <p14:cNvContentPartPr/>
                <p14:nvPr/>
              </p14:nvContentPartPr>
              <p14:xfrm>
                <a:off x="1871470" y="2138008"/>
                <a:ext cx="181800" cy="3229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D2C69112-EC93-4338-BB0E-808243D9EC9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62470" y="2129008"/>
                  <a:ext cx="1994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AF974047-74B0-4BDA-86B5-ECE8A7D14E64}"/>
                    </a:ext>
                  </a:extLst>
                </p14:cNvPr>
                <p14:cNvContentPartPr/>
                <p14:nvPr/>
              </p14:nvContentPartPr>
              <p14:xfrm>
                <a:off x="1972990" y="2148088"/>
                <a:ext cx="3600" cy="57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AF974047-74B0-4BDA-86B5-ECE8A7D14E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63990" y="2139448"/>
                  <a:ext cx="21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89E146F-4267-419F-B4DA-7E280DE63110}"/>
                    </a:ext>
                  </a:extLst>
                </p14:cNvPr>
                <p14:cNvContentPartPr/>
                <p14:nvPr/>
              </p14:nvContentPartPr>
              <p14:xfrm>
                <a:off x="2199070" y="2143768"/>
                <a:ext cx="362880" cy="1818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89E146F-4267-419F-B4DA-7E280DE631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90430" y="2135128"/>
                  <a:ext cx="380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B610631E-7659-48B8-BBB3-479B9D8DFF78}"/>
                    </a:ext>
                  </a:extLst>
                </p14:cNvPr>
                <p14:cNvContentPartPr/>
                <p14:nvPr/>
              </p14:nvContentPartPr>
              <p14:xfrm>
                <a:off x="2951470" y="2275888"/>
                <a:ext cx="829440" cy="2062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B610631E-7659-48B8-BBB3-479B9D8DFF7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42470" y="2266888"/>
                  <a:ext cx="847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DFD20E9-A1AF-4287-85C5-8A7AF41EFF67}"/>
                    </a:ext>
                  </a:extLst>
                </p14:cNvPr>
                <p14:cNvContentPartPr/>
                <p14:nvPr/>
              </p14:nvContentPartPr>
              <p14:xfrm>
                <a:off x="3948670" y="2456248"/>
                <a:ext cx="310320" cy="788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DFD20E9-A1AF-4287-85C5-8A7AF41EFF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40030" y="2447248"/>
                  <a:ext cx="327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5843E85-42A1-42CD-8DE9-E4C0F6F6F441}"/>
                    </a:ext>
                  </a:extLst>
                </p14:cNvPr>
                <p14:cNvContentPartPr/>
                <p14:nvPr/>
              </p14:nvContentPartPr>
              <p14:xfrm>
                <a:off x="4324150" y="2477848"/>
                <a:ext cx="383760" cy="1126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5843E85-42A1-42CD-8DE9-E4C0F6F6F4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15510" y="2469208"/>
                  <a:ext cx="401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D44DE92F-1A3C-4DC6-9DBB-5291FE6869FE}"/>
                    </a:ext>
                  </a:extLst>
                </p14:cNvPr>
                <p14:cNvContentPartPr/>
                <p14:nvPr/>
              </p14:nvContentPartPr>
              <p14:xfrm>
                <a:off x="4765150" y="2517448"/>
                <a:ext cx="134280" cy="741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D44DE92F-1A3C-4DC6-9DBB-5291FE6869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56150" y="2508808"/>
                  <a:ext cx="151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05525248-8C03-41E1-AC53-918E10082A89}"/>
                    </a:ext>
                  </a:extLst>
                </p14:cNvPr>
                <p14:cNvContentPartPr/>
                <p14:nvPr/>
              </p14:nvContentPartPr>
              <p14:xfrm>
                <a:off x="4927150" y="2559208"/>
                <a:ext cx="342360" cy="673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05525248-8C03-41E1-AC53-918E10082A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18510" y="2550208"/>
                  <a:ext cx="360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1B64B09D-AA64-4E4F-AA9A-38BA2C1A9F14}"/>
                    </a:ext>
                  </a:extLst>
                </p14:cNvPr>
                <p14:cNvContentPartPr/>
                <p14:nvPr/>
              </p14:nvContentPartPr>
              <p14:xfrm>
                <a:off x="1131310" y="2544448"/>
                <a:ext cx="647640" cy="1357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1B64B09D-AA64-4E4F-AA9A-38BA2C1A9F1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22310" y="2535808"/>
                  <a:ext cx="665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3EA2978A-0300-462B-9240-4038A36C2C32}"/>
                    </a:ext>
                  </a:extLst>
                </p14:cNvPr>
                <p14:cNvContentPartPr/>
                <p14:nvPr/>
              </p14:nvContentPartPr>
              <p14:xfrm>
                <a:off x="2031670" y="2615008"/>
                <a:ext cx="166680" cy="1396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3EA2978A-0300-462B-9240-4038A36C2C3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22670" y="2606368"/>
                  <a:ext cx="184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0D3ADFE-3E05-4E0C-B82C-99E53EC78A68}"/>
                    </a:ext>
                  </a:extLst>
                </p14:cNvPr>
                <p14:cNvContentPartPr/>
                <p14:nvPr/>
              </p14:nvContentPartPr>
              <p14:xfrm>
                <a:off x="2406070" y="2677648"/>
                <a:ext cx="214200" cy="93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0D3ADFE-3E05-4E0C-B82C-99E53EC78A6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97070" y="2668648"/>
                  <a:ext cx="231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444841C-37F3-4866-9A85-EBFFE3DCA389}"/>
                    </a:ext>
                  </a:extLst>
                </p14:cNvPr>
                <p14:cNvContentPartPr/>
                <p14:nvPr/>
              </p14:nvContentPartPr>
              <p14:xfrm>
                <a:off x="2696590" y="2704648"/>
                <a:ext cx="1059840" cy="265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444841C-37F3-4866-9A85-EBFFE3DCA38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87590" y="2695648"/>
                  <a:ext cx="107748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B6FF865-A6D9-49B7-84D3-0584812C2C00}"/>
              </a:ext>
            </a:extLst>
          </p:cNvPr>
          <p:cNvGrpSpPr/>
          <p:nvPr/>
        </p:nvGrpSpPr>
        <p:grpSpPr>
          <a:xfrm>
            <a:off x="3994030" y="2960248"/>
            <a:ext cx="542160" cy="230760"/>
            <a:chOff x="3994030" y="2960248"/>
            <a:chExt cx="54216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E395705-709A-4847-BC18-E992063C1D20}"/>
                    </a:ext>
                  </a:extLst>
                </p14:cNvPr>
                <p14:cNvContentPartPr/>
                <p14:nvPr/>
              </p14:nvContentPartPr>
              <p14:xfrm>
                <a:off x="3994030" y="2960248"/>
                <a:ext cx="90360" cy="2307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E395705-709A-4847-BC18-E992063C1D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85030" y="2951608"/>
                  <a:ext cx="108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9069858-F91C-4BA8-AB52-029E34A99237}"/>
                    </a:ext>
                  </a:extLst>
                </p14:cNvPr>
                <p14:cNvContentPartPr/>
                <p14:nvPr/>
              </p14:nvContentPartPr>
              <p14:xfrm>
                <a:off x="4049830" y="3083728"/>
                <a:ext cx="81360" cy="338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9069858-F91C-4BA8-AB52-029E34A9923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41190" y="3074728"/>
                  <a:ext cx="99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B2E0963-3D5D-41A9-A530-B7AA34179DB7}"/>
                    </a:ext>
                  </a:extLst>
                </p14:cNvPr>
                <p14:cNvContentPartPr/>
                <p14:nvPr/>
              </p14:nvContentPartPr>
              <p14:xfrm>
                <a:off x="4198510" y="2995528"/>
                <a:ext cx="337680" cy="1144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B2E0963-3D5D-41A9-A530-B7AA34179DB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89870" y="2986888"/>
                  <a:ext cx="35532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E5F84E2E-CA57-49F5-B1F1-B1A835249E88}"/>
              </a:ext>
            </a:extLst>
          </p:cNvPr>
          <p:cNvGrpSpPr/>
          <p:nvPr/>
        </p:nvGrpSpPr>
        <p:grpSpPr>
          <a:xfrm>
            <a:off x="1090990" y="3022528"/>
            <a:ext cx="2332440" cy="573840"/>
            <a:chOff x="1090990" y="3022528"/>
            <a:chExt cx="2332440" cy="5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7F8B41C-66B2-4BAD-9DE3-665586859DDC}"/>
                    </a:ext>
                  </a:extLst>
                </p14:cNvPr>
                <p14:cNvContentPartPr/>
                <p14:nvPr/>
              </p14:nvContentPartPr>
              <p14:xfrm>
                <a:off x="1090990" y="3022528"/>
                <a:ext cx="297720" cy="2631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7F8B41C-66B2-4BAD-9DE3-665586859DD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2350" y="3013528"/>
                  <a:ext cx="3153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E10B4EAF-31BC-4E4D-8E86-DE534CB7F908}"/>
                    </a:ext>
                  </a:extLst>
                </p14:cNvPr>
                <p14:cNvContentPartPr/>
                <p14:nvPr/>
              </p14:nvContentPartPr>
              <p14:xfrm>
                <a:off x="1368910" y="3179128"/>
                <a:ext cx="3600" cy="12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E10B4EAF-31BC-4E4D-8E86-DE534CB7F90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60270" y="3170488"/>
                  <a:ext cx="2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F601015-0815-4903-B217-FD4107245ECB}"/>
                    </a:ext>
                  </a:extLst>
                </p14:cNvPr>
                <p14:cNvContentPartPr/>
                <p14:nvPr/>
              </p14:nvContentPartPr>
              <p14:xfrm>
                <a:off x="1426510" y="3270928"/>
                <a:ext cx="117720" cy="684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F601015-0815-4903-B217-FD4107245EC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17870" y="3262288"/>
                  <a:ext cx="13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BF3E804-983A-4ED2-9E29-619340085423}"/>
                    </a:ext>
                  </a:extLst>
                </p14:cNvPr>
                <p14:cNvContentPartPr/>
                <p14:nvPr/>
              </p14:nvContentPartPr>
              <p14:xfrm>
                <a:off x="1761310" y="3295048"/>
                <a:ext cx="123480" cy="792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BF3E804-983A-4ED2-9E29-61934008542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52310" y="3286048"/>
                  <a:ext cx="141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02006A16-FC41-4072-946A-B411A9FD7C2E}"/>
                    </a:ext>
                  </a:extLst>
                </p14:cNvPr>
                <p14:cNvContentPartPr/>
                <p14:nvPr/>
              </p14:nvContentPartPr>
              <p14:xfrm>
                <a:off x="2137870" y="3306568"/>
                <a:ext cx="231840" cy="10944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02006A16-FC41-4072-946A-B411A9FD7C2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29230" y="3297928"/>
                  <a:ext cx="249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7618730-B275-4A19-8021-F3E3D5140C78}"/>
                    </a:ext>
                  </a:extLst>
                </p14:cNvPr>
                <p14:cNvContentPartPr/>
                <p14:nvPr/>
              </p14:nvContentPartPr>
              <p14:xfrm>
                <a:off x="2089990" y="3293608"/>
                <a:ext cx="59400" cy="1360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7618730-B275-4A19-8021-F3E3D5140C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80990" y="3284968"/>
                  <a:ext cx="7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06A612B7-D75D-4BA9-8916-5C84010A20FC}"/>
                    </a:ext>
                  </a:extLst>
                </p14:cNvPr>
                <p14:cNvContentPartPr/>
                <p14:nvPr/>
              </p14:nvContentPartPr>
              <p14:xfrm>
                <a:off x="2349910" y="3420688"/>
                <a:ext cx="88560" cy="345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06A612B7-D75D-4BA9-8916-5C84010A20F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40910" y="3412048"/>
                  <a:ext cx="106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F311F17C-7978-4BBF-AC48-1349E5871EF4}"/>
                    </a:ext>
                  </a:extLst>
                </p14:cNvPr>
                <p14:cNvContentPartPr/>
                <p14:nvPr/>
              </p14:nvContentPartPr>
              <p14:xfrm>
                <a:off x="2457190" y="3362368"/>
                <a:ext cx="58320" cy="1458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F311F17C-7978-4BBF-AC48-1349E5871EF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48550" y="3353368"/>
                  <a:ext cx="75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A8181795-392E-4391-9181-5AD044365F15}"/>
                    </a:ext>
                  </a:extLst>
                </p14:cNvPr>
                <p14:cNvContentPartPr/>
                <p14:nvPr/>
              </p14:nvContentPartPr>
              <p14:xfrm>
                <a:off x="2393110" y="3378208"/>
                <a:ext cx="137160" cy="230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A8181795-392E-4391-9181-5AD044365F1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84110" y="3369208"/>
                  <a:ext cx="154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F7EB8E57-802E-4AD4-967C-DFE536BD0222}"/>
                    </a:ext>
                  </a:extLst>
                </p14:cNvPr>
                <p14:cNvContentPartPr/>
                <p14:nvPr/>
              </p14:nvContentPartPr>
              <p14:xfrm>
                <a:off x="2447470" y="3220888"/>
                <a:ext cx="18720" cy="2343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F7EB8E57-802E-4AD4-967C-DFE536BD022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38830" y="3211888"/>
                  <a:ext cx="36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9FD4D2C8-65B6-46F5-8803-BBBF24413495}"/>
                    </a:ext>
                  </a:extLst>
                </p14:cNvPr>
                <p14:cNvContentPartPr/>
                <p14:nvPr/>
              </p14:nvContentPartPr>
              <p14:xfrm>
                <a:off x="2566270" y="3436528"/>
                <a:ext cx="857160" cy="1598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9FD4D2C8-65B6-46F5-8803-BBBF244134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57630" y="3427528"/>
                  <a:ext cx="87480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614BC44-DFF4-41E2-B575-E0ADF9EBEC1B}"/>
              </a:ext>
            </a:extLst>
          </p:cNvPr>
          <p:cNvGrpSpPr/>
          <p:nvPr/>
        </p:nvGrpSpPr>
        <p:grpSpPr>
          <a:xfrm>
            <a:off x="3789910" y="3446248"/>
            <a:ext cx="690120" cy="300240"/>
            <a:chOff x="3789910" y="3446248"/>
            <a:chExt cx="69012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EE0F0FB9-F17E-453A-9D34-EF4643ED6950}"/>
                    </a:ext>
                  </a:extLst>
                </p14:cNvPr>
                <p14:cNvContentPartPr/>
                <p14:nvPr/>
              </p14:nvContentPartPr>
              <p14:xfrm>
                <a:off x="3789910" y="3570808"/>
                <a:ext cx="292320" cy="1180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EE0F0FB9-F17E-453A-9D34-EF4643ED69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81270" y="3561808"/>
                  <a:ext cx="309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C061240-73AC-4C68-A4C0-B48857DA3CE0}"/>
                    </a:ext>
                  </a:extLst>
                </p14:cNvPr>
                <p14:cNvContentPartPr/>
                <p14:nvPr/>
              </p14:nvContentPartPr>
              <p14:xfrm>
                <a:off x="4170070" y="3446248"/>
                <a:ext cx="45360" cy="2559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C061240-73AC-4C68-A4C0-B48857DA3C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61430" y="3437248"/>
                  <a:ext cx="63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5D8A3B1-DAEA-4279-A7DE-343D861E6A88}"/>
                    </a:ext>
                  </a:extLst>
                </p14:cNvPr>
                <p14:cNvContentPartPr/>
                <p14:nvPr/>
              </p14:nvContentPartPr>
              <p14:xfrm>
                <a:off x="4126870" y="3570448"/>
                <a:ext cx="157680" cy="349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5D8A3B1-DAEA-4279-A7DE-343D861E6A8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18230" y="3561448"/>
                  <a:ext cx="175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3082C68-96ED-47F7-8DA9-A8AA970B0BC3}"/>
                    </a:ext>
                  </a:extLst>
                </p14:cNvPr>
                <p14:cNvContentPartPr/>
                <p14:nvPr/>
              </p14:nvContentPartPr>
              <p14:xfrm>
                <a:off x="4280590" y="3666208"/>
                <a:ext cx="199440" cy="802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3082C68-96ED-47F7-8DA9-A8AA970B0BC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71950" y="3657208"/>
                  <a:ext cx="21708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B8C52E10-0952-46A7-BE8F-3A469F48C19E}"/>
              </a:ext>
            </a:extLst>
          </p:cNvPr>
          <p:cNvGrpSpPr/>
          <p:nvPr/>
        </p:nvGrpSpPr>
        <p:grpSpPr>
          <a:xfrm>
            <a:off x="1141030" y="3697528"/>
            <a:ext cx="1671840" cy="434160"/>
            <a:chOff x="1141030" y="3697528"/>
            <a:chExt cx="167184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490DA42A-7BE5-4305-AC6C-1BA7B91CDC9A}"/>
                    </a:ext>
                  </a:extLst>
                </p14:cNvPr>
                <p14:cNvContentPartPr/>
                <p14:nvPr/>
              </p14:nvContentPartPr>
              <p14:xfrm>
                <a:off x="1141030" y="3697528"/>
                <a:ext cx="310320" cy="1342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490DA42A-7BE5-4305-AC6C-1BA7B91CDC9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32030" y="3688888"/>
                  <a:ext cx="327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4DEEC9B-BB08-4006-8E72-C63A11C8BBD7}"/>
                    </a:ext>
                  </a:extLst>
                </p14:cNvPr>
                <p14:cNvContentPartPr/>
                <p14:nvPr/>
              </p14:nvContentPartPr>
              <p14:xfrm>
                <a:off x="1651150" y="3816688"/>
                <a:ext cx="442080" cy="1382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4DEEC9B-BB08-4006-8E72-C63A11C8BBD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42150" y="3807688"/>
                  <a:ext cx="459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46900C91-8E51-4D01-915E-C579DB6DA464}"/>
                    </a:ext>
                  </a:extLst>
                </p14:cNvPr>
                <p14:cNvContentPartPr/>
                <p14:nvPr/>
              </p14:nvContentPartPr>
              <p14:xfrm>
                <a:off x="2094310" y="3831808"/>
                <a:ext cx="3600" cy="75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46900C91-8E51-4D01-915E-C579DB6DA4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85670" y="3822808"/>
                  <a:ext cx="21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9F4C531-B296-4E0B-AF8F-04E1F7AD7C9F}"/>
                    </a:ext>
                  </a:extLst>
                </p14:cNvPr>
                <p14:cNvContentPartPr/>
                <p14:nvPr/>
              </p14:nvContentPartPr>
              <p14:xfrm>
                <a:off x="2206630" y="3781408"/>
                <a:ext cx="97200" cy="2116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9F4C531-B296-4E0B-AF8F-04E1F7AD7C9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97990" y="3772408"/>
                  <a:ext cx="114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F57D4915-7279-4B8C-8B85-DE07E7452F17}"/>
                    </a:ext>
                  </a:extLst>
                </p14:cNvPr>
                <p14:cNvContentPartPr/>
                <p14:nvPr/>
              </p14:nvContentPartPr>
              <p14:xfrm>
                <a:off x="2370070" y="4000648"/>
                <a:ext cx="188640" cy="896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F57D4915-7279-4B8C-8B85-DE07E7452F1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61430" y="3991648"/>
                  <a:ext cx="20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13CA1F93-2FCB-453B-84C8-0761E572950C}"/>
                    </a:ext>
                  </a:extLst>
                </p14:cNvPr>
                <p14:cNvContentPartPr/>
                <p14:nvPr/>
              </p14:nvContentPartPr>
              <p14:xfrm>
                <a:off x="2804230" y="4111168"/>
                <a:ext cx="8640" cy="205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13CA1F93-2FCB-453B-84C8-0761E572950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95230" y="4102168"/>
                  <a:ext cx="26280" cy="3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0660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5CF638E4-E55F-48C5-ABBC-EED6A0DA71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4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9B7E63F-2996-4205-BA96-B222DB5435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 dirty="0" err="1">
                <a:solidFill>
                  <a:srgbClr val="0066CC"/>
                </a:solidFill>
              </a:rPr>
              <a:t>Problema</a:t>
            </a:r>
            <a:r>
              <a:rPr lang="en-GB" altLang="pt-BR" dirty="0"/>
              <a:t>: </a:t>
            </a:r>
            <a:r>
              <a:rPr lang="en-GB" altLang="pt-BR" dirty="0" err="1">
                <a:solidFill>
                  <a:srgbClr val="000000"/>
                </a:solidFill>
              </a:rPr>
              <a:t>carro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autônomo</a:t>
            </a:r>
            <a:r>
              <a:rPr lang="en-GB" altLang="pt-BR" dirty="0">
                <a:solidFill>
                  <a:srgbClr val="000000"/>
                </a:solidFill>
              </a:rPr>
              <a:t> (</a:t>
            </a:r>
            <a:r>
              <a:rPr lang="en-GB" altLang="pt-BR" dirty="0" err="1">
                <a:solidFill>
                  <a:srgbClr val="000000"/>
                </a:solidFill>
              </a:rPr>
              <a:t>aprender</a:t>
            </a:r>
            <a:r>
              <a:rPr lang="en-GB" altLang="pt-BR" dirty="0">
                <a:solidFill>
                  <a:srgbClr val="000000"/>
                </a:solidFill>
              </a:rPr>
              <a:t> a</a:t>
            </a:r>
            <a:r>
              <a:rPr lang="en-GB" altLang="pt-BR" dirty="0"/>
              <a:t> </a:t>
            </a:r>
            <a:r>
              <a:rPr lang="en-GB" altLang="pt-BR" dirty="0" err="1">
                <a:solidFill>
                  <a:srgbClr val="DC2300"/>
                </a:solidFill>
              </a:rPr>
              <a:t>dirigir</a:t>
            </a:r>
            <a:r>
              <a:rPr lang="en-GB" altLang="pt-BR" dirty="0">
                <a:solidFill>
                  <a:srgbClr val="000000"/>
                </a:solidFill>
              </a:rPr>
              <a:t>)</a:t>
            </a:r>
            <a:r>
              <a:rPr lang="en-GB" altLang="pt-BR" dirty="0"/>
              <a:t>‏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 dirty="0" err="1"/>
              <a:t>Tarefa</a:t>
            </a:r>
            <a:r>
              <a:rPr lang="en-GB" altLang="pt-BR" b="1" dirty="0"/>
              <a:t> T</a:t>
            </a:r>
            <a:r>
              <a:rPr lang="en-GB" altLang="pt-BR" dirty="0"/>
              <a:t>: </a:t>
            </a:r>
            <a:r>
              <a:rPr lang="en-GB" altLang="pt-BR" dirty="0" err="1"/>
              <a:t>dirigir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 err="1"/>
              <a:t>uma</a:t>
            </a:r>
            <a:r>
              <a:rPr lang="en-GB" altLang="pt-BR" dirty="0"/>
              <a:t> </a:t>
            </a:r>
            <a:r>
              <a:rPr lang="en-GB" altLang="pt-BR" dirty="0" err="1"/>
              <a:t>rodovia</a:t>
            </a:r>
            <a:r>
              <a:rPr lang="en-GB" altLang="pt-BR" dirty="0"/>
              <a:t> </a:t>
            </a:r>
            <a:r>
              <a:rPr lang="en-GB" altLang="pt-BR" dirty="0" err="1"/>
              <a:t>pública</a:t>
            </a:r>
            <a:r>
              <a:rPr lang="en-GB" altLang="pt-BR" dirty="0"/>
              <a:t> </a:t>
            </a:r>
            <a:r>
              <a:rPr lang="en-GB" altLang="pt-BR" dirty="0" err="1"/>
              <a:t>usando</a:t>
            </a:r>
            <a:r>
              <a:rPr lang="en-GB" altLang="pt-BR" dirty="0"/>
              <a:t> </a:t>
            </a:r>
            <a:r>
              <a:rPr lang="en-GB" altLang="pt-BR" dirty="0" err="1"/>
              <a:t>diversos</a:t>
            </a:r>
            <a:r>
              <a:rPr lang="en-GB" altLang="pt-BR" dirty="0"/>
              <a:t> </a:t>
            </a:r>
            <a:r>
              <a:rPr lang="en-GB" altLang="pt-BR" dirty="0" err="1"/>
              <a:t>sensores</a:t>
            </a:r>
            <a:endParaRPr lang="en-GB" altLang="pt-BR" dirty="0"/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 dirty="0" err="1"/>
              <a:t>Medida</a:t>
            </a:r>
            <a:r>
              <a:rPr lang="en-GB" altLang="pt-BR" b="1" dirty="0"/>
              <a:t> de </a:t>
            </a:r>
            <a:r>
              <a:rPr lang="en-GB" altLang="pt-BR" b="1" dirty="0" err="1"/>
              <a:t>desempenho</a:t>
            </a:r>
            <a:r>
              <a:rPr lang="en-GB" altLang="pt-BR" b="1" dirty="0"/>
              <a:t> P</a:t>
            </a:r>
            <a:r>
              <a:rPr lang="en-GB" altLang="pt-BR" dirty="0"/>
              <a:t>: ?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 dirty="0" err="1"/>
              <a:t>Experiência</a:t>
            </a:r>
            <a:r>
              <a:rPr lang="en-GB" altLang="pt-BR" b="1" dirty="0"/>
              <a:t> E</a:t>
            </a:r>
            <a:r>
              <a:rPr lang="en-GB" altLang="pt-BR" dirty="0"/>
              <a:t>: ?</a:t>
            </a:r>
          </a:p>
          <a:p>
            <a:pPr marL="320675" indent="-312738">
              <a:buClrTx/>
              <a:buSzPct val="6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en-GB" altLang="pt-BR" dirty="0">
              <a:solidFill>
                <a:srgbClr val="000000"/>
              </a:solidFill>
            </a:endParaRP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2D0A42CE-D499-4C10-9561-A03238E9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6" y="3767139"/>
            <a:ext cx="19526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45" name="Text Box 4">
            <a:extLst>
              <a:ext uri="{FF2B5EF4-FFF2-40B4-BE49-F238E27FC236}">
                <a16:creationId xmlns:a16="http://schemas.microsoft.com/office/drawing/2014/main" id="{AC834098-9800-4F8F-BDE5-79467A7BB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4" y="4679951"/>
            <a:ext cx="322103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dirty="0">
                <a:solidFill>
                  <a:srgbClr val="000000"/>
                </a:solidFill>
              </a:rPr>
              <a:t>ALVINN, um veículo terrestre autônomo em uma rede neural</a:t>
            </a:r>
            <a:endParaRPr lang="pt-BR" altLang="pt-BR" i="1" dirty="0">
              <a:solidFill>
                <a:srgbClr val="000000"/>
              </a:solidFill>
            </a:endParaRPr>
          </a:p>
        </p:txBody>
      </p:sp>
      <p:pic>
        <p:nvPicPr>
          <p:cNvPr id="61446" name="Picture 5">
            <a:extLst>
              <a:ext uri="{FF2B5EF4-FFF2-40B4-BE49-F238E27FC236}">
                <a16:creationId xmlns:a16="http://schemas.microsoft.com/office/drawing/2014/main" id="{F2FBE649-30A3-407D-9600-20764088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4171950"/>
            <a:ext cx="15113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47" name="Text Box 6">
            <a:extLst>
              <a:ext uri="{FF2B5EF4-FFF2-40B4-BE49-F238E27FC236}">
                <a16:creationId xmlns:a16="http://schemas.microsoft.com/office/drawing/2014/main" id="{51BF4046-5401-4EE4-B89D-F7328DED9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5467351"/>
            <a:ext cx="1906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(project ALVINN)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A6CC9-8A62-50EA-49E4-7A0904CAC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ALVINN, um veículo terrestre autônomo em uma rede neural</a:t>
            </a:r>
            <a:endParaRPr kumimoji="0" lang="pt-PT" altLang="pt-B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D50E7EB2-9B30-419D-BA53-95CB526A6E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4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3BAB9AD-DECC-4334-B6F7-FECD7FE4F9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0" indent="1588">
              <a:buClr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altLang="pt-BR" b="1">
                <a:solidFill>
                  <a:srgbClr val="0066CC"/>
                </a:solidFill>
              </a:rPr>
              <a:t>Problema</a:t>
            </a:r>
            <a:r>
              <a:rPr lang="en-GB" altLang="pt-BR"/>
              <a:t>: </a:t>
            </a:r>
            <a:r>
              <a:rPr lang="en-GB" altLang="pt-BR">
                <a:solidFill>
                  <a:srgbClr val="000000"/>
                </a:solidFill>
              </a:rPr>
              <a:t>carro autônomo (aprender a</a:t>
            </a:r>
            <a:r>
              <a:rPr lang="en-GB" altLang="pt-BR"/>
              <a:t> </a:t>
            </a:r>
            <a:r>
              <a:rPr lang="en-GB" altLang="pt-BR">
                <a:solidFill>
                  <a:srgbClr val="DC2300"/>
                </a:solidFill>
              </a:rPr>
              <a:t>dirigir</a:t>
            </a:r>
            <a:r>
              <a:rPr lang="en-GB" altLang="pt-BR">
                <a:solidFill>
                  <a:srgbClr val="000000"/>
                </a:solidFill>
              </a:rPr>
              <a:t>)</a:t>
            </a:r>
            <a:r>
              <a:rPr lang="en-GB" altLang="pt-BR"/>
              <a:t>‏</a:t>
            </a:r>
          </a:p>
          <a:p>
            <a:pPr marL="0" indent="1588">
              <a:spcBef>
                <a:spcPts val="650"/>
              </a:spcBef>
              <a:buClrTx/>
              <a:buSz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altLang="pt-BR" sz="2200" b="1" i="1">
                <a:solidFill>
                  <a:srgbClr val="000000"/>
                </a:solidFill>
              </a:rPr>
              <a:t>         Tarefa T</a:t>
            </a:r>
            <a:r>
              <a:rPr lang="en-GB" altLang="pt-BR" sz="2200" i="1">
                <a:solidFill>
                  <a:srgbClr val="000000"/>
                </a:solidFill>
              </a:rPr>
              <a:t>: dirigir em uma rodovia pública usando sensores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altLang="pt-BR" b="1"/>
              <a:t>Medida de desempenho P</a:t>
            </a:r>
            <a:r>
              <a:rPr lang="en-GB" altLang="pt-BR"/>
              <a:t>: distância média percorrida antes de um erro</a:t>
            </a:r>
            <a:r>
              <a:rPr lang="en-GB" altLang="pt-BR">
                <a:cs typeface="Arial" panose="020B0604020202020204" pitchFamily="34" charset="0"/>
              </a:rPr>
              <a:t>‏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altLang="pt-BR" b="1"/>
              <a:t>Experiência E</a:t>
            </a:r>
            <a:r>
              <a:rPr lang="en-GB" altLang="pt-BR"/>
              <a:t>: sequência de imagens e comandos de direção registrados observando um motorista humano</a:t>
            </a:r>
          </a:p>
          <a:p>
            <a:pPr marL="320675" indent="-312738">
              <a:buClrTx/>
              <a:buSzPct val="6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en-GB" altLang="pt-BR">
              <a:solidFill>
                <a:srgbClr val="000000"/>
              </a:solidFill>
            </a:endParaRPr>
          </a:p>
        </p:txBody>
      </p:sp>
      <p:pic>
        <p:nvPicPr>
          <p:cNvPr id="63492" name="Picture 3">
            <a:extLst>
              <a:ext uri="{FF2B5EF4-FFF2-40B4-BE49-F238E27FC236}">
                <a16:creationId xmlns:a16="http://schemas.microsoft.com/office/drawing/2014/main" id="{7BB8A833-95CC-4745-BA50-17C1741A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6" y="3959226"/>
            <a:ext cx="19526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37BD434D-CAD6-4A5E-845D-6E5B250879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5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737A3EF-3114-4576-B5B7-62A6522723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>
                <a:solidFill>
                  <a:srgbClr val="0066CC"/>
                </a:solidFill>
              </a:rPr>
              <a:t>Problema</a:t>
            </a:r>
            <a:r>
              <a:rPr lang="en-GB" altLang="pt-BR"/>
              <a:t>: </a:t>
            </a:r>
            <a:r>
              <a:rPr lang="en-GB" altLang="pt-BR">
                <a:solidFill>
                  <a:srgbClr val="DC2300"/>
                </a:solidFill>
              </a:rPr>
              <a:t>detectar</a:t>
            </a:r>
            <a:r>
              <a:rPr lang="en-GB" altLang="pt-BR"/>
              <a:t> </a:t>
            </a:r>
            <a:r>
              <a:rPr lang="en-GB" altLang="pt-BR">
                <a:solidFill>
                  <a:srgbClr val="000000"/>
                </a:solidFill>
              </a:rPr>
              <a:t>bons clientes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Tarefa T</a:t>
            </a:r>
            <a:r>
              <a:rPr lang="en-GB" altLang="pt-BR"/>
              <a:t>: classificar potenciais clientes como bons ou maus pagadores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Medida de desempenho P</a:t>
            </a:r>
            <a:r>
              <a:rPr lang="en-GB" altLang="pt-BR"/>
              <a:t>: ?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Experiência E</a:t>
            </a:r>
            <a:r>
              <a:rPr lang="en-GB" altLang="pt-BR"/>
              <a:t>: ?</a:t>
            </a:r>
          </a:p>
          <a:p>
            <a:pPr marL="320675" indent="-312738">
              <a:buClrTx/>
              <a:buSzPct val="6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en-GB" altLang="pt-BR">
              <a:solidFill>
                <a:srgbClr val="000000"/>
              </a:solidFill>
            </a:endParaRPr>
          </a:p>
        </p:txBody>
      </p:sp>
      <p:pic>
        <p:nvPicPr>
          <p:cNvPr id="67588" name="Picture 3">
            <a:extLst>
              <a:ext uri="{FF2B5EF4-FFF2-40B4-BE49-F238E27FC236}">
                <a16:creationId xmlns:a16="http://schemas.microsoft.com/office/drawing/2014/main" id="{D08BF878-FCB9-4022-B78F-464AA6DF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4" y="4248150"/>
            <a:ext cx="10620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E1D7BC7C-117E-4447-B9C6-10B8FF4E3D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5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E077A94-2281-49FF-A3ED-5EFAB1FBA3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>
                <a:solidFill>
                  <a:srgbClr val="0066CC"/>
                </a:solidFill>
              </a:rPr>
              <a:t>Problema</a:t>
            </a:r>
            <a:r>
              <a:rPr lang="en-GB" altLang="pt-BR"/>
              <a:t>: </a:t>
            </a:r>
            <a:r>
              <a:rPr lang="en-GB" altLang="pt-BR">
                <a:solidFill>
                  <a:srgbClr val="DC2300"/>
                </a:solidFill>
              </a:rPr>
              <a:t>detectar</a:t>
            </a:r>
            <a:r>
              <a:rPr lang="en-GB" altLang="pt-BR"/>
              <a:t> </a:t>
            </a:r>
            <a:r>
              <a:rPr lang="en-GB" altLang="pt-BR">
                <a:solidFill>
                  <a:srgbClr val="000000"/>
                </a:solidFill>
              </a:rPr>
              <a:t>bons clientes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Tarefa T</a:t>
            </a:r>
            <a:r>
              <a:rPr lang="en-GB" altLang="pt-BR"/>
              <a:t>: classificar potenciais clientes como bons ou maus pagadores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Medida de desempenho P</a:t>
            </a:r>
            <a:r>
              <a:rPr lang="en-GB" altLang="pt-BR"/>
              <a:t>: porcentagem de clientes classificados corretamente como bons e maus pagadores</a:t>
            </a:r>
          </a:p>
          <a:p>
            <a:pPr marL="712788" lvl="1" indent="-25558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 b="1"/>
              <a:t>Experiência E</a:t>
            </a:r>
            <a:r>
              <a:rPr lang="en-GB" altLang="pt-BR"/>
              <a:t>: uma base de dados histórica com dados de clientes já conhecidos</a:t>
            </a:r>
          </a:p>
          <a:p>
            <a:pPr marL="320675" indent="-312738">
              <a:buClrTx/>
              <a:buSzPct val="6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en-GB" altLang="pt-BR">
              <a:solidFill>
                <a:srgbClr val="000000"/>
              </a:solidFill>
            </a:endParaRPr>
          </a:p>
        </p:txBody>
      </p:sp>
      <p:pic>
        <p:nvPicPr>
          <p:cNvPr id="69636" name="Picture 3">
            <a:extLst>
              <a:ext uri="{FF2B5EF4-FFF2-40B4-BE49-F238E27FC236}">
                <a16:creationId xmlns:a16="http://schemas.microsoft.com/office/drawing/2014/main" id="{4D6ECB74-547F-4148-B3D1-04BDEBCF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9" y="4752975"/>
            <a:ext cx="10620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A9C1D681-5C7D-4836-A382-19B65756FD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Exemplo 5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B11DC7B-A169-4A4E-82C9-4815D8D8F0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7E0021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en-GB" altLang="pt-BR">
                <a:solidFill>
                  <a:srgbClr val="000000"/>
                </a:solidFill>
              </a:rPr>
              <a:t>Detecção de fraudes</a:t>
            </a:r>
          </a:p>
          <a:p>
            <a:pPr marL="320675" indent="-312738">
              <a:buClrTx/>
              <a:buSzPct val="6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en-GB" altLang="pt-BR">
              <a:solidFill>
                <a:srgbClr val="000000"/>
              </a:solidFill>
            </a:endParaRPr>
          </a:p>
        </p:txBody>
      </p:sp>
      <p:pic>
        <p:nvPicPr>
          <p:cNvPr id="71684" name="Picture 3">
            <a:extLst>
              <a:ext uri="{FF2B5EF4-FFF2-40B4-BE49-F238E27FC236}">
                <a16:creationId xmlns:a16="http://schemas.microsoft.com/office/drawing/2014/main" id="{4111919C-4271-43F4-BC7F-2CFC138FB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9" y="3532188"/>
            <a:ext cx="54006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5" name="Picture 4">
            <a:extLst>
              <a:ext uri="{FF2B5EF4-FFF2-40B4-BE49-F238E27FC236}">
                <a16:creationId xmlns:a16="http://schemas.microsoft.com/office/drawing/2014/main" id="{BEBFC2E5-DB9E-4214-BFA6-C3355465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655764"/>
            <a:ext cx="44640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FADA2B5A-16AF-41B6-863C-E7D538832B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Inferência Indutiva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1670611-7C58-4617-8B4D-A85CD5A050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>
                <a:solidFill>
                  <a:srgbClr val="000000"/>
                </a:solidFill>
              </a:rPr>
              <a:t>A</a:t>
            </a:r>
            <a:r>
              <a:rPr lang="pt-BR" altLang="pt-BR"/>
              <a:t> </a:t>
            </a:r>
            <a:r>
              <a:rPr lang="pt-BR" altLang="pt-BR">
                <a:solidFill>
                  <a:srgbClr val="DC2300"/>
                </a:solidFill>
              </a:rPr>
              <a:t>Inferência Indutiva</a:t>
            </a:r>
            <a:r>
              <a:rPr lang="pt-BR" altLang="pt-BR"/>
              <a:t> </a:t>
            </a:r>
            <a:r>
              <a:rPr lang="pt-BR" altLang="pt-BR">
                <a:solidFill>
                  <a:srgbClr val="000000"/>
                </a:solidFill>
              </a:rPr>
              <a:t>é um dos principais meios para a aquisição de novos conhecimentos</a:t>
            </a:r>
          </a:p>
          <a:p>
            <a:pPr marL="320675" indent="-312738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/>
          </a:p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b="1">
                <a:solidFill>
                  <a:srgbClr val="0066CC"/>
                </a:solidFill>
              </a:rPr>
              <a:t>Indução</a:t>
            </a:r>
            <a:r>
              <a:rPr lang="pt-BR" altLang="pt-BR"/>
              <a:t>: </a:t>
            </a:r>
            <a:r>
              <a:rPr lang="pt-BR" altLang="pt-BR">
                <a:solidFill>
                  <a:srgbClr val="000000"/>
                </a:solidFill>
              </a:rPr>
              <a:t>raciocínio para obter conclusões sobre todos os membros de uma classe pelo exame de alguns membros da classe</a:t>
            </a:r>
          </a:p>
        </p:txBody>
      </p:sp>
      <p:sp>
        <p:nvSpPr>
          <p:cNvPr id="73732" name="AutoShape 3">
            <a:extLst>
              <a:ext uri="{FF2B5EF4-FFF2-40B4-BE49-F238E27FC236}">
                <a16:creationId xmlns:a16="http://schemas.microsoft.com/office/drawing/2014/main" id="{2D4A4C20-5D98-4C5F-BEE2-5E18132FB44E}"/>
              </a:ext>
            </a:extLst>
          </p:cNvPr>
          <p:cNvSpPr>
            <a:spLocks/>
          </p:cNvSpPr>
          <p:nvPr/>
        </p:nvSpPr>
        <p:spPr bwMode="auto">
          <a:xfrm>
            <a:off x="3703638" y="4319589"/>
            <a:ext cx="5668962" cy="720725"/>
          </a:xfrm>
          <a:prstGeom prst="borderCallout2">
            <a:avLst>
              <a:gd name="adj1" fmla="val 27685"/>
              <a:gd name="adj2" fmla="val -1583"/>
              <a:gd name="adj3" fmla="val 18519"/>
              <a:gd name="adj4" fmla="val -16667"/>
              <a:gd name="adj5" fmla="val 0"/>
              <a:gd name="adj6" fmla="val -17458"/>
            </a:avLst>
          </a:prstGeom>
          <a:solidFill>
            <a:srgbClr val="0066CC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400">
                <a:solidFill>
                  <a:srgbClr val="FFFFFF"/>
                </a:solidFill>
              </a:rPr>
              <a:t>Raciocínio do particular para o geral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>
            <a:extLst>
              <a:ext uri="{FF2B5EF4-FFF2-40B4-BE49-F238E27FC236}">
                <a16:creationId xmlns:a16="http://schemas.microsoft.com/office/drawing/2014/main" id="{9EB28D5A-CBC2-4C45-85DB-D001B9ED2F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Inferência indutiva: exemplo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F50EEFA-E985-447A-A270-201C886A51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sz="2800">
                <a:solidFill>
                  <a:srgbClr val="000000"/>
                </a:solidFill>
              </a:rPr>
              <a:t>Se eu noto que: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sz="2400"/>
              <a:t>Todos pacientes com déficit de atenção atendidos em 1986 sofriam de ansiedade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sz="2400"/>
              <a:t>Todos pacientes com déficit de atenção atendidos em 1987 sofriam de ansiedade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sz="2400"/>
              <a:t>...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en-GB" altLang="pt-BR" sz="2400" b="1">
                <a:solidFill>
                  <a:srgbClr val="0066CC"/>
                </a:solidFill>
                <a:latin typeface="Symbol" panose="05050102010706020507" pitchFamily="18" charset="2"/>
              </a:rPr>
              <a:t></a:t>
            </a:r>
            <a:r>
              <a:rPr lang="en-GB" altLang="pt-BR" sz="2400" b="1">
                <a:solidFill>
                  <a:srgbClr val="0066CC"/>
                </a:solidFill>
              </a:rPr>
              <a:t> Posso inferir que pacientes que sofrem de déficit de atenção também sofrem de ansiedade </a:t>
            </a:r>
          </a:p>
        </p:txBody>
      </p:sp>
      <p:sp>
        <p:nvSpPr>
          <p:cNvPr id="75780" name="AutoShape 3">
            <a:extLst>
              <a:ext uri="{FF2B5EF4-FFF2-40B4-BE49-F238E27FC236}">
                <a16:creationId xmlns:a16="http://schemas.microsoft.com/office/drawing/2014/main" id="{1A04B7AB-35CE-4002-8593-BDEF4B3A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5256213"/>
            <a:ext cx="5219700" cy="863600"/>
          </a:xfrm>
          <a:prstGeom prst="wedgeRectCallout">
            <a:avLst>
              <a:gd name="adj1" fmla="val -24375"/>
              <a:gd name="adj2" fmla="val -63741"/>
            </a:avLst>
          </a:prstGeom>
          <a:solidFill>
            <a:srgbClr val="FFCC99"/>
          </a:solidFill>
          <a:ln w="9360" cap="sq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101000"/>
              </a:lnSpc>
              <a:spcBef>
                <a:spcPts val="500"/>
              </a:spcBef>
              <a:buClrTx/>
            </a:pPr>
            <a:r>
              <a:rPr lang="en-GB" altLang="pt-BR" sz="2200">
                <a:solidFill>
                  <a:srgbClr val="000000"/>
                </a:solidFill>
              </a:rPr>
              <a:t>Isto pode ser ou não verdade, </a:t>
            </a:r>
          </a:p>
          <a:p>
            <a:pPr algn="ctr">
              <a:lnSpc>
                <a:spcPct val="101000"/>
              </a:lnSpc>
              <a:spcBef>
                <a:spcPts val="500"/>
              </a:spcBef>
              <a:buClrTx/>
            </a:pPr>
            <a:r>
              <a:rPr lang="en-GB" altLang="pt-BR" sz="2200">
                <a:solidFill>
                  <a:srgbClr val="000000"/>
                </a:solidFill>
              </a:rPr>
              <a:t>mas propicia uma boa </a:t>
            </a:r>
            <a:r>
              <a:rPr lang="en-GB" altLang="pt-BR" sz="2200">
                <a:solidFill>
                  <a:srgbClr val="FF0000"/>
                </a:solidFill>
              </a:rPr>
              <a:t>generalização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>
            <a:extLst>
              <a:ext uri="{FF2B5EF4-FFF2-40B4-BE49-F238E27FC236}">
                <a16:creationId xmlns:a16="http://schemas.microsoft.com/office/drawing/2014/main" id="{08CBCB0A-0CE9-497F-A2D6-7F03D86249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Conjunto de dados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C3F782F-6B58-4345-89D3-946A7DD336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Experiência pode ser provida por um conjunto de dados (de treinamento)‏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Ex. base de dados de um hospital</a:t>
            </a:r>
          </a:p>
        </p:txBody>
      </p:sp>
      <p:graphicFrame>
        <p:nvGraphicFramePr>
          <p:cNvPr id="77828" name="Object 3">
            <a:extLst>
              <a:ext uri="{FF2B5EF4-FFF2-40B4-BE49-F238E27FC236}">
                <a16:creationId xmlns:a16="http://schemas.microsoft.com/office/drawing/2014/main" id="{9772837B-AE32-4BAE-A162-B6A9EB985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3240089"/>
          <a:ext cx="8813800" cy="28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05040" imgH="2445480" progId="">
                  <p:embed/>
                </p:oleObj>
              </mc:Choice>
              <mc:Fallback>
                <p:oleObj r:id="rId3" imgW="8105040" imgH="2445480" progId="">
                  <p:embed/>
                  <p:pic>
                    <p:nvPicPr>
                      <p:cNvPr id="77828" name="Object 3">
                        <a:extLst>
                          <a:ext uri="{FF2B5EF4-FFF2-40B4-BE49-F238E27FC236}">
                            <a16:creationId xmlns:a16="http://schemas.microsoft.com/office/drawing/2014/main" id="{9772837B-AE32-4BAE-A162-B6A9EB9856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240089"/>
                        <a:ext cx="8813800" cy="284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DBD5B608-2B7B-4045-9199-45D3F1015F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Conjunto de dados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A6375E6-405B-45EF-9A0B-1282AC1C87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Hospital</a:t>
            </a:r>
          </a:p>
        </p:txBody>
      </p:sp>
      <p:sp>
        <p:nvSpPr>
          <p:cNvPr id="79876" name="AutoShape 3">
            <a:extLst>
              <a:ext uri="{FF2B5EF4-FFF2-40B4-BE49-F238E27FC236}">
                <a16:creationId xmlns:a16="http://schemas.microsoft.com/office/drawing/2014/main" id="{E790B571-DAB5-4ECF-B88C-F21D3A0D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5219700"/>
            <a:ext cx="7920038" cy="539750"/>
          </a:xfrm>
          <a:prstGeom prst="flowChartProcess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b="1">
                <a:solidFill>
                  <a:srgbClr val="FFFFFF"/>
                </a:solidFill>
              </a:rPr>
              <a:t>Meta:</a:t>
            </a:r>
            <a:r>
              <a:rPr lang="pt-BR" altLang="pt-BR">
                <a:solidFill>
                  <a:srgbClr val="FFFFFF"/>
                </a:solidFill>
              </a:rPr>
              <a:t> induzir hipótese para fazer diagnósticos corretos para novos pacientes</a:t>
            </a:r>
          </a:p>
        </p:txBody>
      </p:sp>
      <p:graphicFrame>
        <p:nvGraphicFramePr>
          <p:cNvPr id="79877" name="Object 4">
            <a:extLst>
              <a:ext uri="{FF2B5EF4-FFF2-40B4-BE49-F238E27FC236}">
                <a16:creationId xmlns:a16="http://schemas.microsoft.com/office/drawing/2014/main" id="{FF127572-CDE1-4185-9EB8-40037A950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4725" y="2266950"/>
          <a:ext cx="8813800" cy="28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05040" imgH="2445480" progId="">
                  <p:embed/>
                </p:oleObj>
              </mc:Choice>
              <mc:Fallback>
                <p:oleObj r:id="rId3" imgW="8105040" imgH="2445480" progId="">
                  <p:embed/>
                  <p:pic>
                    <p:nvPicPr>
                      <p:cNvPr id="79877" name="Object 4">
                        <a:extLst>
                          <a:ext uri="{FF2B5EF4-FFF2-40B4-BE49-F238E27FC236}">
                            <a16:creationId xmlns:a16="http://schemas.microsoft.com/office/drawing/2014/main" id="{FF127572-CDE1-4185-9EB8-40037A950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2266950"/>
                        <a:ext cx="8813800" cy="284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29D8EF1D-C749-4B0E-AE3A-FF340225C0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Conjunto de dados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34AE2AF-2479-4DE7-A7AD-2B85A713EA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Hospital</a:t>
            </a:r>
          </a:p>
        </p:txBody>
      </p:sp>
      <p:sp>
        <p:nvSpPr>
          <p:cNvPr id="81924" name="AutoShape 3">
            <a:extLst>
              <a:ext uri="{FF2B5EF4-FFF2-40B4-BE49-F238E27FC236}">
                <a16:creationId xmlns:a16="http://schemas.microsoft.com/office/drawing/2014/main" id="{19E40892-46CF-4BF7-8E20-DE7CDFAFEC9C}"/>
              </a:ext>
            </a:extLst>
          </p:cNvPr>
          <p:cNvSpPr>
            <a:spLocks/>
          </p:cNvSpPr>
          <p:nvPr/>
        </p:nvSpPr>
        <p:spPr bwMode="auto">
          <a:xfrm>
            <a:off x="2224089" y="5219701"/>
            <a:ext cx="7940675" cy="720725"/>
          </a:xfrm>
          <a:prstGeom prst="borderCallout1">
            <a:avLst>
              <a:gd name="adj1" fmla="val 27685"/>
              <a:gd name="adj2" fmla="val -1130"/>
              <a:gd name="adj3" fmla="val -57019"/>
              <a:gd name="adj4" fmla="val -1130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Cada </a:t>
            </a:r>
            <a:r>
              <a:rPr lang="pt-BR" altLang="pt-BR" sz="2000">
                <a:solidFill>
                  <a:srgbClr val="DC2300"/>
                </a:solidFill>
              </a:rPr>
              <a:t>linha</a:t>
            </a:r>
            <a:r>
              <a:rPr lang="pt-BR" altLang="pt-BR" sz="2000">
                <a:solidFill>
                  <a:srgbClr val="000000"/>
                </a:solidFill>
              </a:rPr>
              <a:t> (paciente) é um </a:t>
            </a:r>
            <a:r>
              <a:rPr lang="pt-BR" altLang="pt-BR" sz="2000">
                <a:solidFill>
                  <a:srgbClr val="DC2300"/>
                </a:solidFill>
              </a:rPr>
              <a:t>dado</a:t>
            </a:r>
            <a:r>
              <a:rPr lang="pt-BR" altLang="pt-BR" sz="2000">
                <a:solidFill>
                  <a:srgbClr val="000000"/>
                </a:solidFill>
              </a:rPr>
              <a:t> 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(objeto, exemplo, padrão ou registro)</a:t>
            </a:r>
            <a:r>
              <a:rPr lang="ar-SA" altLang="pt-BR" sz="20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81925" name="Object 4">
            <a:extLst>
              <a:ext uri="{FF2B5EF4-FFF2-40B4-BE49-F238E27FC236}">
                <a16:creationId xmlns:a16="http://schemas.microsoft.com/office/drawing/2014/main" id="{82B17A48-87E1-490A-84E6-1E3385B68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2160589"/>
          <a:ext cx="8813800" cy="28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05040" imgH="2445480" progId="">
                  <p:embed/>
                </p:oleObj>
              </mc:Choice>
              <mc:Fallback>
                <p:oleObj r:id="rId3" imgW="8105040" imgH="2445480" progId="">
                  <p:embed/>
                  <p:pic>
                    <p:nvPicPr>
                      <p:cNvPr id="81925" name="Object 4">
                        <a:extLst>
                          <a:ext uri="{FF2B5EF4-FFF2-40B4-BE49-F238E27FC236}">
                            <a16:creationId xmlns:a16="http://schemas.microsoft.com/office/drawing/2014/main" id="{82B17A48-87E1-490A-84E6-1E3385B68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160589"/>
                        <a:ext cx="8813800" cy="284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120153-ECFA-443B-B510-E38DA6A3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 ???</a:t>
            </a:r>
            <a:endParaRPr lang="pt-BR" dirty="0"/>
          </a:p>
        </p:txBody>
      </p:sp>
      <p:pic>
        <p:nvPicPr>
          <p:cNvPr id="1026" name="Picture 2" descr="Resultado de imagem para desenho mulher">
            <a:extLst>
              <a:ext uri="{FF2B5EF4-FFF2-40B4-BE49-F238E27FC236}">
                <a16:creationId xmlns:a16="http://schemas.microsoft.com/office/drawing/2014/main" id="{912111A0-7219-46AE-B7BF-DE2E8BB4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6" y="2985768"/>
            <a:ext cx="1648703" cy="26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esenho computador">
            <a:extLst>
              <a:ext uri="{FF2B5EF4-FFF2-40B4-BE49-F238E27FC236}">
                <a16:creationId xmlns:a16="http://schemas.microsoft.com/office/drawing/2014/main" id="{8536A3FB-60C1-488E-80E1-196139067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48" y="3134345"/>
            <a:ext cx="3064754" cy="240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imagem de robÃ´">
            <a:extLst>
              <a:ext uri="{FF2B5EF4-FFF2-40B4-BE49-F238E27FC236}">
                <a16:creationId xmlns:a16="http://schemas.microsoft.com/office/drawing/2014/main" id="{88B70EB0-370F-4542-849B-3AB31C43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692796"/>
            <a:ext cx="3333750" cy="29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B2AA07-B844-4B0F-81E9-3B2722A52567}"/>
              </a:ext>
            </a:extLst>
          </p:cNvPr>
          <p:cNvSpPr txBox="1"/>
          <p:nvPr/>
        </p:nvSpPr>
        <p:spPr>
          <a:xfrm>
            <a:off x="107118" y="2347706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Aprende</a:t>
            </a:r>
            <a:r>
              <a:rPr lang="en-US" dirty="0"/>
              <a:t> de </a:t>
            </a:r>
            <a:r>
              <a:rPr lang="en-US" dirty="0" err="1"/>
              <a:t>experiências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60AFBF-0506-46F1-9CB3-ECAE9AF9516F}"/>
              </a:ext>
            </a:extLst>
          </p:cNvPr>
          <p:cNvSpPr txBox="1"/>
          <p:nvPr/>
        </p:nvSpPr>
        <p:spPr>
          <a:xfrm>
            <a:off x="3275098" y="2323464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Aprende</a:t>
            </a:r>
            <a:r>
              <a:rPr lang="en-US" dirty="0"/>
              <a:t> de </a:t>
            </a:r>
            <a:r>
              <a:rPr lang="en-US" dirty="0" err="1"/>
              <a:t>experiências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4F796C-DAB3-4B28-93B1-DA408F33465E}"/>
              </a:ext>
            </a:extLst>
          </p:cNvPr>
          <p:cNvSpPr txBox="1"/>
          <p:nvPr/>
        </p:nvSpPr>
        <p:spPr>
          <a:xfrm>
            <a:off x="7202184" y="2347706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Segue </a:t>
            </a:r>
            <a:r>
              <a:rPr lang="en-US" dirty="0" err="1"/>
              <a:t>instruções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295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8EABCE5D-9FBF-432E-8C1C-FAD7C1E533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Conjunto de dados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2915289-097E-408B-8EC0-FD5108874E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Hospital</a:t>
            </a:r>
          </a:p>
        </p:txBody>
      </p:sp>
      <p:sp>
        <p:nvSpPr>
          <p:cNvPr id="83972" name="AutoShape 3">
            <a:extLst>
              <a:ext uri="{FF2B5EF4-FFF2-40B4-BE49-F238E27FC236}">
                <a16:creationId xmlns:a16="http://schemas.microsoft.com/office/drawing/2014/main" id="{E9ECBDAC-4052-41FC-8AB2-FF2BA016C075}"/>
              </a:ext>
            </a:extLst>
          </p:cNvPr>
          <p:cNvSpPr>
            <a:spLocks/>
          </p:cNvSpPr>
          <p:nvPr/>
        </p:nvSpPr>
        <p:spPr bwMode="auto">
          <a:xfrm>
            <a:off x="2224089" y="5219701"/>
            <a:ext cx="7940675" cy="720725"/>
          </a:xfrm>
          <a:prstGeom prst="borderCallout1">
            <a:avLst>
              <a:gd name="adj1" fmla="val 27685"/>
              <a:gd name="adj2" fmla="val -1130"/>
              <a:gd name="adj3" fmla="val -57019"/>
              <a:gd name="adj4" fmla="val -1130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Cada objeto é uma tupla com valores de </a:t>
            </a:r>
            <a:r>
              <a:rPr lang="pt-BR" altLang="pt-BR" sz="2000">
                <a:solidFill>
                  <a:srgbClr val="DC2300"/>
                </a:solidFill>
              </a:rPr>
              <a:t>características </a:t>
            </a:r>
            <a:r>
              <a:rPr lang="pt-BR" altLang="pt-BR" sz="2000">
                <a:solidFill>
                  <a:srgbClr val="000000"/>
                </a:solidFill>
              </a:rPr>
              <a:t>(atributos, campos ou variáveis), que descrevem seus principais aspectos</a:t>
            </a:r>
          </a:p>
        </p:txBody>
      </p:sp>
      <p:graphicFrame>
        <p:nvGraphicFramePr>
          <p:cNvPr id="83973" name="Object 4">
            <a:extLst>
              <a:ext uri="{FF2B5EF4-FFF2-40B4-BE49-F238E27FC236}">
                <a16:creationId xmlns:a16="http://schemas.microsoft.com/office/drawing/2014/main" id="{E9AD424E-1F80-468C-AE90-E227CC470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2160589"/>
          <a:ext cx="8813800" cy="28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05040" imgH="2445480" progId="">
                  <p:embed/>
                </p:oleObj>
              </mc:Choice>
              <mc:Fallback>
                <p:oleObj r:id="rId3" imgW="8105040" imgH="2445480" progId="">
                  <p:embed/>
                  <p:pic>
                    <p:nvPicPr>
                      <p:cNvPr id="83973" name="Object 4">
                        <a:extLst>
                          <a:ext uri="{FF2B5EF4-FFF2-40B4-BE49-F238E27FC236}">
                            <a16:creationId xmlns:a16="http://schemas.microsoft.com/office/drawing/2014/main" id="{E9AD424E-1F80-468C-AE90-E227CC470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160589"/>
                        <a:ext cx="8813800" cy="284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D54564B8-3C6D-4AE6-BCB4-45CB178B47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Conjunto de dados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2C5ACDD-00B6-4F56-88D9-F00ABF36D0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Hospital</a:t>
            </a:r>
          </a:p>
        </p:txBody>
      </p:sp>
      <p:sp>
        <p:nvSpPr>
          <p:cNvPr id="86020" name="AutoShape 3">
            <a:extLst>
              <a:ext uri="{FF2B5EF4-FFF2-40B4-BE49-F238E27FC236}">
                <a16:creationId xmlns:a16="http://schemas.microsoft.com/office/drawing/2014/main" id="{0D77CDA9-3937-4C49-8752-9AA876EA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5040314"/>
            <a:ext cx="7920038" cy="720725"/>
          </a:xfrm>
          <a:prstGeom prst="wedgeRectCallout">
            <a:avLst>
              <a:gd name="adj1" fmla="val 38495"/>
              <a:gd name="adj2" fmla="val -80981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b="1">
                <a:solidFill>
                  <a:srgbClr val="000000"/>
                </a:solidFill>
              </a:rPr>
              <a:t>Atributo de saída (alvo/meta)</a:t>
            </a:r>
            <a:r>
              <a:rPr lang="pt-BR" altLang="pt-BR">
                <a:solidFill>
                  <a:srgbClr val="000000"/>
                </a:solidFill>
              </a:rPr>
              <a:t>: presente em algumas tarefas, seus valores devem ser estimados usando outros atributos (de entrada/preditivos)</a:t>
            </a:r>
            <a:r>
              <a:rPr lang="ar-SA" altLang="pt-BR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6021" name="AutoShape 4">
            <a:extLst>
              <a:ext uri="{FF2B5EF4-FFF2-40B4-BE49-F238E27FC236}">
                <a16:creationId xmlns:a16="http://schemas.microsoft.com/office/drawing/2014/main" id="{A81743AC-BD62-40FC-B186-A78CAB06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5832475"/>
            <a:ext cx="7920038" cy="647700"/>
          </a:xfrm>
          <a:prstGeom prst="flowChartProcess">
            <a:avLst/>
          </a:prstGeom>
          <a:solidFill>
            <a:srgbClr val="FFCC99"/>
          </a:solidFill>
          <a:ln w="9360" cap="sq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C5000B"/>
                </a:solidFill>
              </a:rPr>
              <a:t>Importante: </a:t>
            </a:r>
            <a:r>
              <a:rPr lang="pt-BR" altLang="pt-BR">
                <a:solidFill>
                  <a:srgbClr val="000000"/>
                </a:solidFill>
              </a:rPr>
              <a:t>atributos de identificação e nome não possuem relação 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com a doença e não são utilizados como entradas</a:t>
            </a:r>
          </a:p>
        </p:txBody>
      </p:sp>
      <p:graphicFrame>
        <p:nvGraphicFramePr>
          <p:cNvPr id="86022" name="Object 5">
            <a:extLst>
              <a:ext uri="{FF2B5EF4-FFF2-40B4-BE49-F238E27FC236}">
                <a16:creationId xmlns:a16="http://schemas.microsoft.com/office/drawing/2014/main" id="{CA930B27-2371-40E8-B32C-AABC78F3A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2160589"/>
          <a:ext cx="8813800" cy="28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05040" imgH="2445480" progId="">
                  <p:embed/>
                </p:oleObj>
              </mc:Choice>
              <mc:Fallback>
                <p:oleObj r:id="rId3" imgW="8105040" imgH="2445480" progId="">
                  <p:embed/>
                  <p:pic>
                    <p:nvPicPr>
                      <p:cNvPr id="86022" name="Object 5">
                        <a:extLst>
                          <a:ext uri="{FF2B5EF4-FFF2-40B4-BE49-F238E27FC236}">
                            <a16:creationId xmlns:a16="http://schemas.microsoft.com/office/drawing/2014/main" id="{CA930B27-2371-40E8-B32C-AABC78F3A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160589"/>
                        <a:ext cx="8813800" cy="284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A8159AA9-125A-4118-B521-1A3E22AA44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Conjunto de dados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A758889-CF04-4854-866B-90FB7CDAC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Hospital</a:t>
            </a:r>
          </a:p>
        </p:txBody>
      </p:sp>
      <p:graphicFrame>
        <p:nvGraphicFramePr>
          <p:cNvPr id="88068" name="Object 3">
            <a:extLst>
              <a:ext uri="{FF2B5EF4-FFF2-40B4-BE49-F238E27FC236}">
                <a16:creationId xmlns:a16="http://schemas.microsoft.com/office/drawing/2014/main" id="{CB4FDC0D-D394-45DF-BA32-60CD29E9A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2197100"/>
          <a:ext cx="8813800" cy="28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05040" imgH="2445480" progId="">
                  <p:embed/>
                </p:oleObj>
              </mc:Choice>
              <mc:Fallback>
                <p:oleObj r:id="rId3" imgW="8105040" imgH="2445480" progId="">
                  <p:embed/>
                  <p:pic>
                    <p:nvPicPr>
                      <p:cNvPr id="88068" name="Object 3">
                        <a:extLst>
                          <a:ext uri="{FF2B5EF4-FFF2-40B4-BE49-F238E27FC236}">
                            <a16:creationId xmlns:a16="http://schemas.microsoft.com/office/drawing/2014/main" id="{CB4FDC0D-D394-45DF-BA32-60CD29E9A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197100"/>
                        <a:ext cx="8813800" cy="284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AutoShape 4">
            <a:extLst>
              <a:ext uri="{FF2B5EF4-FFF2-40B4-BE49-F238E27FC236}">
                <a16:creationId xmlns:a16="http://schemas.microsoft.com/office/drawing/2014/main" id="{7DB36960-423A-44FB-844F-846C95C9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5041901"/>
            <a:ext cx="6624638" cy="720725"/>
          </a:xfrm>
          <a:prstGeom prst="wedgeRectCallout">
            <a:avLst>
              <a:gd name="adj1" fmla="val -16509"/>
              <a:gd name="adj2" fmla="val -162028"/>
            </a:avLst>
          </a:prstGeom>
          <a:solidFill>
            <a:srgbClr val="FFCC99"/>
          </a:solidFill>
          <a:ln w="9360" cap="sq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C5000B"/>
                </a:solidFill>
              </a:rPr>
              <a:t>Importante: </a:t>
            </a:r>
            <a:r>
              <a:rPr lang="pt-BR" altLang="pt-BR">
                <a:solidFill>
                  <a:srgbClr val="000000"/>
                </a:solidFill>
              </a:rPr>
              <a:t>lidar com dados imperfeitos (ruídos, ausentes, etc.)</a:t>
            </a:r>
            <a:r>
              <a:rPr lang="ar-SA" altLang="pt-BR">
                <a:solidFill>
                  <a:srgbClr val="000000"/>
                </a:solidFill>
                <a:cs typeface="Arial" panose="020B0604020202020204" pitchFamily="34" charset="0"/>
              </a:rPr>
              <a:t>‏‏</a:t>
            </a:r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1">
            <a:extLst>
              <a:ext uri="{FF2B5EF4-FFF2-40B4-BE49-F238E27FC236}">
                <a16:creationId xmlns:a16="http://schemas.microsoft.com/office/drawing/2014/main" id="{977F6344-9D94-4D19-B57B-DB0637528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1619251"/>
            <a:ext cx="8640763" cy="4500563"/>
          </a:xfrm>
          <a:prstGeom prst="roundRect">
            <a:avLst>
              <a:gd name="adj" fmla="val 32"/>
            </a:avLst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BEF61C6-E3E5-4D0B-94BD-C78C96BFE9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AM: multidisciplinar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BF12F10-DA7E-4A53-9E75-02658DEEA2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8"/>
            <a:ext cx="8543925" cy="4794250"/>
          </a:xfrm>
          <a:solidFill>
            <a:srgbClr val="FFFFFF">
              <a:alpha val="74901"/>
            </a:srgbClr>
          </a:solidFill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90117" name="AutoShape 4">
            <a:extLst>
              <a:ext uri="{FF2B5EF4-FFF2-40B4-BE49-F238E27FC236}">
                <a16:creationId xmlns:a16="http://schemas.microsoft.com/office/drawing/2014/main" id="{46F9209A-04C8-451B-80AF-E5767E59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3240089"/>
            <a:ext cx="3600450" cy="720725"/>
          </a:xfrm>
          <a:prstGeom prst="flowChartAlternateProcess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200" b="1">
                <a:solidFill>
                  <a:srgbClr val="FFFFFF"/>
                </a:solidFill>
              </a:rPr>
              <a:t>Aprendizado de Máquina</a:t>
            </a:r>
          </a:p>
        </p:txBody>
      </p:sp>
      <p:sp>
        <p:nvSpPr>
          <p:cNvPr id="90118" name="AutoShape 5">
            <a:extLst>
              <a:ext uri="{FF2B5EF4-FFF2-40B4-BE49-F238E27FC236}">
                <a16:creationId xmlns:a16="http://schemas.microsoft.com/office/drawing/2014/main" id="{2DFEEE21-6972-480F-96D3-0112E22F6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944688"/>
            <a:ext cx="2160587" cy="900112"/>
          </a:xfrm>
          <a:prstGeom prst="flowChartDocument">
            <a:avLst/>
          </a:prstGeom>
          <a:solidFill>
            <a:srgbClr val="E6E6E6"/>
          </a:solidFill>
          <a:ln w="9360" cap="sq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Probabilidade e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Estatística</a:t>
            </a:r>
          </a:p>
        </p:txBody>
      </p:sp>
      <p:sp>
        <p:nvSpPr>
          <p:cNvPr id="90119" name="AutoShape 6">
            <a:extLst>
              <a:ext uri="{FF2B5EF4-FFF2-40B4-BE49-F238E27FC236}">
                <a16:creationId xmlns:a16="http://schemas.microsoft.com/office/drawing/2014/main" id="{C2AAE7C6-6E1D-426B-99A4-49B7929D8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3744913"/>
            <a:ext cx="2160588" cy="900112"/>
          </a:xfrm>
          <a:prstGeom prst="flowChartDocument">
            <a:avLst/>
          </a:prstGeom>
          <a:solidFill>
            <a:srgbClr val="E6E6E6"/>
          </a:solidFill>
          <a:ln w="9360" cap="sq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Teoria da 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Computação</a:t>
            </a:r>
          </a:p>
        </p:txBody>
      </p:sp>
      <p:sp>
        <p:nvSpPr>
          <p:cNvPr id="90120" name="AutoShape 7">
            <a:extLst>
              <a:ext uri="{FF2B5EF4-FFF2-40B4-BE49-F238E27FC236}">
                <a16:creationId xmlns:a16="http://schemas.microsoft.com/office/drawing/2014/main" id="{24348F98-CE75-4989-97A6-B61B9298C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539" y="3744913"/>
            <a:ext cx="2160587" cy="900112"/>
          </a:xfrm>
          <a:prstGeom prst="flowChartDocument">
            <a:avLst/>
          </a:prstGeom>
          <a:solidFill>
            <a:srgbClr val="E6E6E6"/>
          </a:solidFill>
          <a:ln w="9360" cap="sq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Neurociência</a:t>
            </a:r>
          </a:p>
        </p:txBody>
      </p:sp>
      <p:sp>
        <p:nvSpPr>
          <p:cNvPr id="90121" name="AutoShape 8">
            <a:extLst>
              <a:ext uri="{FF2B5EF4-FFF2-40B4-BE49-F238E27FC236}">
                <a16:creationId xmlns:a16="http://schemas.microsoft.com/office/drawing/2014/main" id="{13CBBFA1-E885-4F84-93BB-AEF18EC2A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1944688"/>
            <a:ext cx="2160587" cy="900112"/>
          </a:xfrm>
          <a:prstGeom prst="flowChartDocument">
            <a:avLst/>
          </a:prstGeom>
          <a:solidFill>
            <a:srgbClr val="E6E6E6"/>
          </a:solidFill>
          <a:ln w="9360" cap="sq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Teoria da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Informação</a:t>
            </a:r>
          </a:p>
        </p:txBody>
      </p:sp>
      <p:sp>
        <p:nvSpPr>
          <p:cNvPr id="90122" name="AutoShape 9">
            <a:extLst>
              <a:ext uri="{FF2B5EF4-FFF2-40B4-BE49-F238E27FC236}">
                <a16:creationId xmlns:a16="http://schemas.microsoft.com/office/drawing/2014/main" id="{2BBFFCB9-A5DA-4219-9DCE-3B55B2E20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5111751"/>
            <a:ext cx="2160587" cy="900113"/>
          </a:xfrm>
          <a:prstGeom prst="flowChartDocument">
            <a:avLst/>
          </a:prstGeom>
          <a:solidFill>
            <a:srgbClr val="E6E6E6"/>
          </a:solidFill>
          <a:ln w="9360" cap="sq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Biologia</a:t>
            </a:r>
          </a:p>
        </p:txBody>
      </p:sp>
      <p:sp>
        <p:nvSpPr>
          <p:cNvPr id="90123" name="AutoShape 10">
            <a:extLst>
              <a:ext uri="{FF2B5EF4-FFF2-40B4-BE49-F238E27FC236}">
                <a16:creationId xmlns:a16="http://schemas.microsoft.com/office/drawing/2014/main" id="{E4E2265B-C230-4EFF-BD89-0428E930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9" y="1584326"/>
            <a:ext cx="2160587" cy="900113"/>
          </a:xfrm>
          <a:prstGeom prst="flowChartDocument">
            <a:avLst/>
          </a:prstGeom>
          <a:solidFill>
            <a:srgbClr val="E6E6E6"/>
          </a:solidFill>
          <a:ln w="9360" cap="sq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Psicologia</a:t>
            </a:r>
          </a:p>
        </p:txBody>
      </p:sp>
      <p:sp>
        <p:nvSpPr>
          <p:cNvPr id="90124" name="AutoShape 11">
            <a:extLst>
              <a:ext uri="{FF2B5EF4-FFF2-40B4-BE49-F238E27FC236}">
                <a16:creationId xmlns:a16="http://schemas.microsoft.com/office/drawing/2014/main" id="{1F0A2607-ECAB-45EF-9E4B-B26562AE2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9" y="5111751"/>
            <a:ext cx="2160587" cy="900113"/>
          </a:xfrm>
          <a:prstGeom prst="flowChartDocument">
            <a:avLst/>
          </a:prstGeom>
          <a:solidFill>
            <a:srgbClr val="E6E6E6"/>
          </a:solidFill>
          <a:ln w="9360" cap="sq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>
            <a:extLst>
              <a:ext uri="{FF2B5EF4-FFF2-40B4-BE49-F238E27FC236}">
                <a16:creationId xmlns:a16="http://schemas.microsoft.com/office/drawing/2014/main" id="{B17C1415-788B-4458-9269-574BACC0DC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Tarefas de Aprendizado</a:t>
            </a: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DC3A3226-40C9-4C04-B7D1-6B8FCDE82E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Divisão geral: </a:t>
            </a:r>
            <a:r>
              <a:rPr lang="pt-BR" altLang="pt-BR" b="1">
                <a:solidFill>
                  <a:srgbClr val="000000"/>
                </a:solidFill>
              </a:rPr>
              <a:t>Preditivas</a:t>
            </a:r>
            <a:r>
              <a:rPr lang="pt-BR" altLang="pt-BR">
                <a:solidFill>
                  <a:srgbClr val="000000"/>
                </a:solidFill>
              </a:rPr>
              <a:t> vs </a:t>
            </a:r>
            <a:r>
              <a:rPr lang="pt-BR" altLang="pt-BR" b="1">
                <a:solidFill>
                  <a:srgbClr val="000000"/>
                </a:solidFill>
              </a:rPr>
              <a:t>Descritivas</a:t>
            </a:r>
          </a:p>
        </p:txBody>
      </p:sp>
      <p:sp>
        <p:nvSpPr>
          <p:cNvPr id="92164" name="AutoShape 3">
            <a:extLst>
              <a:ext uri="{FF2B5EF4-FFF2-40B4-BE49-F238E27FC236}">
                <a16:creationId xmlns:a16="http://schemas.microsoft.com/office/drawing/2014/main" id="{BBF70B4E-61B4-49BF-8E8C-8DF46EEB9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1" y="2339975"/>
            <a:ext cx="8099425" cy="3779838"/>
          </a:xfrm>
          <a:prstGeom prst="flowChartAlternateProcess">
            <a:avLst/>
          </a:prstGeom>
          <a:solidFill>
            <a:srgbClr val="E6E6E6"/>
          </a:solidFill>
          <a:ln w="36000" cap="sq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2165" name="Text Box 4">
            <a:extLst>
              <a:ext uri="{FF2B5EF4-FFF2-40B4-BE49-F238E27FC236}">
                <a16:creationId xmlns:a16="http://schemas.microsoft.com/office/drawing/2014/main" id="{CCDDD917-4DA9-4496-AF7B-D7AB39691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2519363"/>
            <a:ext cx="3419475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66CC"/>
                </a:solidFill>
              </a:rPr>
              <a:t>Previsão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200">
                <a:solidFill>
                  <a:srgbClr val="000000"/>
                </a:solidFill>
              </a:rPr>
              <a:t>Encontrar função (modelo ou hipótese) que possa ser utilizada para prever um rótulo ou valor para novos dados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200">
                <a:solidFill>
                  <a:srgbClr val="C5000B"/>
                </a:solidFill>
              </a:rPr>
              <a:t>Objetos na forma (entrada, saída)</a:t>
            </a:r>
            <a:r>
              <a:rPr lang="ar-SA" altLang="pt-BR" sz="2200">
                <a:solidFill>
                  <a:srgbClr val="C5000B"/>
                </a:solidFill>
                <a:cs typeface="Arial" panose="020B0604020202020204" pitchFamily="34" charset="0"/>
              </a:rPr>
              <a:t>‏</a:t>
            </a:r>
            <a:endParaRPr lang="pt-BR" altLang="pt-BR" sz="2200">
              <a:solidFill>
                <a:srgbClr val="C5000B"/>
              </a:solidFill>
            </a:endParaRPr>
          </a:p>
        </p:txBody>
      </p:sp>
      <p:sp>
        <p:nvSpPr>
          <p:cNvPr id="92166" name="Text Box 5">
            <a:extLst>
              <a:ext uri="{FF2B5EF4-FFF2-40B4-BE49-F238E27FC236}">
                <a16:creationId xmlns:a16="http://schemas.microsoft.com/office/drawing/2014/main" id="{A7FC2F6E-FEA4-4F49-8906-31EA43310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2519363"/>
            <a:ext cx="37084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66CC"/>
                </a:solidFill>
              </a:rPr>
              <a:t>Descrição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200">
                <a:solidFill>
                  <a:srgbClr val="000000"/>
                </a:solidFill>
              </a:rPr>
              <a:t>Explorar ou descrever um conjunto de dados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200">
                <a:solidFill>
                  <a:srgbClr val="C5000B"/>
                </a:solidFill>
              </a:rPr>
              <a:t>Objetos não possuem saída associada</a:t>
            </a:r>
          </a:p>
        </p:txBody>
      </p:sp>
      <p:sp>
        <p:nvSpPr>
          <p:cNvPr id="92167" name="Line 6">
            <a:extLst>
              <a:ext uri="{FF2B5EF4-FFF2-40B4-BE49-F238E27FC236}">
                <a16:creationId xmlns:a16="http://schemas.microsoft.com/office/drawing/2014/main" id="{F0CE79EA-27FB-4A4E-A864-8749B38DF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2514" y="2519364"/>
            <a:ext cx="1587" cy="3419475"/>
          </a:xfrm>
          <a:prstGeom prst="line">
            <a:avLst/>
          </a:prstGeom>
          <a:noFill/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1">
            <a:extLst>
              <a:ext uri="{FF2B5EF4-FFF2-40B4-BE49-F238E27FC236}">
                <a16:creationId xmlns:a16="http://schemas.microsoft.com/office/drawing/2014/main" id="{EC9B5163-EB04-4C6B-BF10-BD568A82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1619251"/>
            <a:ext cx="8640763" cy="4500563"/>
          </a:xfrm>
          <a:prstGeom prst="roundRect">
            <a:avLst>
              <a:gd name="adj" fmla="val 32"/>
            </a:avLst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4211" name="Text Box 2">
            <a:extLst>
              <a:ext uri="{FF2B5EF4-FFF2-40B4-BE49-F238E27FC236}">
                <a16:creationId xmlns:a16="http://schemas.microsoft.com/office/drawing/2014/main" id="{6B7DF4A5-FC31-4A07-9C26-0604E1D6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671638"/>
            <a:ext cx="8543925" cy="4430712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2444B31-17A0-4CA2-8B5A-BB900F4073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Hierarquia de aprendizado</a:t>
            </a:r>
          </a:p>
        </p:txBody>
      </p:sp>
      <p:sp>
        <p:nvSpPr>
          <p:cNvPr id="94213" name="Oval 4">
            <a:extLst>
              <a:ext uri="{FF2B5EF4-FFF2-40B4-BE49-F238E27FC236}">
                <a16:creationId xmlns:a16="http://schemas.microsoft.com/office/drawing/2014/main" id="{95C3126B-DEB1-42ED-A426-52414FC2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3" y="1828018"/>
            <a:ext cx="2076450" cy="822305"/>
          </a:xfrm>
          <a:prstGeom prst="ellipse">
            <a:avLst/>
          </a:prstGeom>
          <a:solidFill>
            <a:srgbClr val="CCCCFF"/>
          </a:solidFill>
          <a:ln w="9360" cap="sq">
            <a:solidFill>
              <a:srgbClr val="0000D6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0" tIns="0" rIns="0" bIns="0" anchor="ctr" anchorCtr="1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95000"/>
              </a:lnSpc>
              <a:buClr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Aprendizado indutivo</a:t>
            </a:r>
          </a:p>
        </p:txBody>
      </p:sp>
      <p:sp>
        <p:nvSpPr>
          <p:cNvPr id="94214" name="Oval 5">
            <a:extLst>
              <a:ext uri="{FF2B5EF4-FFF2-40B4-BE49-F238E27FC236}">
                <a16:creationId xmlns:a16="http://schemas.microsoft.com/office/drawing/2014/main" id="{795C2FEE-5736-4AA1-858A-18C7A748C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3006726"/>
            <a:ext cx="2579688" cy="809625"/>
          </a:xfrm>
          <a:prstGeom prst="ellipse">
            <a:avLst/>
          </a:prstGeom>
          <a:solidFill>
            <a:srgbClr val="CCCCFF"/>
          </a:solidFill>
          <a:ln w="9360" cap="sq">
            <a:solidFill>
              <a:srgbClr val="0000D6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4215" name="AutoShape 6">
            <a:extLst>
              <a:ext uri="{FF2B5EF4-FFF2-40B4-BE49-F238E27FC236}">
                <a16:creationId xmlns:a16="http://schemas.microsoft.com/office/drawing/2014/main" id="{32229610-40E7-4716-981A-E566160A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3151189"/>
            <a:ext cx="2028825" cy="415925"/>
          </a:xfrm>
          <a:prstGeom prst="roundRect">
            <a:avLst>
              <a:gd name="adj" fmla="val 361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4216" name="Text Box 7">
            <a:extLst>
              <a:ext uri="{FF2B5EF4-FFF2-40B4-BE49-F238E27FC236}">
                <a16:creationId xmlns:a16="http://schemas.microsoft.com/office/drawing/2014/main" id="{3D2F1683-2C14-4480-8D1E-E444CD629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1" y="3214688"/>
            <a:ext cx="202882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Supervisionado</a:t>
            </a:r>
          </a:p>
        </p:txBody>
      </p:sp>
      <p:sp>
        <p:nvSpPr>
          <p:cNvPr id="94217" name="Oval 8">
            <a:extLst>
              <a:ext uri="{FF2B5EF4-FFF2-40B4-BE49-F238E27FC236}">
                <a16:creationId xmlns:a16="http://schemas.microsoft.com/office/drawing/2014/main" id="{059F74F3-7BFC-4247-BF85-79AA53A1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3095625"/>
            <a:ext cx="2679700" cy="819150"/>
          </a:xfrm>
          <a:prstGeom prst="ellipse">
            <a:avLst/>
          </a:prstGeom>
          <a:solidFill>
            <a:srgbClr val="CCCCFF"/>
          </a:solidFill>
          <a:ln w="9360" cap="sq">
            <a:solidFill>
              <a:srgbClr val="0000D6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0" tIns="0" rIns="0" bIns="0" anchor="ctr" anchorCtr="1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95000"/>
              </a:lnSpc>
              <a:buClr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Não-Supervisionado</a:t>
            </a:r>
          </a:p>
        </p:txBody>
      </p:sp>
      <p:sp>
        <p:nvSpPr>
          <p:cNvPr id="94218" name="Line 9">
            <a:extLst>
              <a:ext uri="{FF2B5EF4-FFF2-40B4-BE49-F238E27FC236}">
                <a16:creationId xmlns:a16="http://schemas.microsoft.com/office/drawing/2014/main" id="{D682DAD9-A422-4259-9F24-7783C9D339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2665413"/>
            <a:ext cx="1714500" cy="304800"/>
          </a:xfrm>
          <a:prstGeom prst="line">
            <a:avLst/>
          </a:prstGeom>
          <a:noFill/>
          <a:ln w="19080" cap="sq">
            <a:solidFill>
              <a:srgbClr val="0000D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4219" name="Line 10">
            <a:extLst>
              <a:ext uri="{FF2B5EF4-FFF2-40B4-BE49-F238E27FC236}">
                <a16:creationId xmlns:a16="http://schemas.microsoft.com/office/drawing/2014/main" id="{1DFD5C7A-3A68-40BC-960A-3CF329551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1" y="2665413"/>
            <a:ext cx="1514475" cy="260350"/>
          </a:xfrm>
          <a:prstGeom prst="line">
            <a:avLst/>
          </a:prstGeom>
          <a:noFill/>
          <a:ln w="19080" cap="sq">
            <a:solidFill>
              <a:srgbClr val="0000D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4220" name="AutoShape 11">
            <a:extLst>
              <a:ext uri="{FF2B5EF4-FFF2-40B4-BE49-F238E27FC236}">
                <a16:creationId xmlns:a16="http://schemas.microsoft.com/office/drawing/2014/main" id="{4D099686-4DEE-43D5-BC50-32897127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2808288"/>
            <a:ext cx="3600450" cy="1979612"/>
          </a:xfrm>
          <a:prstGeom prst="flowChartProcess">
            <a:avLst/>
          </a:prstGeom>
          <a:noFill/>
          <a:ln w="36000" cap="sq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pt-BR" altLang="pt-BR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pt-BR" altLang="pt-BR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pt-BR" altLang="pt-BR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pt-BR" altLang="pt-BR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pt-BR" altLang="pt-BR" sz="2200" b="1">
                <a:solidFill>
                  <a:srgbClr val="000000"/>
                </a:solidFill>
              </a:rPr>
              <a:t>Preditivo</a:t>
            </a:r>
          </a:p>
        </p:txBody>
      </p:sp>
      <p:sp>
        <p:nvSpPr>
          <p:cNvPr id="94221" name="AutoShape 12">
            <a:extLst>
              <a:ext uri="{FF2B5EF4-FFF2-40B4-BE49-F238E27FC236}">
                <a16:creationId xmlns:a16="http://schemas.microsoft.com/office/drawing/2014/main" id="{4223A414-4B0E-4943-8DE8-3F17FC3F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808288"/>
            <a:ext cx="3600450" cy="1979612"/>
          </a:xfrm>
          <a:prstGeom prst="flowChartProcess">
            <a:avLst/>
          </a:prstGeom>
          <a:noFill/>
          <a:ln w="36000" cap="sq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pt-BR" altLang="pt-BR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pt-BR" altLang="pt-BR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pt-BR" altLang="pt-BR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pt-BR" altLang="pt-BR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pt-BR" altLang="pt-BR" sz="2200" b="1">
                <a:solidFill>
                  <a:srgbClr val="000000"/>
                </a:solidFill>
              </a:rPr>
              <a:t>Descritivo</a:t>
            </a:r>
          </a:p>
        </p:txBody>
      </p:sp>
      <p:sp>
        <p:nvSpPr>
          <p:cNvPr id="94222" name="AutoShape 13">
            <a:extLst>
              <a:ext uri="{FF2B5EF4-FFF2-40B4-BE49-F238E27FC236}">
                <a16:creationId xmlns:a16="http://schemas.microsoft.com/office/drawing/2014/main" id="{A53C4C20-2459-4CAD-9573-59DE54B8F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6" y="5003800"/>
            <a:ext cx="8099425" cy="1098550"/>
          </a:xfrm>
          <a:prstGeom prst="flowChartProcess">
            <a:avLst/>
          </a:prstGeom>
          <a:solidFill>
            <a:srgbClr val="FFCC99"/>
          </a:solidFill>
          <a:ln w="9360" cap="sq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b="1">
                <a:solidFill>
                  <a:srgbClr val="C5000B"/>
                </a:solidFill>
              </a:rPr>
              <a:t>Importante</a:t>
            </a:r>
            <a:r>
              <a:rPr lang="pt-BR" altLang="pt-BR">
                <a:solidFill>
                  <a:srgbClr val="000000"/>
                </a:solidFill>
              </a:rPr>
              <a:t>: divisão não é rígida (modelo preditivo também provê descrição 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dos dados e modelo descritivo pode prover previsões após validado)</a:t>
            </a:r>
            <a:r>
              <a:rPr lang="ar-SA" altLang="pt-BR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pt-BR" altLang="pt-BR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pt-BR" altLang="pt-BR" b="1">
                <a:solidFill>
                  <a:srgbClr val="000000"/>
                </a:solidFill>
              </a:rPr>
              <a:t>E existem outras formas de realizar o aprendizado preditivo/descritivo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>
            <a:extLst>
              <a:ext uri="{FF2B5EF4-FFF2-40B4-BE49-F238E27FC236}">
                <a16:creationId xmlns:a16="http://schemas.microsoft.com/office/drawing/2014/main" id="{A9A4B51F-A3BE-451B-AA3D-0AB43C1027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Aprendizado supervisionado</a:t>
            </a: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F5CB7AE-0B54-43A6-A25D-B358683447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Supervisor externo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Conhece </a:t>
            </a:r>
            <a:r>
              <a:rPr lang="pt-BR" altLang="pt-BR">
                <a:solidFill>
                  <a:srgbClr val="FF3333"/>
                </a:solidFill>
              </a:rPr>
              <a:t>saída desejada</a:t>
            </a:r>
            <a:r>
              <a:rPr lang="pt-BR" altLang="pt-BR"/>
              <a:t> para cada exemplo</a:t>
            </a:r>
          </a:p>
          <a:p>
            <a:pPr marL="992188" lvl="2" indent="-325438">
              <a:buClr>
                <a:srgbClr val="FF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Representado por conjunto de pares (</a:t>
            </a:r>
            <a:r>
              <a:rPr lang="pt-BR" altLang="pt-BR" b="1"/>
              <a:t>x</a:t>
            </a:r>
            <a:r>
              <a:rPr lang="pt-BR" altLang="pt-BR"/>
              <a:t>, </a:t>
            </a:r>
            <a:r>
              <a:rPr lang="pt-BR" altLang="pt-BR" i="1"/>
              <a:t>y</a:t>
            </a:r>
            <a:r>
              <a:rPr lang="pt-BR" altLang="pt-BR"/>
              <a:t>)‏</a:t>
            </a:r>
          </a:p>
          <a:p>
            <a:pPr marL="1309688" lvl="3" indent="-290513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Ex.: </a:t>
            </a:r>
            <a:r>
              <a:rPr lang="pt-BR" altLang="pt-BR" b="1"/>
              <a:t>x</a:t>
            </a:r>
            <a:r>
              <a:rPr lang="pt-BR" altLang="pt-BR"/>
              <a:t> = sintomas e </a:t>
            </a:r>
            <a:r>
              <a:rPr lang="pt-BR" altLang="pt-BR" i="1"/>
              <a:t>y</a:t>
            </a:r>
            <a:r>
              <a:rPr lang="pt-BR" altLang="pt-BR"/>
              <a:t> = diagnóstico</a:t>
            </a:r>
          </a:p>
        </p:txBody>
      </p:sp>
      <p:sp>
        <p:nvSpPr>
          <p:cNvPr id="96260" name="AutoShape 3">
            <a:extLst>
              <a:ext uri="{FF2B5EF4-FFF2-40B4-BE49-F238E27FC236}">
                <a16:creationId xmlns:a16="http://schemas.microsoft.com/office/drawing/2014/main" id="{AF471BA7-B316-4D0D-B7DF-803F32B3B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6" y="3635375"/>
            <a:ext cx="8099425" cy="2160588"/>
          </a:xfrm>
          <a:prstGeom prst="flowChartAlternateProcess">
            <a:avLst/>
          </a:prstGeom>
          <a:solidFill>
            <a:srgbClr val="E6E6E6"/>
          </a:solidFill>
          <a:ln w="36000" cap="sq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6261" name="Text Box 4">
            <a:extLst>
              <a:ext uri="{FF2B5EF4-FFF2-40B4-BE49-F238E27FC236}">
                <a16:creationId xmlns:a16="http://schemas.microsoft.com/office/drawing/2014/main" id="{38AB04B5-3401-4E19-A348-FDDA60BFB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3676650"/>
            <a:ext cx="360045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66CC"/>
                </a:solidFill>
              </a:rPr>
              <a:t>Classificação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200">
                <a:solidFill>
                  <a:srgbClr val="C5000B"/>
                </a:solidFill>
              </a:rPr>
              <a:t>Rótulos discretos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Ex.: diagnóstico, bom/mau pagador, etc.</a:t>
            </a:r>
          </a:p>
          <a:p>
            <a:pPr eaLnBrk="1" hangingPunct="1">
              <a:buClrTx/>
              <a:buFontTx/>
              <a:buNone/>
            </a:pPr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96262" name="Text Box 5">
            <a:extLst>
              <a:ext uri="{FF2B5EF4-FFF2-40B4-BE49-F238E27FC236}">
                <a16:creationId xmlns:a16="http://schemas.microsoft.com/office/drawing/2014/main" id="{FB1E87A7-2EBE-40B7-87E8-B506624E3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3676650"/>
            <a:ext cx="3708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66CC"/>
                </a:solidFill>
              </a:rPr>
              <a:t>Regressão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200">
                <a:solidFill>
                  <a:srgbClr val="C5000B"/>
                </a:solidFill>
              </a:rPr>
              <a:t>Rótulos contínuos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Ex.: peso, altura, etc.</a:t>
            </a:r>
          </a:p>
        </p:txBody>
      </p:sp>
      <p:sp>
        <p:nvSpPr>
          <p:cNvPr id="96263" name="Line 6">
            <a:extLst>
              <a:ext uri="{FF2B5EF4-FFF2-40B4-BE49-F238E27FC236}">
                <a16:creationId xmlns:a16="http://schemas.microsoft.com/office/drawing/2014/main" id="{ED420433-8F38-4B27-A0E1-BD43443DB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4" y="3713164"/>
            <a:ext cx="1587" cy="1938337"/>
          </a:xfrm>
          <a:prstGeom prst="line">
            <a:avLst/>
          </a:prstGeom>
          <a:noFill/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>
            <a:extLst>
              <a:ext uri="{FF2B5EF4-FFF2-40B4-BE49-F238E27FC236}">
                <a16:creationId xmlns:a16="http://schemas.microsoft.com/office/drawing/2014/main" id="{D3A4F4F1-9A28-4A04-9A6F-696D383A8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671639"/>
            <a:ext cx="8543925" cy="4429125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BC0BF653-FE0D-42A2-ADDF-075763A15D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Aprendizado supervisionado</a:t>
            </a:r>
          </a:p>
        </p:txBody>
      </p:sp>
      <p:sp>
        <p:nvSpPr>
          <p:cNvPr id="98308" name="Text Box 3">
            <a:extLst>
              <a:ext uri="{FF2B5EF4-FFF2-40B4-BE49-F238E27FC236}">
                <a16:creationId xmlns:a16="http://schemas.microsoft.com/office/drawing/2014/main" id="{B4F619C1-48A4-4ADC-9B3B-EC5F44E25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697038"/>
            <a:ext cx="360045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66CC"/>
                </a:solidFill>
              </a:rPr>
              <a:t>Classificação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</p:txBody>
      </p:sp>
      <p:sp>
        <p:nvSpPr>
          <p:cNvPr id="98309" name="Text Box 4">
            <a:extLst>
              <a:ext uri="{FF2B5EF4-FFF2-40B4-BE49-F238E27FC236}">
                <a16:creationId xmlns:a16="http://schemas.microsoft.com/office/drawing/2014/main" id="{E5BEE39A-6ED9-4A95-AF35-21C175E06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1730375"/>
            <a:ext cx="20129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66CC"/>
                </a:solidFill>
              </a:rPr>
              <a:t>Regressão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</p:txBody>
      </p:sp>
      <p:sp>
        <p:nvSpPr>
          <p:cNvPr id="98310" name="Line 5">
            <a:extLst>
              <a:ext uri="{FF2B5EF4-FFF2-40B4-BE49-F238E27FC236}">
                <a16:creationId xmlns:a16="http://schemas.microsoft.com/office/drawing/2014/main" id="{38F7E54E-A6A8-4C9F-A2E7-71E4D37D9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1671639"/>
            <a:ext cx="1588" cy="4429125"/>
          </a:xfrm>
          <a:prstGeom prst="line">
            <a:avLst/>
          </a:prstGeom>
          <a:noFill/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8311" name="Oval 6">
            <a:extLst>
              <a:ext uri="{FF2B5EF4-FFF2-40B4-BE49-F238E27FC236}">
                <a16:creationId xmlns:a16="http://schemas.microsoft.com/office/drawing/2014/main" id="{B3D75134-C6E1-449B-A907-4079C15CC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635375"/>
            <a:ext cx="215900" cy="215900"/>
          </a:xfrm>
          <a:prstGeom prst="ellipse">
            <a:avLst/>
          </a:prstGeom>
          <a:solidFill>
            <a:srgbClr val="0066CC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12" name="Oval 7">
            <a:extLst>
              <a:ext uri="{FF2B5EF4-FFF2-40B4-BE49-F238E27FC236}">
                <a16:creationId xmlns:a16="http://schemas.microsoft.com/office/drawing/2014/main" id="{E4ECC537-68A3-47A0-9D80-24109F1F8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6" y="3276601"/>
            <a:ext cx="360363" cy="360363"/>
          </a:xfrm>
          <a:prstGeom prst="ellipse">
            <a:avLst/>
          </a:prstGeom>
          <a:solidFill>
            <a:srgbClr val="C5000B"/>
          </a:solidFill>
          <a:ln w="9525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13" name="Oval 8">
            <a:extLst>
              <a:ext uri="{FF2B5EF4-FFF2-40B4-BE49-F238E27FC236}">
                <a16:creationId xmlns:a16="http://schemas.microsoft.com/office/drawing/2014/main" id="{179A870D-621F-45FD-953E-91C9F0604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4" y="3816350"/>
            <a:ext cx="287337" cy="287338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14" name="Oval 9">
            <a:extLst>
              <a:ext uri="{FF2B5EF4-FFF2-40B4-BE49-F238E27FC236}">
                <a16:creationId xmlns:a16="http://schemas.microsoft.com/office/drawing/2014/main" id="{97BB3622-2BAC-466B-876F-A5837AC9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527425"/>
            <a:ext cx="287338" cy="287338"/>
          </a:xfrm>
          <a:prstGeom prst="ellipse">
            <a:avLst/>
          </a:prstGeom>
          <a:solidFill>
            <a:srgbClr val="0066CC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15" name="Oval 10">
            <a:extLst>
              <a:ext uri="{FF2B5EF4-FFF2-40B4-BE49-F238E27FC236}">
                <a16:creationId xmlns:a16="http://schemas.microsoft.com/office/drawing/2014/main" id="{B1F79B18-9FE5-472C-A21F-D76FF8772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6" y="2339975"/>
            <a:ext cx="576263" cy="287338"/>
          </a:xfrm>
          <a:prstGeom prst="ellipse">
            <a:avLst/>
          </a:prstGeom>
          <a:solidFill>
            <a:srgbClr val="0045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16" name="Oval 11">
            <a:extLst>
              <a:ext uri="{FF2B5EF4-FFF2-40B4-BE49-F238E27FC236}">
                <a16:creationId xmlns:a16="http://schemas.microsoft.com/office/drawing/2014/main" id="{595A7CBE-3362-4B32-B770-BE1A1802A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2484438"/>
            <a:ext cx="215900" cy="360362"/>
          </a:xfrm>
          <a:prstGeom prst="ellipse">
            <a:avLst/>
          </a:prstGeom>
          <a:solidFill>
            <a:srgbClr val="004586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17" name="Oval 12">
            <a:extLst>
              <a:ext uri="{FF2B5EF4-FFF2-40B4-BE49-F238E27FC236}">
                <a16:creationId xmlns:a16="http://schemas.microsoft.com/office/drawing/2014/main" id="{2DA60632-C94B-4358-91CF-2EECF53B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6" y="2700338"/>
            <a:ext cx="360363" cy="215900"/>
          </a:xfrm>
          <a:prstGeom prst="ellipse">
            <a:avLst/>
          </a:prstGeom>
          <a:solidFill>
            <a:srgbClr val="004586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18" name="Oval 13">
            <a:extLst>
              <a:ext uri="{FF2B5EF4-FFF2-40B4-BE49-F238E27FC236}">
                <a16:creationId xmlns:a16="http://schemas.microsoft.com/office/drawing/2014/main" id="{840CE931-59A7-4F24-9398-BA34FA99E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411414"/>
            <a:ext cx="144463" cy="287337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19" name="Oval 14">
            <a:extLst>
              <a:ext uri="{FF2B5EF4-FFF2-40B4-BE49-F238E27FC236}">
                <a16:creationId xmlns:a16="http://schemas.microsoft.com/office/drawing/2014/main" id="{91916B92-4319-4FB8-A524-52E627DA2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195513"/>
            <a:ext cx="215900" cy="144462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20" name="AutoShape 15">
            <a:extLst>
              <a:ext uri="{FF2B5EF4-FFF2-40B4-BE49-F238E27FC236}">
                <a16:creationId xmlns:a16="http://schemas.microsoft.com/office/drawing/2014/main" id="{024F1CC9-BA9A-4DD2-9770-55FF03602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952750"/>
            <a:ext cx="2159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21" name="Rectangle 16">
            <a:extLst>
              <a:ext uri="{FF2B5EF4-FFF2-40B4-BE49-F238E27FC236}">
                <a16:creationId xmlns:a16="http://schemas.microsoft.com/office/drawing/2014/main" id="{701799B7-4C0B-4287-92AE-5790C4027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2916238"/>
            <a:ext cx="1152525" cy="576262"/>
          </a:xfrm>
          <a:prstGeom prst="rect">
            <a:avLst/>
          </a:prstGeom>
          <a:solidFill>
            <a:srgbClr val="EEEEEE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000000"/>
                </a:solidFill>
              </a:rPr>
              <a:t>Modelo</a:t>
            </a:r>
          </a:p>
        </p:txBody>
      </p:sp>
      <p:sp>
        <p:nvSpPr>
          <p:cNvPr id="98322" name="Oval 17">
            <a:extLst>
              <a:ext uri="{FF2B5EF4-FFF2-40B4-BE49-F238E27FC236}">
                <a16:creationId xmlns:a16="http://schemas.microsoft.com/office/drawing/2014/main" id="{3D038A7B-D2B2-4F5B-BF13-688589C3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9" y="2339976"/>
            <a:ext cx="503237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23" name="Oval 18">
            <a:extLst>
              <a:ext uri="{FF2B5EF4-FFF2-40B4-BE49-F238E27FC236}">
                <a16:creationId xmlns:a16="http://schemas.microsoft.com/office/drawing/2014/main" id="{9E93DC4C-3BDD-478A-9E2B-4647D88C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2303463"/>
            <a:ext cx="215900" cy="215900"/>
          </a:xfrm>
          <a:prstGeom prst="ellipse">
            <a:avLst/>
          </a:prstGeom>
          <a:solidFill>
            <a:srgbClr val="004586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24" name="Oval 19">
            <a:extLst>
              <a:ext uri="{FF2B5EF4-FFF2-40B4-BE49-F238E27FC236}">
                <a16:creationId xmlns:a16="http://schemas.microsoft.com/office/drawing/2014/main" id="{2D1AAB2D-C95C-4832-AFC7-4D4C145A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339976"/>
            <a:ext cx="144462" cy="144463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25" name="Oval 20">
            <a:extLst>
              <a:ext uri="{FF2B5EF4-FFF2-40B4-BE49-F238E27FC236}">
                <a16:creationId xmlns:a16="http://schemas.microsoft.com/office/drawing/2014/main" id="{202EBEF3-9BDD-4CD1-87F5-F60B5777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2303463"/>
            <a:ext cx="144462" cy="215900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26" name="AutoShape 21">
            <a:extLst>
              <a:ext uri="{FF2B5EF4-FFF2-40B4-BE49-F238E27FC236}">
                <a16:creationId xmlns:a16="http://schemas.microsoft.com/office/drawing/2014/main" id="{8D822D51-FAAE-4238-921D-837E0FAB4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2663826"/>
            <a:ext cx="287338" cy="1444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27" name="AutoShape 22">
            <a:extLst>
              <a:ext uri="{FF2B5EF4-FFF2-40B4-BE49-F238E27FC236}">
                <a16:creationId xmlns:a16="http://schemas.microsoft.com/office/drawing/2014/main" id="{DA17CCC4-0143-47BF-BE2A-ADCEE114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3563938"/>
            <a:ext cx="287338" cy="1444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28" name="Oval 23">
            <a:extLst>
              <a:ext uri="{FF2B5EF4-FFF2-40B4-BE49-F238E27FC236}">
                <a16:creationId xmlns:a16="http://schemas.microsoft.com/office/drawing/2014/main" id="{FF3D7D03-7F3E-4343-98D6-6244B9DC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9" y="3851276"/>
            <a:ext cx="503237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29" name="Oval 24">
            <a:extLst>
              <a:ext uri="{FF2B5EF4-FFF2-40B4-BE49-F238E27FC236}">
                <a16:creationId xmlns:a16="http://schemas.microsoft.com/office/drawing/2014/main" id="{DA965471-7905-4882-A234-1F371A29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3816350"/>
            <a:ext cx="144462" cy="215900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30" name="Line 25">
            <a:extLst>
              <a:ext uri="{FF2B5EF4-FFF2-40B4-BE49-F238E27FC236}">
                <a16:creationId xmlns:a16="http://schemas.microsoft.com/office/drawing/2014/main" id="{798774A6-5E19-494F-AA98-6B2BED28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8550" y="3779838"/>
            <a:ext cx="1588" cy="298450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8331" name="Oval 26">
            <a:extLst>
              <a:ext uri="{FF2B5EF4-FFF2-40B4-BE49-F238E27FC236}">
                <a16:creationId xmlns:a16="http://schemas.microsoft.com/office/drawing/2014/main" id="{3C3BE545-711C-40AF-9871-DF1A4769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816350"/>
            <a:ext cx="215900" cy="215900"/>
          </a:xfrm>
          <a:prstGeom prst="ellipse">
            <a:avLst/>
          </a:prstGeom>
          <a:solidFill>
            <a:srgbClr val="004586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32" name="Oval 27">
            <a:extLst>
              <a:ext uri="{FF2B5EF4-FFF2-40B4-BE49-F238E27FC236}">
                <a16:creationId xmlns:a16="http://schemas.microsoft.com/office/drawing/2014/main" id="{9349FF2A-36E9-4046-AE18-19E1486B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1" y="3851276"/>
            <a:ext cx="144463" cy="144463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33" name="AutoShape 28">
            <a:extLst>
              <a:ext uri="{FF2B5EF4-FFF2-40B4-BE49-F238E27FC236}">
                <a16:creationId xmlns:a16="http://schemas.microsoft.com/office/drawing/2014/main" id="{C05B1378-05DB-463C-A854-C893D9522C52}"/>
              </a:ext>
            </a:extLst>
          </p:cNvPr>
          <p:cNvSpPr>
            <a:spLocks/>
          </p:cNvSpPr>
          <p:nvPr/>
        </p:nvSpPr>
        <p:spPr bwMode="auto">
          <a:xfrm>
            <a:off x="3395663" y="2195513"/>
            <a:ext cx="215900" cy="1954212"/>
          </a:xfrm>
          <a:prstGeom prst="rightBrace">
            <a:avLst>
              <a:gd name="adj1" fmla="val 75429"/>
              <a:gd name="adj2" fmla="val 50000"/>
            </a:avLst>
          </a:prstGeom>
          <a:noFill/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pic>
        <p:nvPicPr>
          <p:cNvPr id="98334" name="Picture 29">
            <a:extLst>
              <a:ext uri="{FF2B5EF4-FFF2-40B4-BE49-F238E27FC236}">
                <a16:creationId xmlns:a16="http://schemas.microsoft.com/office/drawing/2014/main" id="{79C238B4-763E-45E1-93DA-BCF7B03A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2740026"/>
            <a:ext cx="36004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8335" name="Picture 30">
            <a:extLst>
              <a:ext uri="{FF2B5EF4-FFF2-40B4-BE49-F238E27FC236}">
                <a16:creationId xmlns:a16="http://schemas.microsoft.com/office/drawing/2014/main" id="{E2A663A4-995D-423D-BFB6-C5FFB1F5B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4427538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8336" name="AutoShape 31">
            <a:extLst>
              <a:ext uri="{FF2B5EF4-FFF2-40B4-BE49-F238E27FC236}">
                <a16:creationId xmlns:a16="http://schemas.microsoft.com/office/drawing/2014/main" id="{2F07F9F0-9CC6-4584-82C4-3D4E5FE59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6" y="3563938"/>
            <a:ext cx="144463" cy="144462"/>
          </a:xfrm>
          <a:prstGeom prst="triangle">
            <a:avLst>
              <a:gd name="adj" fmla="val 50000"/>
            </a:avLst>
          </a:prstGeom>
          <a:solidFill>
            <a:srgbClr val="99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8337" name="Text Box 32">
            <a:extLst>
              <a:ext uri="{FF2B5EF4-FFF2-40B4-BE49-F238E27FC236}">
                <a16:creationId xmlns:a16="http://schemas.microsoft.com/office/drawing/2014/main" id="{058D3999-1465-4FAA-8191-4F57F174A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539" y="3240088"/>
            <a:ext cx="287337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>
            <a:extLst>
              <a:ext uri="{FF2B5EF4-FFF2-40B4-BE49-F238E27FC236}">
                <a16:creationId xmlns:a16="http://schemas.microsoft.com/office/drawing/2014/main" id="{E34DE063-E515-4482-A6DF-0EEDFBE0EA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Aprendizado não supervisionado</a:t>
            </a: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A964815-536D-4FA6-84E2-0F078A6B83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Algoritmos </a:t>
            </a:r>
            <a:r>
              <a:rPr lang="pt-BR" altLang="pt-BR"/>
              <a:t>não</a:t>
            </a:r>
            <a:r>
              <a:rPr lang="pt-BR" altLang="pt-BR">
                <a:solidFill>
                  <a:srgbClr val="000000"/>
                </a:solidFill>
              </a:rPr>
              <a:t> fazem uso de atributo de saída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Exploram regularidades nos dados</a:t>
            </a:r>
          </a:p>
        </p:txBody>
      </p:sp>
      <p:sp>
        <p:nvSpPr>
          <p:cNvPr id="100356" name="AutoShape 3">
            <a:extLst>
              <a:ext uri="{FF2B5EF4-FFF2-40B4-BE49-F238E27FC236}">
                <a16:creationId xmlns:a16="http://schemas.microsoft.com/office/drawing/2014/main" id="{25B29CD6-8E72-48E9-9229-DB6D3E78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6" y="2735264"/>
            <a:ext cx="8099425" cy="3311525"/>
          </a:xfrm>
          <a:prstGeom prst="flowChartAlternateProcess">
            <a:avLst/>
          </a:prstGeom>
          <a:solidFill>
            <a:srgbClr val="E6E6E6"/>
          </a:solidFill>
          <a:ln w="36000" cap="sq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0357" name="Text Box 4">
            <a:extLst>
              <a:ext uri="{FF2B5EF4-FFF2-40B4-BE49-F238E27FC236}">
                <a16:creationId xmlns:a16="http://schemas.microsoft.com/office/drawing/2014/main" id="{215D2BB4-99F7-442A-AC92-148BF368F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2801938"/>
            <a:ext cx="3708400" cy="28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66CC"/>
                </a:solidFill>
              </a:rPr>
              <a:t>Associação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200">
                <a:solidFill>
                  <a:srgbClr val="000000"/>
                </a:solidFill>
              </a:rPr>
              <a:t>Encontrar padrões frequentes de associações entre atributos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</p:txBody>
      </p:sp>
      <p:sp>
        <p:nvSpPr>
          <p:cNvPr id="100358" name="Line 5">
            <a:extLst>
              <a:ext uri="{FF2B5EF4-FFF2-40B4-BE49-F238E27FC236}">
                <a16:creationId xmlns:a16="http://schemas.microsoft.com/office/drawing/2014/main" id="{59309ED8-2A31-42D4-BD3B-759DD88A4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2843213"/>
            <a:ext cx="1588" cy="1763712"/>
          </a:xfrm>
          <a:prstGeom prst="line">
            <a:avLst/>
          </a:prstGeom>
          <a:noFill/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0359" name="Line 6">
            <a:extLst>
              <a:ext uri="{FF2B5EF4-FFF2-40B4-BE49-F238E27FC236}">
                <a16:creationId xmlns:a16="http://schemas.microsoft.com/office/drawing/2014/main" id="{A7EA3918-BC20-4393-8D53-45C448C08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4751389"/>
            <a:ext cx="7740650" cy="1587"/>
          </a:xfrm>
          <a:prstGeom prst="line">
            <a:avLst/>
          </a:prstGeom>
          <a:noFill/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0360" name="Text Box 7">
            <a:extLst>
              <a:ext uri="{FF2B5EF4-FFF2-40B4-BE49-F238E27FC236}">
                <a16:creationId xmlns:a16="http://schemas.microsoft.com/office/drawing/2014/main" id="{890E281E-AB34-4FB7-B74C-15FD54674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801938"/>
            <a:ext cx="3708400" cy="28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66CC"/>
                </a:solidFill>
              </a:rPr>
              <a:t>Sumarização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200">
                <a:solidFill>
                  <a:srgbClr val="000000"/>
                </a:solidFill>
              </a:rPr>
              <a:t>Encontrar descrição compacta para dados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</p:txBody>
      </p:sp>
      <p:sp>
        <p:nvSpPr>
          <p:cNvPr id="100361" name="Text Box 8">
            <a:extLst>
              <a:ext uri="{FF2B5EF4-FFF2-40B4-BE49-F238E27FC236}">
                <a16:creationId xmlns:a16="http://schemas.microsoft.com/office/drawing/2014/main" id="{84EA1CC5-62CD-4814-A09A-7951ED42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4783139"/>
            <a:ext cx="72723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66CC"/>
                </a:solidFill>
              </a:rPr>
              <a:t>Agrupamento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200">
                <a:solidFill>
                  <a:srgbClr val="000000"/>
                </a:solidFill>
              </a:rPr>
              <a:t>Dados agrupados de acordo com sua similaridade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>
            <a:extLst>
              <a:ext uri="{FF2B5EF4-FFF2-40B4-BE49-F238E27FC236}">
                <a16:creationId xmlns:a16="http://schemas.microsoft.com/office/drawing/2014/main" id="{DC63E298-A2B2-4F5A-AA47-D494545CB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671639"/>
            <a:ext cx="8543925" cy="4429125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B6AE2AB2-E8EE-4E2A-8417-E5D75DC4C2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Aprendizado não supervisionado</a:t>
            </a:r>
          </a:p>
        </p:txBody>
      </p:sp>
      <p:sp>
        <p:nvSpPr>
          <p:cNvPr id="102404" name="Text Box 3">
            <a:extLst>
              <a:ext uri="{FF2B5EF4-FFF2-40B4-BE49-F238E27FC236}">
                <a16:creationId xmlns:a16="http://schemas.microsoft.com/office/drawing/2014/main" id="{2E20AC1B-8EBE-4CA4-8E92-C46006773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697038"/>
            <a:ext cx="360045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66CC"/>
                </a:solidFill>
              </a:rPr>
              <a:t>Assciação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</p:txBody>
      </p:sp>
      <p:sp>
        <p:nvSpPr>
          <p:cNvPr id="102405" name="Text Box 4">
            <a:extLst>
              <a:ext uri="{FF2B5EF4-FFF2-40B4-BE49-F238E27FC236}">
                <a16:creationId xmlns:a16="http://schemas.microsoft.com/office/drawing/2014/main" id="{6062DF09-DA42-43BD-B7F5-C0A2089E2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1730375"/>
            <a:ext cx="20129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66CC"/>
                </a:solidFill>
              </a:rPr>
              <a:t>Agrupamento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</p:txBody>
      </p:sp>
      <p:sp>
        <p:nvSpPr>
          <p:cNvPr id="102406" name="Line 5">
            <a:extLst>
              <a:ext uri="{FF2B5EF4-FFF2-40B4-BE49-F238E27FC236}">
                <a16:creationId xmlns:a16="http://schemas.microsoft.com/office/drawing/2014/main" id="{D2665A86-AB98-4025-A6D1-43D687831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1671639"/>
            <a:ext cx="1588" cy="4429125"/>
          </a:xfrm>
          <a:prstGeom prst="line">
            <a:avLst/>
          </a:prstGeom>
          <a:noFill/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07" name="Oval 6">
            <a:extLst>
              <a:ext uri="{FF2B5EF4-FFF2-40B4-BE49-F238E27FC236}">
                <a16:creationId xmlns:a16="http://schemas.microsoft.com/office/drawing/2014/main" id="{37CDD316-4CBC-405E-BB1D-1361B255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2484439"/>
            <a:ext cx="287337" cy="287337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08" name="Oval 7">
            <a:extLst>
              <a:ext uri="{FF2B5EF4-FFF2-40B4-BE49-F238E27FC236}">
                <a16:creationId xmlns:a16="http://schemas.microsoft.com/office/drawing/2014/main" id="{D84AAF09-50B5-4E33-9593-C150702C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0" y="2484439"/>
            <a:ext cx="287338" cy="287337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09" name="Oval 8">
            <a:extLst>
              <a:ext uri="{FF2B5EF4-FFF2-40B4-BE49-F238E27FC236}">
                <a16:creationId xmlns:a16="http://schemas.microsoft.com/office/drawing/2014/main" id="{3CFB7F55-B972-4E6D-9AF0-B6CA4F678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2484439"/>
            <a:ext cx="287338" cy="287337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10" name="Oval 9">
            <a:extLst>
              <a:ext uri="{FF2B5EF4-FFF2-40B4-BE49-F238E27FC236}">
                <a16:creationId xmlns:a16="http://schemas.microsoft.com/office/drawing/2014/main" id="{1C5804E2-779D-470A-A785-795AE00C6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4" y="2484439"/>
            <a:ext cx="287337" cy="287337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11" name="Oval 10">
            <a:extLst>
              <a:ext uri="{FF2B5EF4-FFF2-40B4-BE49-F238E27FC236}">
                <a16:creationId xmlns:a16="http://schemas.microsoft.com/office/drawing/2014/main" id="{6514107D-3892-4916-92ED-289FC3FFB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9" y="2484439"/>
            <a:ext cx="287337" cy="287337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12" name="Oval 11">
            <a:extLst>
              <a:ext uri="{FF2B5EF4-FFF2-40B4-BE49-F238E27FC236}">
                <a16:creationId xmlns:a16="http://schemas.microsoft.com/office/drawing/2014/main" id="{E41A46E4-36CC-4655-BEA8-E9A7DBEC8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5" y="2484439"/>
            <a:ext cx="287338" cy="287337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13" name="Oval 12">
            <a:extLst>
              <a:ext uri="{FF2B5EF4-FFF2-40B4-BE49-F238E27FC236}">
                <a16:creationId xmlns:a16="http://schemas.microsoft.com/office/drawing/2014/main" id="{3C6D75A7-88C9-4A94-8A6E-C0A78ABD0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264" y="2484439"/>
            <a:ext cx="287337" cy="287337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14" name="Oval 13">
            <a:extLst>
              <a:ext uri="{FF2B5EF4-FFF2-40B4-BE49-F238E27FC236}">
                <a16:creationId xmlns:a16="http://schemas.microsoft.com/office/drawing/2014/main" id="{427497B2-A1C1-408B-8A0D-1D316D0A8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139" y="2484439"/>
            <a:ext cx="287337" cy="287337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15" name="Oval 14">
            <a:extLst>
              <a:ext uri="{FF2B5EF4-FFF2-40B4-BE49-F238E27FC236}">
                <a16:creationId xmlns:a16="http://schemas.microsoft.com/office/drawing/2014/main" id="{DBA4F55D-23ED-46DC-B7A5-CEC1168A2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5" y="2484439"/>
            <a:ext cx="287338" cy="287337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16" name="Oval 15">
            <a:extLst>
              <a:ext uri="{FF2B5EF4-FFF2-40B4-BE49-F238E27FC236}">
                <a16:creationId xmlns:a16="http://schemas.microsoft.com/office/drawing/2014/main" id="{C9D0CA45-C7C8-4422-BFE6-3841429A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300" y="2484439"/>
            <a:ext cx="287338" cy="287337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17" name="AutoShape 16">
            <a:extLst>
              <a:ext uri="{FF2B5EF4-FFF2-40B4-BE49-F238E27FC236}">
                <a16:creationId xmlns:a16="http://schemas.microsoft.com/office/drawing/2014/main" id="{C65FAAC4-9909-4C64-A102-BE806C81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2987676"/>
            <a:ext cx="863600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18" name="Oval 17">
            <a:extLst>
              <a:ext uri="{FF2B5EF4-FFF2-40B4-BE49-F238E27FC236}">
                <a16:creationId xmlns:a16="http://schemas.microsoft.com/office/drawing/2014/main" id="{FBD11CE2-1D6E-435D-958F-B8A43CBD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708400"/>
            <a:ext cx="287338" cy="287338"/>
          </a:xfrm>
          <a:prstGeom prst="ellipse">
            <a:avLst/>
          </a:prstGeom>
          <a:solidFill>
            <a:srgbClr val="FF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19" name="Oval 18">
            <a:extLst>
              <a:ext uri="{FF2B5EF4-FFF2-40B4-BE49-F238E27FC236}">
                <a16:creationId xmlns:a16="http://schemas.microsoft.com/office/drawing/2014/main" id="{60167300-3F5E-44AA-BA56-C49646E21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3887789"/>
            <a:ext cx="287338" cy="287337"/>
          </a:xfrm>
          <a:prstGeom prst="ellipse">
            <a:avLst/>
          </a:prstGeom>
          <a:solidFill>
            <a:srgbClr val="FF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20" name="Oval 19">
            <a:extLst>
              <a:ext uri="{FF2B5EF4-FFF2-40B4-BE49-F238E27FC236}">
                <a16:creationId xmlns:a16="http://schemas.microsoft.com/office/drawing/2014/main" id="{48E4251B-380D-4BB0-850E-C953BBD29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4140200"/>
            <a:ext cx="287338" cy="287338"/>
          </a:xfrm>
          <a:prstGeom prst="ellipse">
            <a:avLst/>
          </a:prstGeom>
          <a:solidFill>
            <a:srgbClr val="FF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21" name="Oval 20">
            <a:extLst>
              <a:ext uri="{FF2B5EF4-FFF2-40B4-BE49-F238E27FC236}">
                <a16:creationId xmlns:a16="http://schemas.microsoft.com/office/drawing/2014/main" id="{3C2FFE62-CDD2-4881-97C2-56CB4A38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4248150"/>
            <a:ext cx="287338" cy="287338"/>
          </a:xfrm>
          <a:prstGeom prst="ellipse">
            <a:avLst/>
          </a:prstGeom>
          <a:solidFill>
            <a:srgbClr val="FF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22" name="Oval 21">
            <a:extLst>
              <a:ext uri="{FF2B5EF4-FFF2-40B4-BE49-F238E27FC236}">
                <a16:creationId xmlns:a16="http://schemas.microsoft.com/office/drawing/2014/main" id="{CA641358-222E-454B-A5C5-9F343DB28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3708400"/>
            <a:ext cx="287337" cy="287338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23" name="Oval 22">
            <a:extLst>
              <a:ext uri="{FF2B5EF4-FFF2-40B4-BE49-F238E27FC236}">
                <a16:creationId xmlns:a16="http://schemas.microsoft.com/office/drawing/2014/main" id="{F8462160-07F0-4364-9B7C-C7389CE3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5" y="3708400"/>
            <a:ext cx="287338" cy="287338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24" name="Oval 23">
            <a:extLst>
              <a:ext uri="{FF2B5EF4-FFF2-40B4-BE49-F238E27FC236}">
                <a16:creationId xmlns:a16="http://schemas.microsoft.com/office/drawing/2014/main" id="{FD3730F2-6577-460B-BF81-EAD67C64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5" y="4068764"/>
            <a:ext cx="287338" cy="287337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25" name="Oval 24">
            <a:extLst>
              <a:ext uri="{FF2B5EF4-FFF2-40B4-BE49-F238E27FC236}">
                <a16:creationId xmlns:a16="http://schemas.microsoft.com/office/drawing/2014/main" id="{3F0C5D26-F8A4-4F08-BB94-FBA2E202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0" y="3816350"/>
            <a:ext cx="287338" cy="287338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26" name="Oval 25">
            <a:extLst>
              <a:ext uri="{FF2B5EF4-FFF2-40B4-BE49-F238E27FC236}">
                <a16:creationId xmlns:a16="http://schemas.microsoft.com/office/drawing/2014/main" id="{A5554057-22A3-4567-9340-787B02A7C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4211639"/>
            <a:ext cx="287338" cy="287337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27" name="Oval 26">
            <a:extLst>
              <a:ext uri="{FF2B5EF4-FFF2-40B4-BE49-F238E27FC236}">
                <a16:creationId xmlns:a16="http://schemas.microsoft.com/office/drawing/2014/main" id="{A3E725E3-03E0-459F-AC7F-B7D81228A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5" y="3816350"/>
            <a:ext cx="287338" cy="287338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28" name="Oval 27">
            <a:extLst>
              <a:ext uri="{FF2B5EF4-FFF2-40B4-BE49-F238E27FC236}">
                <a16:creationId xmlns:a16="http://schemas.microsoft.com/office/drawing/2014/main" id="{D1F48943-E0D9-44F8-8E5B-F89F4407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3563939"/>
            <a:ext cx="1223962" cy="1152525"/>
          </a:xfrm>
          <a:prstGeom prst="ellipse">
            <a:avLst/>
          </a:prstGeom>
          <a:noFill/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29" name="Oval 28">
            <a:extLst>
              <a:ext uri="{FF2B5EF4-FFF2-40B4-BE49-F238E27FC236}">
                <a16:creationId xmlns:a16="http://schemas.microsoft.com/office/drawing/2014/main" id="{18F96113-ADB6-4F1C-B31C-72289B720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713" y="3527426"/>
            <a:ext cx="1008062" cy="936625"/>
          </a:xfrm>
          <a:prstGeom prst="ellipse">
            <a:avLst/>
          </a:prstGeom>
          <a:noFill/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30" name="Oval 29">
            <a:extLst>
              <a:ext uri="{FF2B5EF4-FFF2-40B4-BE49-F238E27FC236}">
                <a16:creationId xmlns:a16="http://schemas.microsoft.com/office/drawing/2014/main" id="{525AD356-9E27-4F74-B70B-ED2912DBF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3671889"/>
            <a:ext cx="1079500" cy="936625"/>
          </a:xfrm>
          <a:prstGeom prst="ellipse">
            <a:avLst/>
          </a:prstGeom>
          <a:noFill/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pic>
        <p:nvPicPr>
          <p:cNvPr id="102431" name="Picture 30">
            <a:extLst>
              <a:ext uri="{FF2B5EF4-FFF2-40B4-BE49-F238E27FC236}">
                <a16:creationId xmlns:a16="http://schemas.microsoft.com/office/drawing/2014/main" id="{DAAAC525-0675-4CFE-B55A-9EBDD1EB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66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2" name="Picture 31">
            <a:extLst>
              <a:ext uri="{FF2B5EF4-FFF2-40B4-BE49-F238E27FC236}">
                <a16:creationId xmlns:a16="http://schemas.microsoft.com/office/drawing/2014/main" id="{0EEB9ACB-8220-482B-A211-F2D14D13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266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3" name="Picture 32">
            <a:extLst>
              <a:ext uri="{FF2B5EF4-FFF2-40B4-BE49-F238E27FC236}">
                <a16:creationId xmlns:a16="http://schemas.microsoft.com/office/drawing/2014/main" id="{A9336952-0E33-4DD0-8515-820E7A14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66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4" name="Picture 33">
            <a:extLst>
              <a:ext uri="{FF2B5EF4-FFF2-40B4-BE49-F238E27FC236}">
                <a16:creationId xmlns:a16="http://schemas.microsoft.com/office/drawing/2014/main" id="{EEDF1C35-1B9D-4885-ADEE-EDBA7A46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66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5" name="Picture 34">
            <a:extLst>
              <a:ext uri="{FF2B5EF4-FFF2-40B4-BE49-F238E27FC236}">
                <a16:creationId xmlns:a16="http://schemas.microsoft.com/office/drawing/2014/main" id="{A06432A7-6B0A-4713-B461-8B8BC8EA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266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6" name="Picture 35">
            <a:extLst>
              <a:ext uri="{FF2B5EF4-FFF2-40B4-BE49-F238E27FC236}">
                <a16:creationId xmlns:a16="http://schemas.microsoft.com/office/drawing/2014/main" id="{9311ED7A-1ECB-4185-B293-4C60050F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56393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7" name="Picture 36">
            <a:extLst>
              <a:ext uri="{FF2B5EF4-FFF2-40B4-BE49-F238E27FC236}">
                <a16:creationId xmlns:a16="http://schemas.microsoft.com/office/drawing/2014/main" id="{2307A5A1-B2ED-46C5-AA93-EC484C7C8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356393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8" name="Picture 37">
            <a:extLst>
              <a:ext uri="{FF2B5EF4-FFF2-40B4-BE49-F238E27FC236}">
                <a16:creationId xmlns:a16="http://schemas.microsoft.com/office/drawing/2014/main" id="{5A98C34B-B23A-4AA6-9CC5-DAE759FD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356393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9" name="Picture 38">
            <a:extLst>
              <a:ext uri="{FF2B5EF4-FFF2-40B4-BE49-F238E27FC236}">
                <a16:creationId xmlns:a16="http://schemas.microsoft.com/office/drawing/2014/main" id="{9532E448-539E-4E87-8637-2644EE60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56393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40" name="Picture 39">
            <a:extLst>
              <a:ext uri="{FF2B5EF4-FFF2-40B4-BE49-F238E27FC236}">
                <a16:creationId xmlns:a16="http://schemas.microsoft.com/office/drawing/2014/main" id="{0557BE70-4D95-452F-A08D-ACA9FF29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356393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1" name="Oval 40">
            <a:extLst>
              <a:ext uri="{FF2B5EF4-FFF2-40B4-BE49-F238E27FC236}">
                <a16:creationId xmlns:a16="http://schemas.microsoft.com/office/drawing/2014/main" id="{978292FE-B20A-474F-A31A-65272208B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6" y="2447926"/>
            <a:ext cx="144463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42" name="Oval 41">
            <a:extLst>
              <a:ext uri="{FF2B5EF4-FFF2-40B4-BE49-F238E27FC236}">
                <a16:creationId xmlns:a16="http://schemas.microsoft.com/office/drawing/2014/main" id="{BAAE57F2-FD81-4B16-A6F4-FF8C23F0F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2447926"/>
            <a:ext cx="144462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43" name="Oval 42">
            <a:extLst>
              <a:ext uri="{FF2B5EF4-FFF2-40B4-BE49-F238E27FC236}">
                <a16:creationId xmlns:a16="http://schemas.microsoft.com/office/drawing/2014/main" id="{CC07791E-867B-4222-BD5C-107EDC0CB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447926"/>
            <a:ext cx="144462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44" name="Oval 43">
            <a:extLst>
              <a:ext uri="{FF2B5EF4-FFF2-40B4-BE49-F238E27FC236}">
                <a16:creationId xmlns:a16="http://schemas.microsoft.com/office/drawing/2014/main" id="{FDB13EA0-1019-4804-B1E2-C15F2781A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2447926"/>
            <a:ext cx="144462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45" name="Oval 44">
            <a:extLst>
              <a:ext uri="{FF2B5EF4-FFF2-40B4-BE49-F238E27FC236}">
                <a16:creationId xmlns:a16="http://schemas.microsoft.com/office/drawing/2014/main" id="{EBE0FEAA-5611-4DCF-8807-FEDAA7C7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447926"/>
            <a:ext cx="144462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46" name="Oval 45">
            <a:extLst>
              <a:ext uri="{FF2B5EF4-FFF2-40B4-BE49-F238E27FC236}">
                <a16:creationId xmlns:a16="http://schemas.microsoft.com/office/drawing/2014/main" id="{D07C6743-2F3F-4EA4-97AD-961C2323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384551"/>
            <a:ext cx="144463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47" name="Oval 46">
            <a:extLst>
              <a:ext uri="{FF2B5EF4-FFF2-40B4-BE49-F238E27FC236}">
                <a16:creationId xmlns:a16="http://schemas.microsoft.com/office/drawing/2014/main" id="{44EB41DA-39C6-416F-8E61-317FA092C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3384551"/>
            <a:ext cx="144462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48" name="Oval 47">
            <a:extLst>
              <a:ext uri="{FF2B5EF4-FFF2-40B4-BE49-F238E27FC236}">
                <a16:creationId xmlns:a16="http://schemas.microsoft.com/office/drawing/2014/main" id="{4B40F691-9DA2-4F8F-BA42-3F9655DD3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3419476"/>
            <a:ext cx="144463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49" name="Oval 48">
            <a:extLst>
              <a:ext uri="{FF2B5EF4-FFF2-40B4-BE49-F238E27FC236}">
                <a16:creationId xmlns:a16="http://schemas.microsoft.com/office/drawing/2014/main" id="{E66D7619-6828-457A-B6DF-996AA63D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6" y="2447926"/>
            <a:ext cx="144463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50" name="Oval 49">
            <a:extLst>
              <a:ext uri="{FF2B5EF4-FFF2-40B4-BE49-F238E27FC236}">
                <a16:creationId xmlns:a16="http://schemas.microsoft.com/office/drawing/2014/main" id="{E74C28AB-11C7-4184-B019-A5CB30C0B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2447926"/>
            <a:ext cx="144462" cy="144463"/>
          </a:xfrm>
          <a:prstGeom prst="ellipse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51" name="Oval 50">
            <a:extLst>
              <a:ext uri="{FF2B5EF4-FFF2-40B4-BE49-F238E27FC236}">
                <a16:creationId xmlns:a16="http://schemas.microsoft.com/office/drawing/2014/main" id="{5D76F999-DB9B-4525-BA52-E887F0DD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2447926"/>
            <a:ext cx="144463" cy="144463"/>
          </a:xfrm>
          <a:prstGeom prst="ellipse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52" name="Oval 51">
            <a:extLst>
              <a:ext uri="{FF2B5EF4-FFF2-40B4-BE49-F238E27FC236}">
                <a16:creationId xmlns:a16="http://schemas.microsoft.com/office/drawing/2014/main" id="{53F10C41-D335-4C93-ABC6-1C769C30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2447926"/>
            <a:ext cx="144463" cy="144463"/>
          </a:xfrm>
          <a:prstGeom prst="ellipse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53" name="Oval 52">
            <a:extLst>
              <a:ext uri="{FF2B5EF4-FFF2-40B4-BE49-F238E27FC236}">
                <a16:creationId xmlns:a16="http://schemas.microsoft.com/office/drawing/2014/main" id="{39E0C54F-93D4-4C27-9DED-9C941CCD5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6" y="2447926"/>
            <a:ext cx="144463" cy="144463"/>
          </a:xfrm>
          <a:prstGeom prst="ellipse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54" name="Oval 53">
            <a:extLst>
              <a:ext uri="{FF2B5EF4-FFF2-40B4-BE49-F238E27FC236}">
                <a16:creationId xmlns:a16="http://schemas.microsoft.com/office/drawing/2014/main" id="{5627A389-F00E-4215-BB4A-D4505641D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2447926"/>
            <a:ext cx="144463" cy="144463"/>
          </a:xfrm>
          <a:prstGeom prst="ellipse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55" name="Oval 54">
            <a:extLst>
              <a:ext uri="{FF2B5EF4-FFF2-40B4-BE49-F238E27FC236}">
                <a16:creationId xmlns:a16="http://schemas.microsoft.com/office/drawing/2014/main" id="{6C9A36D5-05EC-4917-828B-0E477ADB0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6" y="3384551"/>
            <a:ext cx="144463" cy="144463"/>
          </a:xfrm>
          <a:prstGeom prst="ellipse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56" name="Oval 55">
            <a:extLst>
              <a:ext uri="{FF2B5EF4-FFF2-40B4-BE49-F238E27FC236}">
                <a16:creationId xmlns:a16="http://schemas.microsoft.com/office/drawing/2014/main" id="{62BBF8CF-E2BB-4606-A4FF-B5B25425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6" y="3384551"/>
            <a:ext cx="144463" cy="144463"/>
          </a:xfrm>
          <a:prstGeom prst="ellipse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57" name="Oval 56">
            <a:extLst>
              <a:ext uri="{FF2B5EF4-FFF2-40B4-BE49-F238E27FC236}">
                <a16:creationId xmlns:a16="http://schemas.microsoft.com/office/drawing/2014/main" id="{3CCB966F-D781-4EEF-93E5-1CFC8750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3384551"/>
            <a:ext cx="144463" cy="144463"/>
          </a:xfrm>
          <a:prstGeom prst="ellipse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58" name="Oval 57">
            <a:extLst>
              <a:ext uri="{FF2B5EF4-FFF2-40B4-BE49-F238E27FC236}">
                <a16:creationId xmlns:a16="http://schemas.microsoft.com/office/drawing/2014/main" id="{CE443E9F-DFCB-41D7-98BA-00DA6E384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1" y="3419476"/>
            <a:ext cx="144463" cy="144463"/>
          </a:xfrm>
          <a:prstGeom prst="ellipse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59" name="Oval 58">
            <a:extLst>
              <a:ext uri="{FF2B5EF4-FFF2-40B4-BE49-F238E27FC236}">
                <a16:creationId xmlns:a16="http://schemas.microsoft.com/office/drawing/2014/main" id="{8D903A9F-19FE-4DCB-972F-145E931C5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6" y="2447926"/>
            <a:ext cx="144463" cy="144463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60" name="Oval 59">
            <a:extLst>
              <a:ext uri="{FF2B5EF4-FFF2-40B4-BE49-F238E27FC236}">
                <a16:creationId xmlns:a16="http://schemas.microsoft.com/office/drawing/2014/main" id="{E219E3E7-B8EC-4ED3-9620-07C2A8CE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2447926"/>
            <a:ext cx="144463" cy="144463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61" name="Oval 60">
            <a:extLst>
              <a:ext uri="{FF2B5EF4-FFF2-40B4-BE49-F238E27FC236}">
                <a16:creationId xmlns:a16="http://schemas.microsoft.com/office/drawing/2014/main" id="{66D969C9-379F-4922-B37B-36B8098A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384551"/>
            <a:ext cx="144462" cy="144463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62" name="Oval 61">
            <a:extLst>
              <a:ext uri="{FF2B5EF4-FFF2-40B4-BE49-F238E27FC236}">
                <a16:creationId xmlns:a16="http://schemas.microsoft.com/office/drawing/2014/main" id="{F83FC919-1992-46B8-B05D-F59F03C54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3384551"/>
            <a:ext cx="144462" cy="144463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63" name="Oval 62">
            <a:extLst>
              <a:ext uri="{FF2B5EF4-FFF2-40B4-BE49-F238E27FC236}">
                <a16:creationId xmlns:a16="http://schemas.microsoft.com/office/drawing/2014/main" id="{AD42A125-7774-47C8-ACB8-97A4336E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6" y="3419476"/>
            <a:ext cx="144463" cy="144463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64" name="Oval 63">
            <a:extLst>
              <a:ext uri="{FF2B5EF4-FFF2-40B4-BE49-F238E27FC236}">
                <a16:creationId xmlns:a16="http://schemas.microsoft.com/office/drawing/2014/main" id="{6CFF1A51-978D-463A-973D-D7003478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419476"/>
            <a:ext cx="144462" cy="144463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65" name="Oval 64">
            <a:extLst>
              <a:ext uri="{FF2B5EF4-FFF2-40B4-BE49-F238E27FC236}">
                <a16:creationId xmlns:a16="http://schemas.microsoft.com/office/drawing/2014/main" id="{BD216E33-407A-4691-85D8-C75EDA6F3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6" y="2447926"/>
            <a:ext cx="144463" cy="144463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66" name="Oval 65">
            <a:extLst>
              <a:ext uri="{FF2B5EF4-FFF2-40B4-BE49-F238E27FC236}">
                <a16:creationId xmlns:a16="http://schemas.microsoft.com/office/drawing/2014/main" id="{4DDF0D5F-4AED-4FE1-8BAB-6E48D099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2447926"/>
            <a:ext cx="144463" cy="144463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67" name="Oval 66">
            <a:extLst>
              <a:ext uri="{FF2B5EF4-FFF2-40B4-BE49-F238E27FC236}">
                <a16:creationId xmlns:a16="http://schemas.microsoft.com/office/drawing/2014/main" id="{56F1D845-DD28-4FC8-B757-A8331B11E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1" y="3384551"/>
            <a:ext cx="144463" cy="144463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68" name="Oval 67">
            <a:extLst>
              <a:ext uri="{FF2B5EF4-FFF2-40B4-BE49-F238E27FC236}">
                <a16:creationId xmlns:a16="http://schemas.microsoft.com/office/drawing/2014/main" id="{44FBD23F-8A5B-4E90-B48B-B9F45F26E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419476"/>
            <a:ext cx="144463" cy="144463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69" name="Oval 68">
            <a:extLst>
              <a:ext uri="{FF2B5EF4-FFF2-40B4-BE49-F238E27FC236}">
                <a16:creationId xmlns:a16="http://schemas.microsoft.com/office/drawing/2014/main" id="{E4CF1851-C29A-4296-81E6-5A83B67B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3419476"/>
            <a:ext cx="144462" cy="144463"/>
          </a:xfrm>
          <a:prstGeom prst="ellipse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pic>
        <p:nvPicPr>
          <p:cNvPr id="102470" name="Picture 69">
            <a:extLst>
              <a:ext uri="{FF2B5EF4-FFF2-40B4-BE49-F238E27FC236}">
                <a16:creationId xmlns:a16="http://schemas.microsoft.com/office/drawing/2014/main" id="{F0FD3794-6CA9-4C9A-BF8A-7B9058C7A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507523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71" name="Oval 70">
            <a:extLst>
              <a:ext uri="{FF2B5EF4-FFF2-40B4-BE49-F238E27FC236}">
                <a16:creationId xmlns:a16="http://schemas.microsoft.com/office/drawing/2014/main" id="{888178A2-CC61-4025-872F-6118F6CE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895851"/>
            <a:ext cx="144463" cy="144463"/>
          </a:xfrm>
          <a:prstGeom prst="ellipse">
            <a:avLst/>
          </a:prstGeom>
          <a:solidFill>
            <a:srgbClr val="C5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472" name="Text Box 71">
            <a:extLst>
              <a:ext uri="{FF2B5EF4-FFF2-40B4-BE49-F238E27FC236}">
                <a16:creationId xmlns:a16="http://schemas.microsoft.com/office/drawing/2014/main" id="{DE6C8937-4B97-40BF-B7CD-6B47863A0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4" y="4864101"/>
            <a:ext cx="1855787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Que itens serão </a:t>
            </a:r>
          </a:p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comprados em</a:t>
            </a:r>
          </a:p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conjunto?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7A4C9945-7696-46F4-902A-7B145FF9A9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1431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Introdução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8230206-3603-4732-ACA4-14EF573901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dirty="0">
                <a:solidFill>
                  <a:srgbClr val="000000"/>
                </a:solidFill>
              </a:rPr>
              <a:t>Imagine escrever um programa de computador que: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dirty="0">
                <a:solidFill>
                  <a:srgbClr val="0000FF"/>
                </a:solidFill>
              </a:rPr>
              <a:t>Reconheça</a:t>
            </a:r>
            <a:r>
              <a:rPr lang="pt-BR" altLang="pt-BR" dirty="0"/>
              <a:t> </a:t>
            </a:r>
            <a:r>
              <a:rPr lang="pt-BR" altLang="pt-BR" dirty="0">
                <a:solidFill>
                  <a:srgbClr val="3333FF"/>
                </a:solidFill>
              </a:rPr>
              <a:t>pessoas pelo rosto</a:t>
            </a:r>
          </a:p>
          <a:p>
            <a:pPr marL="992188" lvl="2" indent="-325438">
              <a:buClr>
                <a:srgbClr val="FF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dirty="0">
                <a:solidFill>
                  <a:srgbClr val="DC2300"/>
                </a:solidFill>
              </a:rPr>
              <a:t>Problemas</a:t>
            </a:r>
            <a:r>
              <a:rPr lang="pt-BR" altLang="pt-BR" dirty="0"/>
              <a:t>:</a:t>
            </a:r>
          </a:p>
          <a:p>
            <a:pPr marL="1309688" lvl="3" indent="-290513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dirty="0"/>
              <a:t>Diferentes expressões faciais</a:t>
            </a:r>
          </a:p>
          <a:p>
            <a:pPr marL="1309688" lvl="3" indent="-290513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dirty="0"/>
              <a:t>Alterações na face (ex. óculos, bigode)‏</a:t>
            </a:r>
          </a:p>
          <a:p>
            <a:pPr marL="1309688" lvl="3" indent="-290513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dirty="0"/>
              <a:t>Cortes de cabelo</a:t>
            </a:r>
          </a:p>
          <a:p>
            <a:pPr marL="1309688" lvl="3" indent="-290513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dirty="0"/>
              <a:t>Etc.</a:t>
            </a:r>
          </a:p>
          <a:p>
            <a:pPr marL="1317625" lvl="3" indent="-290513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dirty="0"/>
          </a:p>
          <a:p>
            <a:pPr marL="1317625" lvl="3" indent="-290513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dirty="0"/>
          </a:p>
          <a:p>
            <a:pPr marL="1317625" lvl="3" indent="-290513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dirty="0"/>
          </a:p>
        </p:txBody>
      </p:sp>
      <p:sp>
        <p:nvSpPr>
          <p:cNvPr id="6148" name="AutoShape 3">
            <a:extLst>
              <a:ext uri="{FF2B5EF4-FFF2-40B4-BE49-F238E27FC236}">
                <a16:creationId xmlns:a16="http://schemas.microsoft.com/office/drawing/2014/main" id="{B2E8034B-B2DD-4DC8-A7A8-D6F054E1F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2447925"/>
            <a:ext cx="4032250" cy="503238"/>
          </a:xfrm>
          <a:prstGeom prst="wedgeRectCallout">
            <a:avLst>
              <a:gd name="adj1" fmla="val 1259"/>
              <a:gd name="adj2" fmla="val 180620"/>
            </a:avLst>
          </a:prstGeom>
          <a:solidFill>
            <a:srgbClr val="FFCC99"/>
          </a:solidFill>
          <a:ln w="9360" cap="sq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Que características considerar??</a:t>
            </a:r>
          </a:p>
        </p:txBody>
      </p:sp>
      <p:sp>
        <p:nvSpPr>
          <p:cNvPr id="6149" name="AutoShape 4">
            <a:extLst>
              <a:ext uri="{FF2B5EF4-FFF2-40B4-BE49-F238E27FC236}">
                <a16:creationId xmlns:a16="http://schemas.microsoft.com/office/drawing/2014/main" id="{E81CF343-D0E0-49DF-B8BA-7C307C24B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6" y="5219701"/>
            <a:ext cx="8099425" cy="900113"/>
          </a:xfrm>
          <a:prstGeom prst="roundRect">
            <a:avLst>
              <a:gd name="adj" fmla="val 176"/>
            </a:avLst>
          </a:prstGeom>
          <a:solidFill>
            <a:srgbClr val="E6E6FF"/>
          </a:solidFill>
          <a:ln w="9360" cap="sq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331788" indent="-3111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788988" indent="-31115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1246188" indent="-31115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1703388" indent="-31115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2160588" indent="-31115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lvl="4">
              <a:spcBef>
                <a:spcPts val="500"/>
              </a:spcBef>
              <a:buClrTx/>
              <a:buSzPct val="45000"/>
            </a:pPr>
            <a:r>
              <a:rPr lang="pt-BR" altLang="pt-BR" sz="2000" i="1">
                <a:solidFill>
                  <a:srgbClr val="000000"/>
                </a:solidFill>
              </a:rPr>
              <a:t>Seres humanos</a:t>
            </a:r>
            <a:r>
              <a:rPr lang="pt-BR" altLang="pt-BR" sz="2000">
                <a:solidFill>
                  <a:srgbClr val="000000"/>
                </a:solidFill>
              </a:rPr>
              <a:t>: reconhecimento de padrões, </a:t>
            </a:r>
          </a:p>
          <a:p>
            <a:pPr lvl="4">
              <a:spcBef>
                <a:spcPts val="500"/>
              </a:spcBef>
              <a:buClrTx/>
              <a:buSzPct val="45000"/>
            </a:pPr>
            <a:r>
              <a:rPr lang="pt-BR" altLang="pt-BR" sz="2000">
                <a:solidFill>
                  <a:srgbClr val="000000"/>
                </a:solidFill>
              </a:rPr>
              <a:t>aprendizado do que deve ser observado após vários exemplos</a:t>
            </a:r>
          </a:p>
        </p:txBody>
      </p:sp>
      <p:pic>
        <p:nvPicPr>
          <p:cNvPr id="6150" name="Picture 5">
            <a:extLst>
              <a:ext uri="{FF2B5EF4-FFF2-40B4-BE49-F238E27FC236}">
                <a16:creationId xmlns:a16="http://schemas.microsoft.com/office/drawing/2014/main" id="{070A1D25-DDDF-443F-998D-791CEDA5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3743325"/>
            <a:ext cx="3333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1">
            <a:extLst>
              <a:ext uri="{FF2B5EF4-FFF2-40B4-BE49-F238E27FC236}">
                <a16:creationId xmlns:a16="http://schemas.microsoft.com/office/drawing/2014/main" id="{A31489BF-3391-4C50-8938-27449F4AB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619251"/>
            <a:ext cx="8640762" cy="4500563"/>
          </a:xfrm>
          <a:prstGeom prst="roundRect">
            <a:avLst>
              <a:gd name="adj" fmla="val 32"/>
            </a:avLst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55E7F25F-D5B9-437B-A9A3-D6467EA0DF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Hierarquia de aprendizado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040A73B2-E81D-4C28-BD62-A1CD2CCFD4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48175"/>
          </a:xfrm>
          <a:solidFill>
            <a:srgbClr val="FFFFFF">
              <a:alpha val="74901"/>
            </a:srgbClr>
          </a:solidFill>
        </p:spPr>
        <p:txBody>
          <a:bodyPr/>
          <a:lstStyle/>
          <a:p>
            <a:pPr indent="-339725"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Hierarquia clássica</a:t>
            </a:r>
          </a:p>
        </p:txBody>
      </p:sp>
      <p:sp>
        <p:nvSpPr>
          <p:cNvPr id="104453" name="Oval 4">
            <a:extLst>
              <a:ext uri="{FF2B5EF4-FFF2-40B4-BE49-F238E27FC236}">
                <a16:creationId xmlns:a16="http://schemas.microsoft.com/office/drawing/2014/main" id="{3A5E5520-C261-41BC-83B8-2C9A75446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1828018"/>
            <a:ext cx="2076450" cy="822305"/>
          </a:xfrm>
          <a:prstGeom prst="ellipse">
            <a:avLst/>
          </a:prstGeom>
          <a:solidFill>
            <a:srgbClr val="CCCCFF"/>
          </a:solidFill>
          <a:ln w="9360" cap="sq">
            <a:solidFill>
              <a:srgbClr val="0000D6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0" tIns="0" rIns="0" bIns="0" anchor="ctr" anchorCtr="1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95000"/>
              </a:lnSpc>
              <a:buClr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Aprendizado indutivo</a:t>
            </a:r>
          </a:p>
        </p:txBody>
      </p:sp>
      <p:sp>
        <p:nvSpPr>
          <p:cNvPr id="104454" name="Oval 5">
            <a:extLst>
              <a:ext uri="{FF2B5EF4-FFF2-40B4-BE49-F238E27FC236}">
                <a16:creationId xmlns:a16="http://schemas.microsoft.com/office/drawing/2014/main" id="{F00EF68B-48D2-4B9D-8FBF-39EBE05B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4" y="3006726"/>
            <a:ext cx="2579687" cy="809625"/>
          </a:xfrm>
          <a:prstGeom prst="ellipse">
            <a:avLst/>
          </a:prstGeom>
          <a:solidFill>
            <a:srgbClr val="CCCCFF"/>
          </a:solidFill>
          <a:ln w="9360" cap="sq">
            <a:solidFill>
              <a:srgbClr val="0000D6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4455" name="AutoShape 6">
            <a:extLst>
              <a:ext uri="{FF2B5EF4-FFF2-40B4-BE49-F238E27FC236}">
                <a16:creationId xmlns:a16="http://schemas.microsoft.com/office/drawing/2014/main" id="{6A37595B-946F-40FA-A0AE-851A315E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3151189"/>
            <a:ext cx="2028825" cy="415925"/>
          </a:xfrm>
          <a:prstGeom prst="roundRect">
            <a:avLst>
              <a:gd name="adj" fmla="val 361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4456" name="Text Box 7">
            <a:extLst>
              <a:ext uri="{FF2B5EF4-FFF2-40B4-BE49-F238E27FC236}">
                <a16:creationId xmlns:a16="http://schemas.microsoft.com/office/drawing/2014/main" id="{7EA0D2EA-E1CB-4388-9183-B844CB068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1" y="3214688"/>
            <a:ext cx="202882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Supervisionado</a:t>
            </a:r>
          </a:p>
        </p:txBody>
      </p:sp>
      <p:sp>
        <p:nvSpPr>
          <p:cNvPr id="104457" name="Oval 8">
            <a:extLst>
              <a:ext uri="{FF2B5EF4-FFF2-40B4-BE49-F238E27FC236}">
                <a16:creationId xmlns:a16="http://schemas.microsoft.com/office/drawing/2014/main" id="{D718A032-F406-422F-921A-715920AF9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38" y="3014663"/>
            <a:ext cx="2679700" cy="819150"/>
          </a:xfrm>
          <a:prstGeom prst="ellipse">
            <a:avLst/>
          </a:prstGeom>
          <a:solidFill>
            <a:srgbClr val="CCCCFF"/>
          </a:solidFill>
          <a:ln w="9360" cap="sq">
            <a:solidFill>
              <a:srgbClr val="0000D6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0" tIns="0" rIns="0" bIns="0" anchor="ctr" anchorCtr="1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95000"/>
              </a:lnSpc>
              <a:buClr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Não-Supervisionado</a:t>
            </a:r>
          </a:p>
        </p:txBody>
      </p:sp>
      <p:sp>
        <p:nvSpPr>
          <p:cNvPr id="104458" name="Line 9">
            <a:extLst>
              <a:ext uri="{FF2B5EF4-FFF2-40B4-BE49-F238E27FC236}">
                <a16:creationId xmlns:a16="http://schemas.microsoft.com/office/drawing/2014/main" id="{4D79B465-7748-4395-9CB8-8C9780A874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2665413"/>
            <a:ext cx="1714500" cy="304800"/>
          </a:xfrm>
          <a:prstGeom prst="line">
            <a:avLst/>
          </a:prstGeom>
          <a:noFill/>
          <a:ln w="19080" cap="sq">
            <a:solidFill>
              <a:srgbClr val="0000D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459" name="Line 10">
            <a:extLst>
              <a:ext uri="{FF2B5EF4-FFF2-40B4-BE49-F238E27FC236}">
                <a16:creationId xmlns:a16="http://schemas.microsoft.com/office/drawing/2014/main" id="{02427151-8A06-4051-BF00-5F2615C86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9" y="2665413"/>
            <a:ext cx="1514475" cy="260350"/>
          </a:xfrm>
          <a:prstGeom prst="line">
            <a:avLst/>
          </a:prstGeom>
          <a:noFill/>
          <a:ln w="19080" cap="sq">
            <a:solidFill>
              <a:srgbClr val="0000D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460" name="Oval 11">
            <a:extLst>
              <a:ext uri="{FF2B5EF4-FFF2-40B4-BE49-F238E27FC236}">
                <a16:creationId xmlns:a16="http://schemas.microsoft.com/office/drawing/2014/main" id="{77597A92-4932-439B-B71F-335025C7D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4410076"/>
            <a:ext cx="1716088" cy="809625"/>
          </a:xfrm>
          <a:prstGeom prst="ellipse">
            <a:avLst/>
          </a:prstGeom>
          <a:solidFill>
            <a:srgbClr val="CCCCFF"/>
          </a:solidFill>
          <a:ln w="9360" cap="sq">
            <a:solidFill>
              <a:srgbClr val="0000D6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4461" name="Text Box 12">
            <a:extLst>
              <a:ext uri="{FF2B5EF4-FFF2-40B4-BE49-F238E27FC236}">
                <a16:creationId xmlns:a16="http://schemas.microsoft.com/office/drawing/2014/main" id="{E0E9212E-4A5F-4E66-A31F-DA44B5CB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9" y="4654551"/>
            <a:ext cx="20288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Classificação</a:t>
            </a:r>
          </a:p>
        </p:txBody>
      </p:sp>
      <p:sp>
        <p:nvSpPr>
          <p:cNvPr id="104462" name="Oval 13">
            <a:extLst>
              <a:ext uri="{FF2B5EF4-FFF2-40B4-BE49-F238E27FC236}">
                <a16:creationId xmlns:a16="http://schemas.microsoft.com/office/drawing/2014/main" id="{7172B5F3-7F46-446E-BFF9-FB05B6F3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9" y="4411664"/>
            <a:ext cx="1716087" cy="809625"/>
          </a:xfrm>
          <a:prstGeom prst="ellipse">
            <a:avLst/>
          </a:prstGeom>
          <a:solidFill>
            <a:srgbClr val="CCCCFF"/>
          </a:solidFill>
          <a:ln w="9360" cap="sq">
            <a:solidFill>
              <a:srgbClr val="0000D6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4463" name="Text Box 14">
            <a:extLst>
              <a:ext uri="{FF2B5EF4-FFF2-40B4-BE49-F238E27FC236}">
                <a16:creationId xmlns:a16="http://schemas.microsoft.com/office/drawing/2014/main" id="{DEBB8F8C-6E20-4FC8-854C-FE75E06FB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6" y="4654551"/>
            <a:ext cx="20288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Regressão</a:t>
            </a:r>
          </a:p>
        </p:txBody>
      </p:sp>
      <p:sp>
        <p:nvSpPr>
          <p:cNvPr id="104464" name="Line 15">
            <a:extLst>
              <a:ext uri="{FF2B5EF4-FFF2-40B4-BE49-F238E27FC236}">
                <a16:creationId xmlns:a16="http://schemas.microsoft.com/office/drawing/2014/main" id="{5B3247DA-392D-489B-9539-BBD41B990B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0501" y="3816350"/>
            <a:ext cx="1114425" cy="539750"/>
          </a:xfrm>
          <a:prstGeom prst="line">
            <a:avLst/>
          </a:prstGeom>
          <a:noFill/>
          <a:ln w="9360" cap="sq">
            <a:solidFill>
              <a:srgbClr val="2300D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465" name="Line 16">
            <a:extLst>
              <a:ext uri="{FF2B5EF4-FFF2-40B4-BE49-F238E27FC236}">
                <a16:creationId xmlns:a16="http://schemas.microsoft.com/office/drawing/2014/main" id="{1D332AB1-42EF-409C-B952-6FB17837D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7463" y="3816350"/>
            <a:ext cx="1079500" cy="539750"/>
          </a:xfrm>
          <a:prstGeom prst="line">
            <a:avLst/>
          </a:prstGeom>
          <a:noFill/>
          <a:ln w="9360" cap="sq">
            <a:solidFill>
              <a:srgbClr val="2300D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466" name="Oval 17">
            <a:extLst>
              <a:ext uri="{FF2B5EF4-FFF2-40B4-BE49-F238E27FC236}">
                <a16:creationId xmlns:a16="http://schemas.microsoft.com/office/drawing/2014/main" id="{2D2ED613-E493-40D7-BF5E-FBA256CEF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5275264"/>
            <a:ext cx="1716088" cy="809625"/>
          </a:xfrm>
          <a:prstGeom prst="ellipse">
            <a:avLst/>
          </a:prstGeom>
          <a:solidFill>
            <a:srgbClr val="CCCCFF"/>
          </a:solidFill>
          <a:ln w="9360" cap="sq">
            <a:solidFill>
              <a:srgbClr val="0000D6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4467" name="Text Box 18">
            <a:extLst>
              <a:ext uri="{FF2B5EF4-FFF2-40B4-BE49-F238E27FC236}">
                <a16:creationId xmlns:a16="http://schemas.microsoft.com/office/drawing/2014/main" id="{014034C5-4162-4969-B6B1-8883B0FAB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1" y="5518151"/>
            <a:ext cx="20288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Sumarização</a:t>
            </a:r>
          </a:p>
        </p:txBody>
      </p:sp>
      <p:sp>
        <p:nvSpPr>
          <p:cNvPr id="104468" name="Oval 19">
            <a:extLst>
              <a:ext uri="{FF2B5EF4-FFF2-40B4-BE49-F238E27FC236}">
                <a16:creationId xmlns:a16="http://schemas.microsoft.com/office/drawing/2014/main" id="{A397C533-9E76-4EBF-90A0-D869C89D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5275264"/>
            <a:ext cx="1716088" cy="809625"/>
          </a:xfrm>
          <a:prstGeom prst="ellipse">
            <a:avLst/>
          </a:prstGeom>
          <a:solidFill>
            <a:srgbClr val="CCCCFF"/>
          </a:solidFill>
          <a:ln w="9360" cap="sq">
            <a:solidFill>
              <a:srgbClr val="0000D6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4469" name="Text Box 20">
            <a:extLst>
              <a:ext uri="{FF2B5EF4-FFF2-40B4-BE49-F238E27FC236}">
                <a16:creationId xmlns:a16="http://schemas.microsoft.com/office/drawing/2014/main" id="{C076994D-8A76-469F-9E97-AD6E3BFF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4" y="5518151"/>
            <a:ext cx="20288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Associação</a:t>
            </a:r>
          </a:p>
        </p:txBody>
      </p:sp>
      <p:sp>
        <p:nvSpPr>
          <p:cNvPr id="104470" name="Oval 21">
            <a:extLst>
              <a:ext uri="{FF2B5EF4-FFF2-40B4-BE49-F238E27FC236}">
                <a16:creationId xmlns:a16="http://schemas.microsoft.com/office/drawing/2014/main" id="{9DBA1930-FAC9-4D07-B786-3F117A458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39" y="5275264"/>
            <a:ext cx="1716087" cy="809625"/>
          </a:xfrm>
          <a:prstGeom prst="ellipse">
            <a:avLst/>
          </a:prstGeom>
          <a:solidFill>
            <a:srgbClr val="CCCCFF"/>
          </a:solidFill>
          <a:ln w="9360" cap="sq">
            <a:solidFill>
              <a:srgbClr val="0000D6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4471" name="Text Box 22">
            <a:extLst>
              <a:ext uri="{FF2B5EF4-FFF2-40B4-BE49-F238E27FC236}">
                <a16:creationId xmlns:a16="http://schemas.microsoft.com/office/drawing/2014/main" id="{DA61E784-E1EB-4090-BCF5-978F88EEE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6" y="5519738"/>
            <a:ext cx="202882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Agrupamento</a:t>
            </a:r>
          </a:p>
        </p:txBody>
      </p:sp>
      <p:sp>
        <p:nvSpPr>
          <p:cNvPr id="104472" name="Line 23">
            <a:extLst>
              <a:ext uri="{FF2B5EF4-FFF2-40B4-BE49-F238E27FC236}">
                <a16:creationId xmlns:a16="http://schemas.microsoft.com/office/drawing/2014/main" id="{E11920D1-F5C1-49C8-8217-E2DCA5D9E7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7100" y="3851276"/>
            <a:ext cx="2554288" cy="1260475"/>
          </a:xfrm>
          <a:prstGeom prst="line">
            <a:avLst/>
          </a:prstGeom>
          <a:noFill/>
          <a:ln w="9360" cap="sq">
            <a:solidFill>
              <a:srgbClr val="2323D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473" name="Line 24">
            <a:extLst>
              <a:ext uri="{FF2B5EF4-FFF2-40B4-BE49-F238E27FC236}">
                <a16:creationId xmlns:a16="http://schemas.microsoft.com/office/drawing/2014/main" id="{9129B44D-2D77-4B17-B9E7-5C4BE18AC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5738" y="3851276"/>
            <a:ext cx="755650" cy="1260475"/>
          </a:xfrm>
          <a:prstGeom prst="line">
            <a:avLst/>
          </a:prstGeom>
          <a:noFill/>
          <a:ln w="9360" cap="sq">
            <a:solidFill>
              <a:srgbClr val="2323D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474" name="Line 25">
            <a:extLst>
              <a:ext uri="{FF2B5EF4-FFF2-40B4-BE49-F238E27FC236}">
                <a16:creationId xmlns:a16="http://schemas.microsoft.com/office/drawing/2014/main" id="{EC9B4B55-D3BF-43AC-9FFD-CDC3C2794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3851276"/>
            <a:ext cx="1079500" cy="1260475"/>
          </a:xfrm>
          <a:prstGeom prst="line">
            <a:avLst/>
          </a:prstGeom>
          <a:noFill/>
          <a:ln w="9360" cap="sq">
            <a:solidFill>
              <a:srgbClr val="2323D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>
            <a:extLst>
              <a:ext uri="{FF2B5EF4-FFF2-40B4-BE49-F238E27FC236}">
                <a16:creationId xmlns:a16="http://schemas.microsoft.com/office/drawing/2014/main" id="{E28BA0E4-54D1-4787-822A-2613552392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Aprendizado por reforço</a:t>
            </a: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555CD07C-12AB-4366-BEE6-A5CAEECB6F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Reforçar/recompensar ações positivas e punir ações negativas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FF3333"/>
                </a:solidFill>
              </a:rPr>
              <a:t>Crítico</a:t>
            </a:r>
            <a:r>
              <a:rPr lang="pt-BR" altLang="pt-BR"/>
              <a:t> externo</a:t>
            </a:r>
          </a:p>
        </p:txBody>
      </p:sp>
      <p:sp>
        <p:nvSpPr>
          <p:cNvPr id="106500" name="AutoShape 3">
            <a:extLst>
              <a:ext uri="{FF2B5EF4-FFF2-40B4-BE49-F238E27FC236}">
                <a16:creationId xmlns:a16="http://schemas.microsoft.com/office/drawing/2014/main" id="{5553D058-2DB2-4F18-84A4-5D3894F3B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6" y="3203575"/>
            <a:ext cx="8099425" cy="2160588"/>
          </a:xfrm>
          <a:prstGeom prst="flowChartAlternateProcess">
            <a:avLst/>
          </a:prstGeom>
          <a:solidFill>
            <a:srgbClr val="E6E6E6"/>
          </a:solidFill>
          <a:ln w="36000" cap="sq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6501" name="Text Box 4">
            <a:extLst>
              <a:ext uri="{FF2B5EF4-FFF2-40B4-BE49-F238E27FC236}">
                <a16:creationId xmlns:a16="http://schemas.microsoft.com/office/drawing/2014/main" id="{DF58A581-BA7C-471A-928C-3C8F830F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3244850"/>
            <a:ext cx="3708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200">
                <a:solidFill>
                  <a:srgbClr val="0066CC"/>
                </a:solidFill>
              </a:rPr>
              <a:t>Aprendizado por reforço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200">
                <a:solidFill>
                  <a:srgbClr val="000000"/>
                </a:solidFill>
              </a:rPr>
              <a:t> Crítico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200">
                <a:solidFill>
                  <a:srgbClr val="000000"/>
                </a:solidFill>
              </a:rPr>
              <a:t> Faz e vê o que acontece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200">
                <a:solidFill>
                  <a:srgbClr val="000000"/>
                </a:solidFill>
              </a:rPr>
              <a:t> Mais lento</a:t>
            </a:r>
          </a:p>
        </p:txBody>
      </p:sp>
      <p:sp>
        <p:nvSpPr>
          <p:cNvPr id="106502" name="Line 5">
            <a:extLst>
              <a:ext uri="{FF2B5EF4-FFF2-40B4-BE49-F238E27FC236}">
                <a16:creationId xmlns:a16="http://schemas.microsoft.com/office/drawing/2014/main" id="{728B1885-3589-4F27-9FFB-E532C24F4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4" y="3281364"/>
            <a:ext cx="1587" cy="1938337"/>
          </a:xfrm>
          <a:prstGeom prst="line">
            <a:avLst/>
          </a:prstGeom>
          <a:noFill/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7EF1D7C-1F50-4BC3-B0F3-ADD68BB4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3244850"/>
            <a:ext cx="3708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200">
                <a:solidFill>
                  <a:srgbClr val="0066CC"/>
                </a:solidFill>
              </a:rPr>
              <a:t>Aprendizado supervisionado</a:t>
            </a:r>
          </a:p>
          <a:p>
            <a:pPr eaLnBrk="1" hangingPunct="1">
              <a:buClrTx/>
              <a:buFontTx/>
              <a:buNone/>
            </a:pPr>
            <a:endParaRPr lang="pt-BR" altLang="pt-BR" sz="220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200">
                <a:solidFill>
                  <a:srgbClr val="000000"/>
                </a:solidFill>
              </a:rPr>
              <a:t> Supervisor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200">
                <a:solidFill>
                  <a:srgbClr val="000000"/>
                </a:solidFill>
              </a:rPr>
              <a:t> É dito o que fazer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200">
                <a:solidFill>
                  <a:srgbClr val="000000"/>
                </a:solidFill>
              </a:rPr>
              <a:t> Mais rápido</a:t>
            </a:r>
          </a:p>
        </p:txBody>
      </p:sp>
      <p:pic>
        <p:nvPicPr>
          <p:cNvPr id="106504" name="Picture 7">
            <a:extLst>
              <a:ext uri="{FF2B5EF4-FFF2-40B4-BE49-F238E27FC236}">
                <a16:creationId xmlns:a16="http://schemas.microsoft.com/office/drawing/2014/main" id="{234881E3-0A10-4DA3-91C2-0F6E991B1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63" y="5184775"/>
            <a:ext cx="15113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6505" name="Text Box 8">
            <a:extLst>
              <a:ext uri="{FF2B5EF4-FFF2-40B4-BE49-F238E27FC236}">
                <a16:creationId xmlns:a16="http://schemas.microsoft.com/office/drawing/2014/main" id="{F0644377-03FF-4F8C-9740-E59F01FB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3675" y="6480176"/>
            <a:ext cx="1016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(goleiro)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>
            <a:extLst>
              <a:ext uri="{FF2B5EF4-FFF2-40B4-BE49-F238E27FC236}">
                <a16:creationId xmlns:a16="http://schemas.microsoft.com/office/drawing/2014/main" id="{A64EA4EB-FB6A-4833-B905-8680F9EF69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Aprendizado semi-supervisionado</a:t>
            </a: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38A78012-2FD5-423D-B88C-8C06640534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0" indent="0">
              <a:buClr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pt-BR" altLang="pt-BR" sz="1600">
              <a:solidFill>
                <a:srgbClr val="000000"/>
              </a:solidFill>
            </a:endParaRPr>
          </a:p>
          <a:p>
            <a:pPr marL="644525" lvl="1" indent="-320675">
              <a:buClrTx/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pt-BR" altLang="pt-BR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66548815-C40B-4BAA-8ADB-10F7292B6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4" y="5580064"/>
            <a:ext cx="8631237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750"/>
              </a:spcBef>
              <a:buSzPct val="100000"/>
              <a:defRPr/>
            </a:pPr>
            <a:r>
              <a:rPr lang="pt-BR" altLang="pt-BR" sz="1600">
                <a:solidFill>
                  <a:srgbClr val="3333FF"/>
                </a:solidFill>
              </a:rPr>
              <a:t>https://www.slideshare.net/Dataiku/dataiku-hadoop-summit-semisupervised-learning-with-hadoop-for-understanding-user-web-behaviours</a:t>
            </a:r>
          </a:p>
          <a:p>
            <a:pPr marL="1387475" indent="-604838">
              <a:spcBef>
                <a:spcPts val="650"/>
              </a:spcBef>
              <a:buSzPct val="100000"/>
              <a:defRPr/>
            </a:pPr>
            <a:endParaRPr lang="pt-BR" altLang="pt-BR" sz="1600">
              <a:solidFill>
                <a:srgbClr val="3333FF"/>
              </a:solidFill>
            </a:endParaRPr>
          </a:p>
        </p:txBody>
      </p:sp>
      <p:sp>
        <p:nvSpPr>
          <p:cNvPr id="108549" name="Rectangle 4">
            <a:extLst>
              <a:ext uri="{FF2B5EF4-FFF2-40B4-BE49-F238E27FC236}">
                <a16:creationId xmlns:a16="http://schemas.microsoft.com/office/drawing/2014/main" id="{2AAAEBE9-3C3B-47AB-AC8F-EBD74C0C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9" y="1944688"/>
            <a:ext cx="1800225" cy="647700"/>
          </a:xfrm>
          <a:prstGeom prst="rect">
            <a:avLst/>
          </a:prstGeom>
          <a:solidFill>
            <a:srgbClr val="004586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FFFFFF"/>
                </a:solidFill>
              </a:rPr>
              <a:t>Todos os dados</a:t>
            </a:r>
          </a:p>
          <a:p>
            <a:pPr algn="ctr" eaLnBrk="1" hangingPunct="1"/>
            <a:r>
              <a:rPr lang="pt-BR" altLang="pt-BR">
                <a:solidFill>
                  <a:srgbClr val="FFFFFF"/>
                </a:solidFill>
              </a:rPr>
              <a:t>rotulados</a:t>
            </a:r>
          </a:p>
        </p:txBody>
      </p:sp>
      <p:sp>
        <p:nvSpPr>
          <p:cNvPr id="108550" name="Rectangle 5">
            <a:extLst>
              <a:ext uri="{FF2B5EF4-FFF2-40B4-BE49-F238E27FC236}">
                <a16:creationId xmlns:a16="http://schemas.microsoft.com/office/drawing/2014/main" id="{E42B95DB-D74C-4588-BAA5-0A4930A6B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9" y="2987675"/>
            <a:ext cx="1800225" cy="647700"/>
          </a:xfrm>
          <a:prstGeom prst="rect">
            <a:avLst/>
          </a:prstGeom>
          <a:solidFill>
            <a:srgbClr val="004586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FFFFFF"/>
                </a:solidFill>
              </a:rPr>
              <a:t>Alguns dados</a:t>
            </a:r>
          </a:p>
          <a:p>
            <a:pPr algn="ctr" eaLnBrk="1" hangingPunct="1"/>
            <a:r>
              <a:rPr lang="pt-BR" altLang="pt-BR">
                <a:solidFill>
                  <a:srgbClr val="FFFFFF"/>
                </a:solidFill>
              </a:rPr>
              <a:t>rotulados</a:t>
            </a:r>
          </a:p>
        </p:txBody>
      </p:sp>
      <p:sp>
        <p:nvSpPr>
          <p:cNvPr id="108551" name="Rectangle 6">
            <a:extLst>
              <a:ext uri="{FF2B5EF4-FFF2-40B4-BE49-F238E27FC236}">
                <a16:creationId xmlns:a16="http://schemas.microsoft.com/office/drawing/2014/main" id="{44F368A7-DF12-4484-95BD-4E1EB49C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9" y="4787900"/>
            <a:ext cx="1800225" cy="647700"/>
          </a:xfrm>
          <a:prstGeom prst="rect">
            <a:avLst/>
          </a:prstGeom>
          <a:solidFill>
            <a:srgbClr val="FF6600"/>
          </a:solidFill>
          <a:ln w="9525">
            <a:solidFill>
              <a:srgbClr val="FF420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FFFFFF"/>
                </a:solidFill>
              </a:rPr>
              <a:t>Todos os dados</a:t>
            </a:r>
          </a:p>
          <a:p>
            <a:pPr algn="ctr" eaLnBrk="1" hangingPunct="1"/>
            <a:r>
              <a:rPr lang="pt-BR" altLang="pt-BR">
                <a:solidFill>
                  <a:srgbClr val="FFFFFF"/>
                </a:solidFill>
              </a:rPr>
              <a:t>não rotulados</a:t>
            </a:r>
          </a:p>
        </p:txBody>
      </p:sp>
      <p:sp>
        <p:nvSpPr>
          <p:cNvPr id="108552" name="Rectangle 7">
            <a:extLst>
              <a:ext uri="{FF2B5EF4-FFF2-40B4-BE49-F238E27FC236}">
                <a16:creationId xmlns:a16="http://schemas.microsoft.com/office/drawing/2014/main" id="{470116B0-7179-4B24-B97F-989B7851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9" y="3708400"/>
            <a:ext cx="1800225" cy="647700"/>
          </a:xfrm>
          <a:prstGeom prst="rect">
            <a:avLst/>
          </a:prstGeom>
          <a:solidFill>
            <a:srgbClr val="FF6600"/>
          </a:solidFill>
          <a:ln w="9525">
            <a:solidFill>
              <a:srgbClr val="FF420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FFFFFF"/>
                </a:solidFill>
              </a:rPr>
              <a:t>Muitos dados</a:t>
            </a:r>
          </a:p>
          <a:p>
            <a:pPr algn="ctr" eaLnBrk="1" hangingPunct="1"/>
            <a:r>
              <a:rPr lang="pt-BR" altLang="pt-BR">
                <a:solidFill>
                  <a:srgbClr val="FFFFFF"/>
                </a:solidFill>
              </a:rPr>
              <a:t>não rotulados</a:t>
            </a:r>
          </a:p>
        </p:txBody>
      </p:sp>
      <p:sp>
        <p:nvSpPr>
          <p:cNvPr id="108553" name="Oval 8">
            <a:extLst>
              <a:ext uri="{FF2B5EF4-FFF2-40B4-BE49-F238E27FC236}">
                <a16:creationId xmlns:a16="http://schemas.microsoft.com/office/drawing/2014/main" id="{24604CDD-FAB4-4AED-8021-8B9CF7C5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538" y="1944688"/>
            <a:ext cx="1511300" cy="792162"/>
          </a:xfrm>
          <a:prstGeom prst="ellipse">
            <a:avLst/>
          </a:prstGeom>
          <a:solidFill>
            <a:srgbClr val="E6E6FF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000000"/>
                </a:solidFill>
              </a:rPr>
              <a:t>Modelo</a:t>
            </a:r>
          </a:p>
        </p:txBody>
      </p:sp>
      <p:sp>
        <p:nvSpPr>
          <p:cNvPr id="108554" name="Oval 9">
            <a:extLst>
              <a:ext uri="{FF2B5EF4-FFF2-40B4-BE49-F238E27FC236}">
                <a16:creationId xmlns:a16="http://schemas.microsoft.com/office/drawing/2014/main" id="{3DEBFF2F-6144-4CC7-8006-50B8C87A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538" y="4716463"/>
            <a:ext cx="1511300" cy="792162"/>
          </a:xfrm>
          <a:prstGeom prst="ellipse">
            <a:avLst/>
          </a:prstGeom>
          <a:solidFill>
            <a:srgbClr val="FFFFCC"/>
          </a:solidFill>
          <a:ln w="9525">
            <a:solidFill>
              <a:srgbClr val="FF420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000000"/>
                </a:solidFill>
              </a:rPr>
              <a:t>Modelo</a:t>
            </a:r>
          </a:p>
        </p:txBody>
      </p:sp>
      <p:sp>
        <p:nvSpPr>
          <p:cNvPr id="108555" name="Oval 10">
            <a:extLst>
              <a:ext uri="{FF2B5EF4-FFF2-40B4-BE49-F238E27FC236}">
                <a16:creationId xmlns:a16="http://schemas.microsoft.com/office/drawing/2014/main" id="{B5192E6F-457D-45BD-980D-4362B77B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538" y="3419476"/>
            <a:ext cx="1511300" cy="792163"/>
          </a:xfrm>
          <a:prstGeom prst="ellipse">
            <a:avLst/>
          </a:prstGeom>
          <a:gradFill rotWithShape="0">
            <a:gsLst>
              <a:gs pos="0">
                <a:srgbClr val="E6E6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000000"/>
                </a:solidFill>
              </a:rPr>
              <a:t>Modelo</a:t>
            </a:r>
          </a:p>
        </p:txBody>
      </p:sp>
      <p:sp>
        <p:nvSpPr>
          <p:cNvPr id="108556" name="AutoShape 11">
            <a:extLst>
              <a:ext uri="{FF2B5EF4-FFF2-40B4-BE49-F238E27FC236}">
                <a16:creationId xmlns:a16="http://schemas.microsoft.com/office/drawing/2014/main" id="{9C1A8FBE-5679-4496-B69B-E106591C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4" y="5040313"/>
            <a:ext cx="1944687" cy="215900"/>
          </a:xfrm>
          <a:prstGeom prst="rightArrow">
            <a:avLst>
              <a:gd name="adj1" fmla="val 50000"/>
              <a:gd name="adj2" fmla="val 225184"/>
            </a:avLst>
          </a:prstGeom>
          <a:solidFill>
            <a:srgbClr val="0066CC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8557" name="AutoShape 12">
            <a:extLst>
              <a:ext uri="{FF2B5EF4-FFF2-40B4-BE49-F238E27FC236}">
                <a16:creationId xmlns:a16="http://schemas.microsoft.com/office/drawing/2014/main" id="{E1ECF9AC-A191-4C0A-8D2F-A09AEE42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4" y="2160588"/>
            <a:ext cx="1944687" cy="215900"/>
          </a:xfrm>
          <a:prstGeom prst="rightArrow">
            <a:avLst>
              <a:gd name="adj1" fmla="val 50000"/>
              <a:gd name="adj2" fmla="val 225184"/>
            </a:avLst>
          </a:prstGeom>
          <a:solidFill>
            <a:srgbClr val="0066CC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8558" name="AutoShape 13">
            <a:extLst>
              <a:ext uri="{FF2B5EF4-FFF2-40B4-BE49-F238E27FC236}">
                <a16:creationId xmlns:a16="http://schemas.microsoft.com/office/drawing/2014/main" id="{3F232674-472C-4361-8A85-6CC6D8FB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4" y="3600450"/>
            <a:ext cx="1944687" cy="215900"/>
          </a:xfrm>
          <a:prstGeom prst="rightArrow">
            <a:avLst>
              <a:gd name="adj1" fmla="val 50000"/>
              <a:gd name="adj2" fmla="val 225184"/>
            </a:avLst>
          </a:prstGeom>
          <a:solidFill>
            <a:srgbClr val="0066CC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8559" name="AutoShape 14">
            <a:extLst>
              <a:ext uri="{FF2B5EF4-FFF2-40B4-BE49-F238E27FC236}">
                <a16:creationId xmlns:a16="http://schemas.microsoft.com/office/drawing/2014/main" id="{03B11935-8373-49B1-B2A7-53166800B45B}"/>
              </a:ext>
            </a:extLst>
          </p:cNvPr>
          <p:cNvSpPr>
            <a:spLocks/>
          </p:cNvSpPr>
          <p:nvPr/>
        </p:nvSpPr>
        <p:spPr bwMode="auto">
          <a:xfrm>
            <a:off x="5772150" y="2952750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6000">
            <a:solidFill>
              <a:srgbClr val="3465A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8560" name="Text Box 15">
            <a:extLst>
              <a:ext uri="{FF2B5EF4-FFF2-40B4-BE49-F238E27FC236}">
                <a16:creationId xmlns:a16="http://schemas.microsoft.com/office/drawing/2014/main" id="{35E13FF3-87CC-43ED-AAA9-18DD32C19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1492251"/>
            <a:ext cx="24241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Dados de treinamento</a:t>
            </a:r>
          </a:p>
        </p:txBody>
      </p:sp>
      <p:sp>
        <p:nvSpPr>
          <p:cNvPr id="108561" name="Text Box 16">
            <a:extLst>
              <a:ext uri="{FF2B5EF4-FFF2-40B4-BE49-F238E27FC236}">
                <a16:creationId xmlns:a16="http://schemas.microsoft.com/office/drawing/2014/main" id="{36960F41-EB62-47D6-A80E-403741497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944688"/>
            <a:ext cx="18669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 b="1">
                <a:solidFill>
                  <a:srgbClr val="000000"/>
                </a:solidFill>
              </a:rPr>
              <a:t>Aprendizado</a:t>
            </a:r>
          </a:p>
          <a:p>
            <a:pPr algn="ctr" eaLnBrk="1" hangingPunct="1"/>
            <a:r>
              <a:rPr lang="pt-BR" altLang="pt-BR" b="1">
                <a:solidFill>
                  <a:srgbClr val="000000"/>
                </a:solidFill>
              </a:rPr>
              <a:t>supervisionado</a:t>
            </a:r>
          </a:p>
        </p:txBody>
      </p:sp>
      <p:sp>
        <p:nvSpPr>
          <p:cNvPr id="108562" name="Text Box 17">
            <a:extLst>
              <a:ext uri="{FF2B5EF4-FFF2-40B4-BE49-F238E27FC236}">
                <a16:creationId xmlns:a16="http://schemas.microsoft.com/office/drawing/2014/main" id="{5C2021E0-7AE8-4B12-B0D8-9597F9176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787901"/>
            <a:ext cx="20304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 b="1">
                <a:solidFill>
                  <a:srgbClr val="000000"/>
                </a:solidFill>
              </a:rPr>
              <a:t>Aprendizado não</a:t>
            </a:r>
          </a:p>
          <a:p>
            <a:pPr eaLnBrk="1" hangingPunct="1"/>
            <a:r>
              <a:rPr lang="pt-BR" altLang="pt-BR" b="1">
                <a:solidFill>
                  <a:srgbClr val="000000"/>
                </a:solidFill>
              </a:rPr>
              <a:t>supervisionado</a:t>
            </a:r>
          </a:p>
        </p:txBody>
      </p:sp>
      <p:sp>
        <p:nvSpPr>
          <p:cNvPr id="108563" name="Text Box 18">
            <a:extLst>
              <a:ext uri="{FF2B5EF4-FFF2-40B4-BE49-F238E27FC236}">
                <a16:creationId xmlns:a16="http://schemas.microsoft.com/office/drawing/2014/main" id="{E12DB06D-7870-4221-9BB3-AF1883D4E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168651"/>
            <a:ext cx="18669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 b="1">
                <a:solidFill>
                  <a:srgbClr val="000000"/>
                </a:solidFill>
              </a:rPr>
              <a:t>Aprendizado</a:t>
            </a:r>
          </a:p>
          <a:p>
            <a:pPr algn="ctr" eaLnBrk="1" hangingPunct="1"/>
            <a:r>
              <a:rPr lang="pt-BR" altLang="pt-BR" b="1">
                <a:solidFill>
                  <a:srgbClr val="000000"/>
                </a:solidFill>
              </a:rPr>
              <a:t>semi-</a:t>
            </a:r>
          </a:p>
          <a:p>
            <a:pPr algn="ctr" eaLnBrk="1" hangingPunct="1"/>
            <a:r>
              <a:rPr lang="pt-BR" altLang="pt-BR" b="1">
                <a:solidFill>
                  <a:srgbClr val="000000"/>
                </a:solidFill>
              </a:rPr>
              <a:t>supervisionado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>
            <a:extLst>
              <a:ext uri="{FF2B5EF4-FFF2-40B4-BE49-F238E27FC236}">
                <a16:creationId xmlns:a16="http://schemas.microsoft.com/office/drawing/2014/main" id="{B07EA49E-F9EF-4E11-B38F-F7F834EDF3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Aprendizado semi-supervisionado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C06BFC3-E081-4A15-87A2-B74CC18993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>
                <a:solidFill>
                  <a:srgbClr val="6666FF"/>
                </a:solidFill>
              </a:rPr>
              <a:t>Classificação/regressão</a:t>
            </a:r>
            <a:r>
              <a:rPr lang="pt-BR" altLang="pt-BR">
                <a:solidFill>
                  <a:srgbClr val="000000"/>
                </a:solidFill>
              </a:rPr>
              <a:t>: usa dados rotulados e não rotulados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sz="2000"/>
              <a:t>Dados não rotulados são mais frequentes 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sz="2000"/>
              <a:t>Rotular dados é custoso</a:t>
            </a:r>
          </a:p>
          <a:p>
            <a:pPr marL="0" indent="0">
              <a:buClrTx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>
              <a:solidFill>
                <a:srgbClr val="6666FF"/>
              </a:solidFill>
            </a:endParaRPr>
          </a:p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>
                <a:solidFill>
                  <a:srgbClr val="6666FF"/>
                </a:solidFill>
              </a:rPr>
              <a:t>Agrupamento</a:t>
            </a:r>
            <a:r>
              <a:rPr lang="pt-BR" altLang="pt-BR">
                <a:solidFill>
                  <a:srgbClr val="000000"/>
                </a:solidFill>
              </a:rPr>
              <a:t>: usa conhecimento de que exemplos devem estar no mesmo grupo ou não</a:t>
            </a:r>
          </a:p>
          <a:p>
            <a:pPr marL="312738" indent="-306388">
              <a:buClrTx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sz="2000">
              <a:solidFill>
                <a:srgbClr val="000000"/>
              </a:solidFill>
            </a:endParaRPr>
          </a:p>
          <a:p>
            <a:pPr marL="1387475" lvl="1" indent="-604838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sz="2000"/>
          </a:p>
          <a:p>
            <a:pPr marL="644525" lvl="1" indent="-320675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>
            <a:extLst>
              <a:ext uri="{FF2B5EF4-FFF2-40B4-BE49-F238E27FC236}">
                <a16:creationId xmlns:a16="http://schemas.microsoft.com/office/drawing/2014/main" id="{B9E8F241-DC9F-4BCF-82D9-8B21C21725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Aprendizado semi-supervisionado</a:t>
            </a: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925E325E-8BEB-4F71-8A40-26FE5FB3AE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0" indent="0">
              <a:buClr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pt-BR" altLang="pt-BR" sz="1600">
              <a:solidFill>
                <a:srgbClr val="000000"/>
              </a:solidFill>
            </a:endParaRPr>
          </a:p>
          <a:p>
            <a:pPr marL="644525" lvl="1" indent="-320675">
              <a:buClrTx/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pt-BR" altLang="pt-BR"/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7BD4E1B9-1C52-4F17-90F4-540741084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4" y="5580064"/>
            <a:ext cx="8631237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SzPct val="100000"/>
              <a:defRPr/>
            </a:pPr>
            <a:r>
              <a:rPr lang="pt-BR" altLang="pt-BR" sz="1600">
                <a:solidFill>
                  <a:srgbClr val="3333FF"/>
                </a:solidFill>
              </a:rPr>
              <a:t>https://www.analyticsvidhya.com/blog/2017/09/pseudo-labelling-semi-supervised-learning-technique/</a:t>
            </a:r>
          </a:p>
          <a:p>
            <a:pPr marL="1387475" indent="-604838">
              <a:spcBef>
                <a:spcPts val="650"/>
              </a:spcBef>
              <a:buSzPct val="100000"/>
              <a:defRPr/>
            </a:pPr>
            <a:endParaRPr lang="pt-BR" altLang="pt-BR" sz="1600">
              <a:solidFill>
                <a:srgbClr val="3333FF"/>
              </a:solidFill>
            </a:endParaRPr>
          </a:p>
        </p:txBody>
      </p:sp>
      <p:pic>
        <p:nvPicPr>
          <p:cNvPr id="112645" name="Picture 4">
            <a:extLst>
              <a:ext uri="{FF2B5EF4-FFF2-40B4-BE49-F238E27FC236}">
                <a16:creationId xmlns:a16="http://schemas.microsoft.com/office/drawing/2014/main" id="{9FF11EF0-D78E-4951-9D40-6EAF51C5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2254250"/>
            <a:ext cx="3600450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46" name="Picture 5">
            <a:extLst>
              <a:ext uri="{FF2B5EF4-FFF2-40B4-BE49-F238E27FC236}">
                <a16:creationId xmlns:a16="http://schemas.microsoft.com/office/drawing/2014/main" id="{253A0686-24B3-431C-A9B5-55D0C8FC5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4" y="1728788"/>
            <a:ext cx="39592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47" name="Text Box 6">
            <a:extLst>
              <a:ext uri="{FF2B5EF4-FFF2-40B4-BE49-F238E27FC236}">
                <a16:creationId xmlns:a16="http://schemas.microsoft.com/office/drawing/2014/main" id="{D588D55C-4AC7-491E-9E4D-C67DE43F4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4032251"/>
            <a:ext cx="1187450" cy="912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Fronteira de decisão</a:t>
            </a:r>
          </a:p>
        </p:txBody>
      </p:sp>
      <p:sp>
        <p:nvSpPr>
          <p:cNvPr id="112648" name="Text Box 7">
            <a:extLst>
              <a:ext uri="{FF2B5EF4-FFF2-40B4-BE49-F238E27FC236}">
                <a16:creationId xmlns:a16="http://schemas.microsoft.com/office/drawing/2014/main" id="{00220898-AC46-45B1-81FA-60C2264E1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2232026"/>
            <a:ext cx="1187450" cy="912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Dados</a:t>
            </a:r>
          </a:p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rotulados</a:t>
            </a:r>
          </a:p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12649" name="Text Box 8">
            <a:extLst>
              <a:ext uri="{FF2B5EF4-FFF2-40B4-BE49-F238E27FC236}">
                <a16:creationId xmlns:a16="http://schemas.microsoft.com/office/drawing/2014/main" id="{2C21CA8D-BD1F-462B-87FB-0EEEC5FE4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4451351"/>
            <a:ext cx="1187450" cy="912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Dados não rotulados</a:t>
            </a:r>
          </a:p>
        </p:txBody>
      </p:sp>
      <p:sp>
        <p:nvSpPr>
          <p:cNvPr id="112650" name="Text Box 9">
            <a:extLst>
              <a:ext uri="{FF2B5EF4-FFF2-40B4-BE49-F238E27FC236}">
                <a16:creationId xmlns:a16="http://schemas.microsoft.com/office/drawing/2014/main" id="{8ABA7927-AAE2-43A5-885E-BE1B480F4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1679575"/>
            <a:ext cx="2628900" cy="1187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Fronteira de decisão mais acurada na presença de exemplos não rotulados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>
            <a:extLst>
              <a:ext uri="{FF2B5EF4-FFF2-40B4-BE49-F238E27FC236}">
                <a16:creationId xmlns:a16="http://schemas.microsoft.com/office/drawing/2014/main" id="{F322B90C-9E76-455C-9A3D-AE43B59CE6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Aprendizado semi-supervisionado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332DFA2-9B70-480C-9DCF-786233598A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>
                <a:solidFill>
                  <a:srgbClr val="000000"/>
                </a:solidFill>
              </a:rPr>
              <a:t>Como rotular dados para aprendizado supervisionado?</a:t>
            </a:r>
          </a:p>
          <a:p>
            <a:pPr marL="1387475" lvl="1" indent="-604838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sz="2000"/>
          </a:p>
          <a:p>
            <a:pPr marL="644525" lvl="1" indent="-320675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sz="2000"/>
          </a:p>
        </p:txBody>
      </p:sp>
      <p:pic>
        <p:nvPicPr>
          <p:cNvPr id="114692" name="Picture 3">
            <a:extLst>
              <a:ext uri="{FF2B5EF4-FFF2-40B4-BE49-F238E27FC236}">
                <a16:creationId xmlns:a16="http://schemas.microsoft.com/office/drawing/2014/main" id="{66D0442E-EFDF-491D-B205-E50292B67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3" y="3527425"/>
            <a:ext cx="31686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4693" name="Picture 4">
            <a:extLst>
              <a:ext uri="{FF2B5EF4-FFF2-40B4-BE49-F238E27FC236}">
                <a16:creationId xmlns:a16="http://schemas.microsoft.com/office/drawing/2014/main" id="{AC286E4F-2FF2-4A42-AC53-6D599083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1" y="2160588"/>
            <a:ext cx="37242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4694" name="Text Box 5">
            <a:extLst>
              <a:ext uri="{FF2B5EF4-FFF2-40B4-BE49-F238E27FC236}">
                <a16:creationId xmlns:a16="http://schemas.microsoft.com/office/drawing/2014/main" id="{6503C10A-E2CE-496A-B6D7-9A85B9C2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5364163"/>
            <a:ext cx="8880475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14695" name="AutoShape 6">
            <a:extLst>
              <a:ext uri="{FF2B5EF4-FFF2-40B4-BE49-F238E27FC236}">
                <a16:creationId xmlns:a16="http://schemas.microsoft.com/office/drawing/2014/main" id="{F09BEFE5-C5F9-4B14-84A5-B6B3853B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44392"/>
            <a:ext cx="6696075" cy="701675"/>
          </a:xfrm>
          <a:prstGeom prst="wedgeRectCallout">
            <a:avLst>
              <a:gd name="adj1" fmla="val -35537"/>
              <a:gd name="adj2" fmla="val -99690"/>
            </a:avLst>
          </a:prstGeom>
          <a:solidFill>
            <a:srgbClr val="EEEEEE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 sz="2200" i="1" dirty="0">
                <a:solidFill>
                  <a:srgbClr val="000000"/>
                </a:solidFill>
              </a:rPr>
              <a:t>Coordenar o uso da inteligência humana para realizar</a:t>
            </a:r>
          </a:p>
          <a:p>
            <a:pPr eaLnBrk="1" hangingPunct="1"/>
            <a:r>
              <a:rPr lang="pt-BR" altLang="pt-BR" sz="2200" i="1" dirty="0">
                <a:solidFill>
                  <a:srgbClr val="000000"/>
                </a:solidFill>
              </a:rPr>
              <a:t>tarefas que os computadores atualmente não conseguem realizar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>
            <a:extLst>
              <a:ext uri="{FF2B5EF4-FFF2-40B4-BE49-F238E27FC236}">
                <a16:creationId xmlns:a16="http://schemas.microsoft.com/office/drawing/2014/main" id="{72E6768E-7780-4423-B235-A6036010CC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Aprendizado ativo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AA8C3CC-1A70-4ACA-A646-0DF677BE05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>
                <a:solidFill>
                  <a:srgbClr val="000000"/>
                </a:solidFill>
              </a:rPr>
              <a:t>Identifica que exemplos não rotulados são distintos dos já conhecidos e então solicita o rótulo deles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/>
              <a:t>Uso de um “oráculo”</a:t>
            </a:r>
          </a:p>
          <a:p>
            <a:pPr marL="1387475" lvl="1" indent="-604838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sz="2000"/>
          </a:p>
          <a:p>
            <a:pPr marL="644525" lvl="1" indent="-320675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sz="2000"/>
          </a:p>
        </p:txBody>
      </p:sp>
      <p:sp>
        <p:nvSpPr>
          <p:cNvPr id="116740" name="AutoShape 3">
            <a:extLst>
              <a:ext uri="{FF2B5EF4-FFF2-40B4-BE49-F238E27FC236}">
                <a16:creationId xmlns:a16="http://schemas.microsoft.com/office/drawing/2014/main" id="{2679665D-EDC6-4EBC-B5EF-27475B0C9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6" y="3995739"/>
            <a:ext cx="576263" cy="720725"/>
          </a:xfrm>
          <a:prstGeom prst="flowChartMagneticDisk">
            <a:avLst/>
          </a:prstGeom>
          <a:solidFill>
            <a:srgbClr val="729FCF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16741" name="Text Box 4">
            <a:extLst>
              <a:ext uri="{FF2B5EF4-FFF2-40B4-BE49-F238E27FC236}">
                <a16:creationId xmlns:a16="http://schemas.microsoft.com/office/drawing/2014/main" id="{EC3F4B94-04D2-44C3-BF6F-A460FC8AC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3887788"/>
            <a:ext cx="138430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dados de</a:t>
            </a:r>
          </a:p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treinamento</a:t>
            </a:r>
          </a:p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rotulados</a:t>
            </a:r>
          </a:p>
        </p:txBody>
      </p:sp>
      <p:sp>
        <p:nvSpPr>
          <p:cNvPr id="116742" name="Rectangle 5">
            <a:extLst>
              <a:ext uri="{FF2B5EF4-FFF2-40B4-BE49-F238E27FC236}">
                <a16:creationId xmlns:a16="http://schemas.microsoft.com/office/drawing/2014/main" id="{9DDD7311-A690-4CFD-8942-D80BAC96E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3060701"/>
            <a:ext cx="2016125" cy="576263"/>
          </a:xfrm>
          <a:prstGeom prst="rect">
            <a:avLst/>
          </a:prstGeom>
          <a:solidFill>
            <a:srgbClr val="FFFF99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pt-BR" altLang="pt-BR" b="1">
                <a:solidFill>
                  <a:srgbClr val="000000"/>
                </a:solidFill>
              </a:rPr>
              <a:t>Modelo de AM</a:t>
            </a:r>
          </a:p>
        </p:txBody>
      </p:sp>
      <p:cxnSp>
        <p:nvCxnSpPr>
          <p:cNvPr id="116743" name="AutoShape 6">
            <a:extLst>
              <a:ext uri="{FF2B5EF4-FFF2-40B4-BE49-F238E27FC236}">
                <a16:creationId xmlns:a16="http://schemas.microsoft.com/office/drawing/2014/main" id="{335D9A90-351D-4B3D-B9F7-4CEFCA7EA5FB}"/>
              </a:ext>
            </a:extLst>
          </p:cNvPr>
          <p:cNvCxnSpPr>
            <a:cxnSpLocks noChangeShapeType="1"/>
            <a:stCxn id="116740" idx="1"/>
            <a:endCxn id="116742" idx="1"/>
          </p:cNvCxnSpPr>
          <p:nvPr/>
        </p:nvCxnSpPr>
        <p:spPr bwMode="auto">
          <a:xfrm flipV="1">
            <a:off x="3611564" y="3348038"/>
            <a:ext cx="1692275" cy="647700"/>
          </a:xfrm>
          <a:prstGeom prst="curved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6744" name="AutoShape 7">
            <a:extLst>
              <a:ext uri="{FF2B5EF4-FFF2-40B4-BE49-F238E27FC236}">
                <a16:creationId xmlns:a16="http://schemas.microsoft.com/office/drawing/2014/main" id="{7EBD9724-F512-497E-811D-E03FF88AA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3995739"/>
            <a:ext cx="576262" cy="720725"/>
          </a:xfrm>
          <a:prstGeom prst="flowChartMagneticDisk">
            <a:avLst/>
          </a:prstGeom>
          <a:solidFill>
            <a:srgbClr val="CCFF99"/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16745" name="Text Box 8">
            <a:extLst>
              <a:ext uri="{FF2B5EF4-FFF2-40B4-BE49-F238E27FC236}">
                <a16:creationId xmlns:a16="http://schemas.microsoft.com/office/drawing/2014/main" id="{FABC02AF-2921-4CAC-B899-9C758475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3744913"/>
            <a:ext cx="1384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dados de</a:t>
            </a:r>
          </a:p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treinamento</a:t>
            </a:r>
          </a:p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não</a:t>
            </a:r>
          </a:p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rotulados</a:t>
            </a:r>
          </a:p>
        </p:txBody>
      </p:sp>
      <p:cxnSp>
        <p:nvCxnSpPr>
          <p:cNvPr id="116746" name="AutoShape 9">
            <a:extLst>
              <a:ext uri="{FF2B5EF4-FFF2-40B4-BE49-F238E27FC236}">
                <a16:creationId xmlns:a16="http://schemas.microsoft.com/office/drawing/2014/main" id="{C33BB08F-A56E-4304-84A5-25EA7258ECFC}"/>
              </a:ext>
            </a:extLst>
          </p:cNvPr>
          <p:cNvCxnSpPr>
            <a:cxnSpLocks noChangeShapeType="1"/>
            <a:stCxn id="116742" idx="3"/>
            <a:endCxn id="116744" idx="1"/>
          </p:cNvCxnSpPr>
          <p:nvPr/>
        </p:nvCxnSpPr>
        <p:spPr bwMode="auto">
          <a:xfrm>
            <a:off x="7319963" y="3348038"/>
            <a:ext cx="1655762" cy="647700"/>
          </a:xfrm>
          <a:prstGeom prst="curved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16747" name="Picture 10">
            <a:extLst>
              <a:ext uri="{FF2B5EF4-FFF2-40B4-BE49-F238E27FC236}">
                <a16:creationId xmlns:a16="http://schemas.microsoft.com/office/drawing/2014/main" id="{91EFAD32-1483-40B8-84F5-4A595E35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4751388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6748" name="Text Box 11">
            <a:extLst>
              <a:ext uri="{FF2B5EF4-FFF2-40B4-BE49-F238E27FC236}">
                <a16:creationId xmlns:a16="http://schemas.microsoft.com/office/drawing/2014/main" id="{4641627F-1846-4259-BC12-3E934D5EF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1" y="5832476"/>
            <a:ext cx="11525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 b="1">
                <a:solidFill>
                  <a:srgbClr val="000000"/>
                </a:solidFill>
              </a:rPr>
              <a:t>oráculo</a:t>
            </a:r>
          </a:p>
        </p:txBody>
      </p:sp>
      <p:cxnSp>
        <p:nvCxnSpPr>
          <p:cNvPr id="116749" name="AutoShape 12">
            <a:extLst>
              <a:ext uri="{FF2B5EF4-FFF2-40B4-BE49-F238E27FC236}">
                <a16:creationId xmlns:a16="http://schemas.microsoft.com/office/drawing/2014/main" id="{B92931C7-976A-469C-9C22-AC766F1A38CD}"/>
              </a:ext>
            </a:extLst>
          </p:cNvPr>
          <p:cNvCxnSpPr>
            <a:cxnSpLocks noChangeShapeType="1"/>
            <a:stCxn id="116740" idx="3"/>
            <a:endCxn id="116747" idx="1"/>
          </p:cNvCxnSpPr>
          <p:nvPr/>
        </p:nvCxnSpPr>
        <p:spPr bwMode="auto">
          <a:xfrm>
            <a:off x="3611564" y="4716463"/>
            <a:ext cx="2232025" cy="576262"/>
          </a:xfrm>
          <a:prstGeom prst="curved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750" name="AutoShape 13">
            <a:extLst>
              <a:ext uri="{FF2B5EF4-FFF2-40B4-BE49-F238E27FC236}">
                <a16:creationId xmlns:a16="http://schemas.microsoft.com/office/drawing/2014/main" id="{CA0B430E-A25B-4F4C-A3A2-20839DBE8D79}"/>
              </a:ext>
            </a:extLst>
          </p:cNvPr>
          <p:cNvCxnSpPr>
            <a:cxnSpLocks noChangeShapeType="1"/>
            <a:stCxn id="116747" idx="3"/>
            <a:endCxn id="116744" idx="3"/>
          </p:cNvCxnSpPr>
          <p:nvPr/>
        </p:nvCxnSpPr>
        <p:spPr bwMode="auto">
          <a:xfrm flipV="1">
            <a:off x="6924675" y="4716463"/>
            <a:ext cx="2052638" cy="576262"/>
          </a:xfrm>
          <a:prstGeom prst="curved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6751" name="Text Box 14">
            <a:extLst>
              <a:ext uri="{FF2B5EF4-FFF2-40B4-BE49-F238E27FC236}">
                <a16:creationId xmlns:a16="http://schemas.microsoft.com/office/drawing/2014/main" id="{01A9C798-1204-4F85-B900-65857D19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256213"/>
            <a:ext cx="187166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Exemplos selecionados</a:t>
            </a:r>
          </a:p>
        </p:txBody>
      </p:sp>
      <p:sp>
        <p:nvSpPr>
          <p:cNvPr id="116752" name="Text Box 15">
            <a:extLst>
              <a:ext uri="{FF2B5EF4-FFF2-40B4-BE49-F238E27FC236}">
                <a16:creationId xmlns:a16="http://schemas.microsoft.com/office/drawing/2014/main" id="{EF993C43-6C24-4A43-A04E-D6B31F2E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3105151"/>
            <a:ext cx="1871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aprendizado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>
            <a:extLst>
              <a:ext uri="{FF2B5EF4-FFF2-40B4-BE49-F238E27FC236}">
                <a16:creationId xmlns:a16="http://schemas.microsoft.com/office/drawing/2014/main" id="{F6A42F21-E3DD-4DAF-A65F-79AAA6F962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Generalização</a:t>
            </a: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86970E16-3EBC-4FD1-B57D-012F3B1B45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9088" indent="-31908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Capacidade de </a:t>
            </a:r>
            <a:r>
              <a:rPr lang="pt-BR" altLang="pt-BR">
                <a:solidFill>
                  <a:srgbClr val="0066CC"/>
                </a:solidFill>
              </a:rPr>
              <a:t>generalização</a:t>
            </a:r>
            <a:r>
              <a:rPr lang="pt-BR" altLang="pt-BR"/>
              <a:t> de uma hipótese:</a:t>
            </a:r>
          </a:p>
          <a:p>
            <a:pPr marL="646113" lvl="1" indent="-325438"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Propriedade de continuar válida para outros objetos que não fazem parte de seu conjunto de treinamento </a:t>
            </a:r>
          </a:p>
        </p:txBody>
      </p:sp>
      <p:sp>
        <p:nvSpPr>
          <p:cNvPr id="118788" name="AutoShape 3">
            <a:extLst>
              <a:ext uri="{FF2B5EF4-FFF2-40B4-BE49-F238E27FC236}">
                <a16:creationId xmlns:a16="http://schemas.microsoft.com/office/drawing/2014/main" id="{8B8E39FF-7EED-4299-A0A5-9B9B01A02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1" y="3348038"/>
            <a:ext cx="6480175" cy="2519362"/>
          </a:xfrm>
          <a:prstGeom prst="flowChartAlternateProcess">
            <a:avLst/>
          </a:prstGeom>
          <a:solidFill>
            <a:srgbClr val="E6E6E6"/>
          </a:solidFill>
          <a:ln w="36000" cap="sq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18789" name="Text Box 4">
            <a:extLst>
              <a:ext uri="{FF2B5EF4-FFF2-40B4-BE49-F238E27FC236}">
                <a16:creationId xmlns:a16="http://schemas.microsoft.com/office/drawing/2014/main" id="{5896A7DC-9B9F-42FF-9EC8-072B0BE70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779839"/>
            <a:ext cx="6300788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pt-BR" altLang="pt-BR" sz="2000" i="1">
              <a:solidFill>
                <a:srgbClr val="FF420E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000" i="1">
                <a:solidFill>
                  <a:srgbClr val="FF420E"/>
                </a:solidFill>
              </a:rPr>
              <a:t>Overfitting</a:t>
            </a:r>
            <a:r>
              <a:rPr lang="pt-BR" altLang="pt-BR" sz="2000">
                <a:solidFill>
                  <a:srgbClr val="000000"/>
                </a:solidFill>
              </a:rPr>
              <a:t>: especialização nos dados de treinamento, não generaliza</a:t>
            </a:r>
          </a:p>
          <a:p>
            <a:pPr eaLnBrk="1" hangingPunct="1">
              <a:buClrTx/>
              <a:buFontTx/>
              <a:buNone/>
            </a:pPr>
            <a:endParaRPr lang="pt-BR" altLang="pt-BR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2000" i="1">
                <a:solidFill>
                  <a:srgbClr val="FF420E"/>
                </a:solidFill>
              </a:rPr>
              <a:t>Underfitting</a:t>
            </a:r>
            <a:r>
              <a:rPr lang="pt-BR" altLang="pt-BR" sz="2000">
                <a:solidFill>
                  <a:srgbClr val="000000"/>
                </a:solidFill>
              </a:rPr>
              <a:t>: baixo acerto mesmo nos dados de treinamento</a:t>
            </a:r>
          </a:p>
          <a:p>
            <a:pPr eaLnBrk="1" hangingPunct="1">
              <a:buClrTx/>
              <a:buFontTx/>
              <a:buNone/>
            </a:pPr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118790" name="Text Box 5">
            <a:extLst>
              <a:ext uri="{FF2B5EF4-FFF2-40B4-BE49-F238E27FC236}">
                <a16:creationId xmlns:a16="http://schemas.microsoft.com/office/drawing/2014/main" id="{CEB80B38-33DE-4FE8-AF9C-EDD5EB34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3384550"/>
            <a:ext cx="1701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200" b="1">
                <a:solidFill>
                  <a:srgbClr val="C5000B"/>
                </a:solidFill>
              </a:rPr>
              <a:t>Problemas: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>
            <a:extLst>
              <a:ext uri="{FF2B5EF4-FFF2-40B4-BE49-F238E27FC236}">
                <a16:creationId xmlns:a16="http://schemas.microsoft.com/office/drawing/2014/main" id="{4CD7CA4C-592E-4C9B-90A1-A7856203A2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Viés indutivo</a:t>
            </a: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303CB89B-C567-45EB-94F0-7142DE8C3A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9088" indent="-31908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 b="1">
                <a:solidFill>
                  <a:srgbClr val="0066CC"/>
                </a:solidFill>
              </a:rPr>
              <a:t>Aprendizado</a:t>
            </a:r>
            <a:r>
              <a:rPr lang="pt-BR" altLang="pt-BR"/>
              <a:t>: busca de hipótese em espaço de possíveis hipóteses</a:t>
            </a:r>
          </a:p>
          <a:p>
            <a:pPr marL="646113" lvl="1" indent="-325438"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Que descreva relacionamentos entre os dados</a:t>
            </a:r>
          </a:p>
          <a:p>
            <a:pPr marL="646113" lvl="1" indent="-325438"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E se ajuste aos dados de treinamento</a:t>
            </a:r>
          </a:p>
          <a:p>
            <a:pPr marL="1663700" lvl="4" indent="-330200">
              <a:buClrTx/>
              <a:buSzPct val="45000"/>
              <a:buNone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 </a:t>
            </a:r>
          </a:p>
          <a:p>
            <a:pPr marL="319088" indent="-31908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Todo algoritmo de AM indutivo tem um </a:t>
            </a:r>
            <a:r>
              <a:rPr lang="pt-BR" altLang="pt-BR">
                <a:solidFill>
                  <a:srgbClr val="FF0000"/>
                </a:solidFill>
              </a:rPr>
              <a:t>viés</a:t>
            </a:r>
          </a:p>
          <a:p>
            <a:pPr marL="646113" lvl="1" indent="-325438"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Na escolha de uma hipótese (ou conjunto)‏</a:t>
            </a:r>
          </a:p>
        </p:txBody>
      </p:sp>
      <p:sp>
        <p:nvSpPr>
          <p:cNvPr id="120836" name="AutoShape 3">
            <a:extLst>
              <a:ext uri="{FF2B5EF4-FFF2-40B4-BE49-F238E27FC236}">
                <a16:creationId xmlns:a16="http://schemas.microsoft.com/office/drawing/2014/main" id="{19E1BD64-804E-4D07-BA24-E720E795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714876"/>
            <a:ext cx="8280400" cy="900113"/>
          </a:xfrm>
          <a:prstGeom prst="wedgeRectCallout">
            <a:avLst>
              <a:gd name="adj1" fmla="val -35204"/>
              <a:gd name="adj2" fmla="val -64468"/>
            </a:avLst>
          </a:prstGeom>
          <a:solidFill>
            <a:srgbClr val="FFCC99"/>
          </a:solidFill>
          <a:ln w="9360" cap="sq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9090025" algn="l"/>
                <a:tab pos="9539288" algn="l"/>
                <a:tab pos="9988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9090025" algn="l"/>
                <a:tab pos="9539288" algn="l"/>
                <a:tab pos="9988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004888" indent="-331788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9090025" algn="l"/>
                <a:tab pos="9539288" algn="l"/>
                <a:tab pos="9988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9090025" algn="l"/>
                <a:tab pos="9539288" algn="l"/>
                <a:tab pos="9988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9090025" algn="l"/>
                <a:tab pos="9539288" algn="l"/>
                <a:tab pos="9988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9090025" algn="l"/>
                <a:tab pos="9539288" algn="l"/>
                <a:tab pos="9988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9090025" algn="l"/>
                <a:tab pos="9539288" algn="l"/>
                <a:tab pos="9988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9090025" algn="l"/>
                <a:tab pos="9539288" algn="l"/>
                <a:tab pos="9988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9090025" algn="l"/>
                <a:tab pos="9539288" algn="l"/>
                <a:tab pos="9988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lvl="2">
              <a:spcBef>
                <a:spcPts val="600"/>
              </a:spcBef>
              <a:buClrTx/>
              <a:buSzPct val="45000"/>
            </a:pPr>
            <a:r>
              <a:rPr lang="pt-BR" altLang="pt-BR" sz="2200">
                <a:solidFill>
                  <a:srgbClr val="000000"/>
                </a:solidFill>
              </a:rPr>
              <a:t>Sem viés, não haveria generalização (modelos seriam especializados para os exemplos individuais)</a:t>
            </a:r>
            <a:r>
              <a:rPr lang="ar-SA" altLang="pt-BR" sz="22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pt-BR" altLang="pt-BR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>
            <a:extLst>
              <a:ext uri="{FF2B5EF4-FFF2-40B4-BE49-F238E27FC236}">
                <a16:creationId xmlns:a16="http://schemas.microsoft.com/office/drawing/2014/main" id="{F7C562B9-9D62-4322-8279-B12290CE30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Viés indutivo</a:t>
            </a: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F1BBA09E-84BE-4C5B-B4A7-59E71FD8BB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9088" indent="-31908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Viés de </a:t>
            </a:r>
            <a:r>
              <a:rPr lang="pt-BR" altLang="pt-BR" b="1">
                <a:solidFill>
                  <a:srgbClr val="3333FF"/>
                </a:solidFill>
              </a:rPr>
              <a:t>representação ou linguagem</a:t>
            </a:r>
          </a:p>
          <a:p>
            <a:pPr marL="646113" lvl="1" indent="-325438"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Define o espaço de busca</a:t>
            </a:r>
          </a:p>
          <a:p>
            <a:pPr marL="646113" lvl="1" indent="-325438"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Restringe hipóteses que podem ser geradas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38A3B279-8268-4DF6-A000-793E2085A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4" y="3671889"/>
            <a:ext cx="898525" cy="377825"/>
          </a:xfrm>
          <a:prstGeom prst="rect">
            <a:avLst/>
          </a:prstGeom>
          <a:solidFill>
            <a:srgbClr val="E6E6FF"/>
          </a:solidFill>
          <a:ln w="1260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Peso</a:t>
            </a:r>
          </a:p>
        </p:txBody>
      </p:sp>
      <p:sp>
        <p:nvSpPr>
          <p:cNvPr id="122885" name="Line 4">
            <a:extLst>
              <a:ext uri="{FF2B5EF4-FFF2-40B4-BE49-F238E27FC236}">
                <a16:creationId xmlns:a16="http://schemas.microsoft.com/office/drawing/2014/main" id="{E5F44352-A2B7-4004-AF58-1FEDA164FC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64" y="4048126"/>
            <a:ext cx="600075" cy="377825"/>
          </a:xfrm>
          <a:prstGeom prst="line">
            <a:avLst/>
          </a:prstGeom>
          <a:noFill/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886" name="Rectangle 5">
            <a:extLst>
              <a:ext uri="{FF2B5EF4-FFF2-40B4-BE49-F238E27FC236}">
                <a16:creationId xmlns:a16="http://schemas.microsoft.com/office/drawing/2014/main" id="{AAD266A9-18CF-4A21-AE7D-C0A22BB7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4424364"/>
            <a:ext cx="835025" cy="377825"/>
          </a:xfrm>
          <a:prstGeom prst="rect">
            <a:avLst/>
          </a:prstGeom>
          <a:solidFill>
            <a:srgbClr val="E6E6FF"/>
          </a:solidFill>
          <a:ln w="1260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Sexo</a:t>
            </a:r>
          </a:p>
        </p:txBody>
      </p:sp>
      <p:sp>
        <p:nvSpPr>
          <p:cNvPr id="122887" name="Line 6">
            <a:extLst>
              <a:ext uri="{FF2B5EF4-FFF2-40B4-BE49-F238E27FC236}">
                <a16:creationId xmlns:a16="http://schemas.microsoft.com/office/drawing/2014/main" id="{4FB7BD60-3C22-40D4-B723-E0627231B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5726" y="4803776"/>
            <a:ext cx="531813" cy="379413"/>
          </a:xfrm>
          <a:prstGeom prst="line">
            <a:avLst/>
          </a:prstGeom>
          <a:noFill/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888" name="Line 7">
            <a:extLst>
              <a:ext uri="{FF2B5EF4-FFF2-40B4-BE49-F238E27FC236}">
                <a16:creationId xmlns:a16="http://schemas.microsoft.com/office/drawing/2014/main" id="{1A056096-EB98-40CD-BBB9-A621507BE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2525" y="4048125"/>
            <a:ext cx="1219200" cy="1023938"/>
          </a:xfrm>
          <a:prstGeom prst="line">
            <a:avLst/>
          </a:prstGeom>
          <a:noFill/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889" name="Text Box 8">
            <a:extLst>
              <a:ext uri="{FF2B5EF4-FFF2-40B4-BE49-F238E27FC236}">
                <a16:creationId xmlns:a16="http://schemas.microsoft.com/office/drawing/2014/main" id="{0F7CBA13-D519-402F-A9AC-4D3AE860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4" y="4048125"/>
            <a:ext cx="898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 ≥ 50</a:t>
            </a:r>
          </a:p>
        </p:txBody>
      </p:sp>
      <p:sp>
        <p:nvSpPr>
          <p:cNvPr id="122890" name="Text Box 9">
            <a:extLst>
              <a:ext uri="{FF2B5EF4-FFF2-40B4-BE49-F238E27FC236}">
                <a16:creationId xmlns:a16="http://schemas.microsoft.com/office/drawing/2014/main" id="{C9171455-D3DC-4672-9978-A1537070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5124450"/>
            <a:ext cx="41116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Doente         Saudável     Doente</a:t>
            </a:r>
          </a:p>
        </p:txBody>
      </p:sp>
      <p:sp>
        <p:nvSpPr>
          <p:cNvPr id="122891" name="Line 10">
            <a:extLst>
              <a:ext uri="{FF2B5EF4-FFF2-40B4-BE49-F238E27FC236}">
                <a16:creationId xmlns:a16="http://schemas.microsoft.com/office/drawing/2014/main" id="{1196C279-BF7C-43C8-B5E4-CC84F7746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013" y="4803776"/>
            <a:ext cx="654050" cy="379413"/>
          </a:xfrm>
          <a:prstGeom prst="line">
            <a:avLst/>
          </a:prstGeom>
          <a:noFill/>
          <a:ln w="9360" cap="sq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892" name="Text Box 11">
            <a:extLst>
              <a:ext uri="{FF2B5EF4-FFF2-40B4-BE49-F238E27FC236}">
                <a16:creationId xmlns:a16="http://schemas.microsoft.com/office/drawing/2014/main" id="{EA576B12-68C3-4F6E-BD94-392773FA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6" y="4048125"/>
            <a:ext cx="631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&lt; 50</a:t>
            </a:r>
          </a:p>
        </p:txBody>
      </p:sp>
      <p:sp>
        <p:nvSpPr>
          <p:cNvPr id="122893" name="Text Box 12">
            <a:extLst>
              <a:ext uri="{FF2B5EF4-FFF2-40B4-BE49-F238E27FC236}">
                <a16:creationId xmlns:a16="http://schemas.microsoft.com/office/drawing/2014/main" id="{F3DAD4FE-C513-452E-8207-23146D42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6" y="4803775"/>
            <a:ext cx="20542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M                   F</a:t>
            </a:r>
          </a:p>
        </p:txBody>
      </p:sp>
      <p:sp>
        <p:nvSpPr>
          <p:cNvPr id="122894" name="Text Box 13">
            <a:extLst>
              <a:ext uri="{FF2B5EF4-FFF2-40B4-BE49-F238E27FC236}">
                <a16:creationId xmlns:a16="http://schemas.microsoft.com/office/drawing/2014/main" id="{073AB421-BAE7-46E8-B87B-BD4F1C4CB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4876801"/>
            <a:ext cx="4464982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>
                <a:solidFill>
                  <a:srgbClr val="000000"/>
                </a:solidFill>
                <a:cs typeface="Arial" panose="020B0604020202020204" pitchFamily="34" charset="0"/>
              </a:rPr>
              <a:t>Se</a:t>
            </a: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 Peso ≥ 50 </a:t>
            </a:r>
            <a:r>
              <a:rPr lang="pt-BR" altLang="pt-BR" b="1">
                <a:solidFill>
                  <a:srgbClr val="000000"/>
                </a:solidFill>
                <a:cs typeface="Arial" panose="020B0604020202020204" pitchFamily="34" charset="0"/>
              </a:rPr>
              <a:t>então</a:t>
            </a: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 Doente</a:t>
            </a:r>
          </a:p>
          <a:p>
            <a:pPr eaLnBrk="1" hangingPunct="1">
              <a:buClrTx/>
              <a:buFontTx/>
              <a:buNone/>
            </a:pPr>
            <a:r>
              <a:rPr lang="pt-BR" altLang="pt-BR" b="1">
                <a:solidFill>
                  <a:srgbClr val="000000"/>
                </a:solidFill>
                <a:cs typeface="Arial" panose="020B0604020202020204" pitchFamily="34" charset="0"/>
              </a:rPr>
              <a:t>Se</a:t>
            </a: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 Peso &lt; 50 </a:t>
            </a:r>
            <a:r>
              <a:rPr lang="pt-BR" altLang="pt-BR" b="1">
                <a:solidFill>
                  <a:srgbClr val="000000"/>
                </a:solidFill>
                <a:cs typeface="Arial" panose="020B0604020202020204" pitchFamily="34" charset="0"/>
              </a:rPr>
              <a:t>e</a:t>
            </a: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 Sexo = M </a:t>
            </a:r>
            <a:r>
              <a:rPr lang="pt-BR" altLang="pt-BR" b="1">
                <a:solidFill>
                  <a:srgbClr val="000000"/>
                </a:solidFill>
                <a:cs typeface="Arial" panose="020B0604020202020204" pitchFamily="34" charset="0"/>
              </a:rPr>
              <a:t>então</a:t>
            </a: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 Doente</a:t>
            </a:r>
          </a:p>
          <a:p>
            <a:pPr eaLnBrk="1" hangingPunct="1">
              <a:buClrTx/>
              <a:buFontTx/>
              <a:buNone/>
            </a:pPr>
            <a:r>
              <a:rPr lang="pt-BR" altLang="pt-BR" b="1">
                <a:solidFill>
                  <a:srgbClr val="000000"/>
                </a:solidFill>
                <a:cs typeface="Arial" panose="020B0604020202020204" pitchFamily="34" charset="0"/>
              </a:rPr>
              <a:t>Se</a:t>
            </a: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 Peso &lt; 50 </a:t>
            </a:r>
            <a:r>
              <a:rPr lang="pt-BR" altLang="pt-BR" b="1">
                <a:solidFill>
                  <a:srgbClr val="000000"/>
                </a:solidFill>
                <a:cs typeface="Arial" panose="020B0604020202020204" pitchFamily="34" charset="0"/>
              </a:rPr>
              <a:t>e</a:t>
            </a: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 Sexo = F </a:t>
            </a:r>
            <a:r>
              <a:rPr lang="pt-BR" altLang="pt-BR" b="1">
                <a:solidFill>
                  <a:srgbClr val="000000"/>
                </a:solidFill>
                <a:cs typeface="Arial" panose="020B0604020202020204" pitchFamily="34" charset="0"/>
              </a:rPr>
              <a:t>então</a:t>
            </a: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 Saudável</a:t>
            </a:r>
          </a:p>
        </p:txBody>
      </p:sp>
      <p:sp>
        <p:nvSpPr>
          <p:cNvPr id="122895" name="Text Box 14">
            <a:extLst>
              <a:ext uri="{FF2B5EF4-FFF2-40B4-BE49-F238E27FC236}">
                <a16:creationId xmlns:a16="http://schemas.microsoft.com/office/drawing/2014/main" id="{08964E18-90C6-4BF3-8569-63DBD5D35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3227389"/>
            <a:ext cx="4313238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0.45 -0.40   0.54   0.12   0.98   0.37</a:t>
            </a:r>
          </a:p>
          <a:p>
            <a:pPr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-0.45   0.11   0.91   0.34  -0.20   0.83</a:t>
            </a:r>
          </a:p>
          <a:p>
            <a:pPr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  <a:cs typeface="Arial" panose="020B0604020202020204" pitchFamily="34" charset="0"/>
              </a:rPr>
              <a:t>-0.29   0.32 -0.25  -0.51   0.41   0.70</a:t>
            </a:r>
          </a:p>
        </p:txBody>
      </p:sp>
      <p:sp>
        <p:nvSpPr>
          <p:cNvPr id="122896" name="AutoShape 15">
            <a:extLst>
              <a:ext uri="{FF2B5EF4-FFF2-40B4-BE49-F238E27FC236}">
                <a16:creationId xmlns:a16="http://schemas.microsoft.com/office/drawing/2014/main" id="{7E1F9F35-5516-423F-8960-FABAB1CC3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263901"/>
            <a:ext cx="4024312" cy="898525"/>
          </a:xfrm>
          <a:prstGeom prst="bracketPair">
            <a:avLst>
              <a:gd name="adj" fmla="val 1713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2897" name="Text Box 16">
            <a:extLst>
              <a:ext uri="{FF2B5EF4-FFF2-40B4-BE49-F238E27FC236}">
                <a16:creationId xmlns:a16="http://schemas.microsoft.com/office/drawing/2014/main" id="{DB25F91C-911A-46F2-8F35-968467E76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5559426"/>
            <a:ext cx="218230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>
                <a:solidFill>
                  <a:srgbClr val="333333"/>
                </a:solidFill>
                <a:cs typeface="Arial" panose="020B0604020202020204" pitchFamily="34" charset="0"/>
              </a:rPr>
              <a:t>Árvore de decisão</a:t>
            </a:r>
          </a:p>
        </p:txBody>
      </p:sp>
      <p:sp>
        <p:nvSpPr>
          <p:cNvPr id="122898" name="Text Box 17">
            <a:extLst>
              <a:ext uri="{FF2B5EF4-FFF2-40B4-BE49-F238E27FC236}">
                <a16:creationId xmlns:a16="http://schemas.microsoft.com/office/drawing/2014/main" id="{6022183E-2682-4DB3-BD47-1A8A207D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1" y="4184651"/>
            <a:ext cx="175911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>
                <a:solidFill>
                  <a:srgbClr val="333333"/>
                </a:solidFill>
                <a:cs typeface="Arial" panose="020B0604020202020204" pitchFamily="34" charset="0"/>
              </a:rPr>
              <a:t>Redes neurais</a:t>
            </a:r>
          </a:p>
        </p:txBody>
      </p:sp>
      <p:sp>
        <p:nvSpPr>
          <p:cNvPr id="122899" name="Text Box 18">
            <a:extLst>
              <a:ext uri="{FF2B5EF4-FFF2-40B4-BE49-F238E27FC236}">
                <a16:creationId xmlns:a16="http://schemas.microsoft.com/office/drawing/2014/main" id="{6848F3C4-40B6-45D6-A41F-4B1AA19E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811838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>
                <a:solidFill>
                  <a:srgbClr val="333333"/>
                </a:solidFill>
                <a:cs typeface="Arial" panose="020B0604020202020204" pitchFamily="34" charset="0"/>
              </a:rPr>
              <a:t>Conjunto de regras</a:t>
            </a:r>
          </a:p>
        </p:txBody>
      </p:sp>
      <p:sp>
        <p:nvSpPr>
          <p:cNvPr id="122900" name="Line 19">
            <a:extLst>
              <a:ext uri="{FF2B5EF4-FFF2-40B4-BE49-F238E27FC236}">
                <a16:creationId xmlns:a16="http://schemas.microsoft.com/office/drawing/2014/main" id="{994E503E-6B3D-4EB7-B2E1-01360CCAC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4679950"/>
            <a:ext cx="5040312" cy="1588"/>
          </a:xfrm>
          <a:prstGeom prst="line">
            <a:avLst/>
          </a:prstGeom>
          <a:noFill/>
          <a:ln w="4680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01" name="Line 20">
            <a:extLst>
              <a:ext uri="{FF2B5EF4-FFF2-40B4-BE49-F238E27FC236}">
                <a16:creationId xmlns:a16="http://schemas.microsoft.com/office/drawing/2014/main" id="{8B3DDA46-20BB-464F-89B6-BE0778EF1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2439" y="3276600"/>
            <a:ext cx="1587" cy="2776538"/>
          </a:xfrm>
          <a:prstGeom prst="line">
            <a:avLst/>
          </a:prstGeom>
          <a:noFill/>
          <a:ln w="46800" cap="sq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35143669-2778-4A43-A5CD-B501904F5C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1431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Introdução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515FE894-52D5-4D10-9D37-A198559805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19251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0" indent="4763">
              <a:buClr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pt-BR" altLang="pt-BR" sz="2000">
              <a:solidFill>
                <a:srgbClr val="000000"/>
              </a:solidFill>
            </a:endParaRPr>
          </a:p>
          <a:p>
            <a:pPr lvl="1" indent="-279400">
              <a:buClr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pt-BR" altLang="pt-BR" sz="2000"/>
          </a:p>
          <a:p>
            <a:pPr lvl="1" indent="-279400">
              <a:buClr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pt-BR" altLang="pt-BR" sz="2000"/>
          </a:p>
          <a:p>
            <a:pPr lvl="1" indent="-279400">
              <a:buClr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pt-BR" altLang="pt-BR" sz="2000"/>
          </a:p>
          <a:p>
            <a:pPr lvl="1" indent="-279400">
              <a:buClr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pt-BR" altLang="pt-BR" sz="2000"/>
          </a:p>
          <a:p>
            <a:pPr lvl="1" indent="-279400">
              <a:buClr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pt-BR" altLang="pt-BR" sz="2000"/>
          </a:p>
          <a:p>
            <a:pPr marL="0" indent="6350">
              <a:buClr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pt-BR" altLang="pt-BR">
              <a:solidFill>
                <a:srgbClr val="000000"/>
              </a:solidFill>
            </a:endParaRPr>
          </a:p>
          <a:p>
            <a:pPr marL="1317625" lvl="3" indent="-290513">
              <a:buClrTx/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pt-BR" altLang="pt-BR"/>
          </a:p>
          <a:p>
            <a:pPr marL="1317625" lvl="3" indent="-290513">
              <a:buClrTx/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pt-BR" altLang="pt-BR"/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5472331A-8F21-4BEA-A0DD-188BCF20F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17675"/>
            <a:ext cx="3600450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4298ADC6-C59C-40FD-9C4E-909124908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998914"/>
            <a:ext cx="3600450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>
            <a:extLst>
              <a:ext uri="{FF2B5EF4-FFF2-40B4-BE49-F238E27FC236}">
                <a16:creationId xmlns:a16="http://schemas.microsoft.com/office/drawing/2014/main" id="{984F4C10-DB9C-48D1-90F8-D5532B5F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3024188"/>
            <a:ext cx="36004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5" name="Text Box 6">
            <a:extLst>
              <a:ext uri="{FF2B5EF4-FFF2-40B4-BE49-F238E27FC236}">
                <a16:creationId xmlns:a16="http://schemas.microsoft.com/office/drawing/2014/main" id="{865CB845-7438-4BF3-BE47-8BC206C77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5337175"/>
            <a:ext cx="45720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3333FF"/>
                </a:solidFill>
              </a:rPr>
              <a:t>https://docs.microsoft.com/en-us/windows-hardware/design/device-experiences/windows-hello-face-authentication</a:t>
            </a:r>
          </a:p>
        </p:txBody>
      </p:sp>
      <p:sp>
        <p:nvSpPr>
          <p:cNvPr id="12296" name="Text Box 7">
            <a:extLst>
              <a:ext uri="{FF2B5EF4-FFF2-40B4-BE49-F238E27FC236}">
                <a16:creationId xmlns:a16="http://schemas.microsoft.com/office/drawing/2014/main" id="{30484106-2362-401E-B6E3-424E433D6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1" y="4679951"/>
            <a:ext cx="45196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3333FF"/>
                </a:solidFill>
              </a:rPr>
              <a:t>https://support.apple.com/en-ph/HT208108</a:t>
            </a:r>
          </a:p>
        </p:txBody>
      </p:sp>
      <p:sp>
        <p:nvSpPr>
          <p:cNvPr id="12297" name="Text Box 8">
            <a:extLst>
              <a:ext uri="{FF2B5EF4-FFF2-40B4-BE49-F238E27FC236}">
                <a16:creationId xmlns:a16="http://schemas.microsoft.com/office/drawing/2014/main" id="{00ACCA9A-CA22-49CA-AD7A-1F8E7C180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1800226"/>
            <a:ext cx="403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pt-BR" altLang="pt-BR" sz="2400">
                <a:solidFill>
                  <a:srgbClr val="000000"/>
                </a:solidFill>
              </a:rPr>
              <a:t>Biometria por reconhecimento facial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>
            <a:extLst>
              <a:ext uri="{FF2B5EF4-FFF2-40B4-BE49-F238E27FC236}">
                <a16:creationId xmlns:a16="http://schemas.microsoft.com/office/drawing/2014/main" id="{3551C15C-297C-4E9C-B770-3E407D660A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Viés indutivo</a:t>
            </a: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B079FBC1-1219-45F6-A474-4AF60F2FBF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9088" indent="-31908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Viés de </a:t>
            </a:r>
            <a:r>
              <a:rPr lang="pt-BR" altLang="pt-BR" b="1">
                <a:solidFill>
                  <a:srgbClr val="3333FF"/>
                </a:solidFill>
              </a:rPr>
              <a:t>preferência ou busca</a:t>
            </a:r>
          </a:p>
          <a:p>
            <a:pPr marL="646113" lvl="1" indent="-325438"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Como hipóteses são pesquisadas</a:t>
            </a:r>
          </a:p>
          <a:p>
            <a:pPr marL="646113" lvl="1" indent="-325438"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Preferência de algumas hipóteses sobre outras</a:t>
            </a:r>
          </a:p>
          <a:p>
            <a:pPr marL="998538" lvl="2" indent="-331788">
              <a:buClr>
                <a:srgbClr val="FF0000"/>
              </a:buClr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Ex.: preferência por hipóteses curtas</a:t>
            </a:r>
          </a:p>
          <a:p>
            <a:pPr marL="1316038" lvl="3" indent="-296863">
              <a:buSzPct val="45000"/>
              <a:buFont typeface="Wingdings" panose="05000000000000000000" pitchFamily="2" charset="2"/>
              <a:buChar char="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Navalha de Occam</a:t>
            </a:r>
          </a:p>
          <a:p>
            <a:pPr marL="1663700" lvl="4" indent="-330200">
              <a:buClrTx/>
              <a:buSzPct val="45000"/>
              <a:buNone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pt-BR" altLang="pt-BR"/>
              <a:t> </a:t>
            </a:r>
          </a:p>
        </p:txBody>
      </p:sp>
      <p:sp>
        <p:nvSpPr>
          <p:cNvPr id="124932" name="AutoShape 3">
            <a:extLst>
              <a:ext uri="{FF2B5EF4-FFF2-40B4-BE49-F238E27FC236}">
                <a16:creationId xmlns:a16="http://schemas.microsoft.com/office/drawing/2014/main" id="{D82E8B0D-6C6B-40AC-95B8-95F18326B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6" y="3851276"/>
            <a:ext cx="8099425" cy="900113"/>
          </a:xfrm>
          <a:prstGeom prst="wedgeRectCallout">
            <a:avLst>
              <a:gd name="adj1" fmla="val -34222"/>
              <a:gd name="adj2" fmla="val -73708"/>
            </a:avLst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FFFFFF"/>
                </a:solidFill>
              </a:rPr>
              <a:t>"</a:t>
            </a:r>
            <a:r>
              <a:rPr lang="pt-BR" altLang="pt-BR" sz="2200" i="1">
                <a:solidFill>
                  <a:srgbClr val="FFFFFF"/>
                </a:solidFill>
              </a:rPr>
              <a:t>Se em tudo o mais forem idênticas as várias explicações de um fenômeno, a mais simples é a melhor</a:t>
            </a:r>
            <a:r>
              <a:rPr lang="pt-BR" altLang="pt-BR" sz="2000">
                <a:solidFill>
                  <a:srgbClr val="FFFFFF"/>
                </a:solidFill>
              </a:rPr>
              <a:t>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>
            <a:extLst>
              <a:ext uri="{FF2B5EF4-FFF2-40B4-BE49-F238E27FC236}">
                <a16:creationId xmlns:a16="http://schemas.microsoft.com/office/drawing/2014/main" id="{08FBD90A-D14F-4997-B0B1-C71FDD3C3D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Outras aplicações clássicas AM</a:t>
            </a: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1597B563-72F9-4C47-B815-94F8D5EB10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indent="-334963">
              <a:lnSpc>
                <a:spcPct val="90000"/>
              </a:lnSpc>
              <a:spcBef>
                <a:spcPts val="650"/>
              </a:spcBef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2800">
                <a:solidFill>
                  <a:srgbClr val="000000"/>
                </a:solidFill>
              </a:rPr>
              <a:t>Número crescente de aplicações</a:t>
            </a:r>
          </a:p>
          <a:p>
            <a:pPr lvl="1" indent="-276225"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solidFill>
                  <a:srgbClr val="0000FF"/>
                </a:solidFill>
              </a:rPr>
              <a:t>Finanças</a:t>
            </a:r>
            <a:r>
              <a:rPr lang="pt-BR" altLang="pt-BR"/>
              <a:t>:  análise de risco, detecção de fraudes, gerenciamento de carteiras</a:t>
            </a:r>
          </a:p>
          <a:p>
            <a:pPr lvl="1" indent="-276225"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solidFill>
                  <a:srgbClr val="0000FF"/>
                </a:solidFill>
              </a:rPr>
              <a:t>Internet</a:t>
            </a:r>
            <a:r>
              <a:rPr lang="pt-BR" altLang="pt-BR"/>
              <a:t>: algoritmos de busca, marketing na web</a:t>
            </a:r>
          </a:p>
          <a:p>
            <a:pPr lvl="1" indent="-276225"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solidFill>
                  <a:srgbClr val="0000FF"/>
                </a:solidFill>
              </a:rPr>
              <a:t>Ciência e Medicina</a:t>
            </a:r>
            <a:r>
              <a:rPr lang="pt-BR" altLang="pt-BR"/>
              <a:t>: descoberta de padrões, diagnóstico de pacientes, análise de dados do genoma</a:t>
            </a:r>
          </a:p>
          <a:p>
            <a:pPr lvl="1" indent="-276225"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solidFill>
                  <a:srgbClr val="0000FF"/>
                </a:solidFill>
              </a:rPr>
              <a:t>Indústrias</a:t>
            </a:r>
            <a:r>
              <a:rPr lang="pt-BR" altLang="pt-BR"/>
              <a:t>: previsão de falhas, diagnóstico de produtos</a:t>
            </a:r>
          </a:p>
          <a:p>
            <a:pPr lvl="1" indent="-276225"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solidFill>
                  <a:srgbClr val="0000FF"/>
                </a:solidFill>
              </a:rPr>
              <a:t>Marketing</a:t>
            </a:r>
            <a:r>
              <a:rPr lang="pt-BR" altLang="pt-BR"/>
              <a:t>: segmentação de mercado, recomendação de produtos</a:t>
            </a:r>
          </a:p>
          <a:p>
            <a:pPr lvl="1" indent="-276225"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solidFill>
                  <a:srgbClr val="0000FF"/>
                </a:solidFill>
              </a:rPr>
              <a:t>Telecomunicações</a:t>
            </a:r>
            <a:r>
              <a:rPr lang="pt-BR" altLang="pt-BR"/>
              <a:t>: processamento de alarmes e sensores</a:t>
            </a: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4CBA14F2-5F20-4A12-A568-22AF6F372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4" y="5688013"/>
            <a:ext cx="7056437" cy="1008062"/>
          </a:xfrm>
          <a:prstGeom prst="rect">
            <a:avLst/>
          </a:prstGeom>
          <a:solidFill>
            <a:srgbClr val="E6E6FF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6981" name="Text Box 4">
            <a:extLst>
              <a:ext uri="{FF2B5EF4-FFF2-40B4-BE49-F238E27FC236}">
                <a16:creationId xmlns:a16="http://schemas.microsoft.com/office/drawing/2014/main" id="{C6E6ED91-1EEE-451C-9F0F-4A731A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5759451"/>
            <a:ext cx="71278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400">
                <a:solidFill>
                  <a:srgbClr val="000000"/>
                </a:solidFill>
              </a:rPr>
              <a:t>Muito usada em Mineração de Dados, </a:t>
            </a:r>
            <a:r>
              <a:rPr lang="pt-BR" altLang="pt-BR" sz="2400" i="1">
                <a:solidFill>
                  <a:srgbClr val="000000"/>
                </a:solidFill>
              </a:rPr>
              <a:t>Big Data, Analytics</a:t>
            </a:r>
            <a:r>
              <a:rPr lang="pt-BR" altLang="pt-BR" sz="2400">
                <a:solidFill>
                  <a:srgbClr val="000000"/>
                </a:solidFill>
              </a:rPr>
              <a:t>, Ciência de Dados,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>
            <a:extLst>
              <a:ext uri="{FF2B5EF4-FFF2-40B4-BE49-F238E27FC236}">
                <a16:creationId xmlns:a16="http://schemas.microsoft.com/office/drawing/2014/main" id="{B1B5F1BF-5084-4275-ACD1-38A730BAD2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22264"/>
            <a:ext cx="8215313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Algumas ferramentas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BB90AAE2-9FCD-4FC0-8FF2-764FA480D1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1639"/>
            <a:ext cx="8542338" cy="456247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20675" indent="-312738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>
                <a:solidFill>
                  <a:srgbClr val="000000"/>
                </a:solidFill>
              </a:rPr>
              <a:t>  Rapid Miner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 sz="2000">
                <a:solidFill>
                  <a:srgbClr val="0000CC"/>
                </a:solidFill>
              </a:rPr>
              <a:t>http://rapidminer.com</a:t>
            </a:r>
          </a:p>
          <a:p>
            <a:pPr marL="320675" indent="-312738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>
                <a:solidFill>
                  <a:srgbClr val="000000"/>
                </a:solidFill>
              </a:rPr>
              <a:t>  Weka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 sz="2000">
                <a:solidFill>
                  <a:srgbClr val="0000CC"/>
                </a:solidFill>
              </a:rPr>
              <a:t>http://www.cs.waikato.ac.nz/ml/weka</a:t>
            </a:r>
          </a:p>
          <a:p>
            <a:pPr marL="320675" indent="-312738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>
                <a:solidFill>
                  <a:srgbClr val="000000"/>
                </a:solidFill>
              </a:rPr>
              <a:t>  Keel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 sz="2000">
                <a:solidFill>
                  <a:srgbClr val="0000CC"/>
                </a:solidFill>
              </a:rPr>
              <a:t>http://www.keel.es/</a:t>
            </a:r>
          </a:p>
          <a:p>
            <a:pPr marL="320675" indent="-312738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en-GB" altLang="pt-BR">
                <a:solidFill>
                  <a:srgbClr val="000000"/>
                </a:solidFill>
              </a:rPr>
              <a:t>  Python – Scikit-learn: 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en-GB" altLang="pt-BR" i="0">
                <a:solidFill>
                  <a:srgbClr val="0000FF"/>
                </a:solidFill>
              </a:rPr>
              <a:t>http://scikit-learn.org/</a:t>
            </a:r>
          </a:p>
          <a:p>
            <a:pPr marL="320675" indent="-312738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en-GB" altLang="pt-BR">
                <a:solidFill>
                  <a:srgbClr val="000000"/>
                </a:solidFill>
              </a:rPr>
              <a:t>  R Project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en-GB" altLang="pt-BR" i="0">
                <a:solidFill>
                  <a:srgbClr val="0000CC"/>
                </a:solidFill>
              </a:rPr>
              <a:t>http://www.r-project.org</a:t>
            </a:r>
          </a:p>
          <a:p>
            <a:pPr marL="1389063" lvl="1" indent="-603250">
              <a:buClrTx/>
              <a:buSzPct val="45000"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endParaRPr lang="en-GB" altLang="pt-BR">
              <a:solidFill>
                <a:srgbClr val="0000FF"/>
              </a:solidFill>
            </a:endParaRPr>
          </a:p>
          <a:p>
            <a:pPr marL="320675" indent="-314325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endParaRPr lang="en-GB" altLang="pt-BR" sz="2200">
              <a:solidFill>
                <a:srgbClr val="0000FF"/>
              </a:solidFill>
            </a:endParaRPr>
          </a:p>
        </p:txBody>
      </p:sp>
      <p:pic>
        <p:nvPicPr>
          <p:cNvPr id="129028" name="Picture 3">
            <a:extLst>
              <a:ext uri="{FF2B5EF4-FFF2-40B4-BE49-F238E27FC236}">
                <a16:creationId xmlns:a16="http://schemas.microsoft.com/office/drawing/2014/main" id="{9E772953-70A3-4EE5-AB1F-BC1010C60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1944689"/>
            <a:ext cx="255587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9029" name="Picture 4">
            <a:extLst>
              <a:ext uri="{FF2B5EF4-FFF2-40B4-BE49-F238E27FC236}">
                <a16:creationId xmlns:a16="http://schemas.microsoft.com/office/drawing/2014/main" id="{BC3D2177-0C77-4291-94EB-205B8EFC3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138" y="2303463"/>
            <a:ext cx="990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9030" name="Picture 5">
            <a:extLst>
              <a:ext uri="{FF2B5EF4-FFF2-40B4-BE49-F238E27FC236}">
                <a16:creationId xmlns:a16="http://schemas.microsoft.com/office/drawing/2014/main" id="{5ACE09A2-9CE0-41A3-8D34-2F10F3F3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600451"/>
            <a:ext cx="10795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9031" name="Picture 6">
            <a:extLst>
              <a:ext uri="{FF2B5EF4-FFF2-40B4-BE49-F238E27FC236}">
                <a16:creationId xmlns:a16="http://schemas.microsoft.com/office/drawing/2014/main" id="{9957D2E5-3E01-4D72-92C5-080EC481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238" y="4535489"/>
            <a:ext cx="10795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9032" name="Picture 7">
            <a:extLst>
              <a:ext uri="{FF2B5EF4-FFF2-40B4-BE49-F238E27FC236}">
                <a16:creationId xmlns:a16="http://schemas.microsoft.com/office/drawing/2014/main" id="{69AEBCFE-C399-473D-92E6-0E12A93DD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5" y="5348289"/>
            <a:ext cx="2592388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>
            <a:extLst>
              <a:ext uri="{FF2B5EF4-FFF2-40B4-BE49-F238E27FC236}">
                <a16:creationId xmlns:a16="http://schemas.microsoft.com/office/drawing/2014/main" id="{D5F47B99-E754-4291-AE5E-A36C7D727F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22264"/>
            <a:ext cx="8215313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Alguns conjuntos de dados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14FA453-AA1C-4452-BD1E-BCE8D630C8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1639"/>
            <a:ext cx="8542338" cy="454977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20675" indent="-312738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 sz="2200"/>
              <a:t>- </a:t>
            </a:r>
            <a:r>
              <a:rPr lang="sv-SE" altLang="pt-BR">
                <a:solidFill>
                  <a:srgbClr val="000000"/>
                </a:solidFill>
              </a:rPr>
              <a:t>Machine Learning Data Repository UC Irvine</a:t>
            </a:r>
          </a:p>
          <a:p>
            <a:pPr marL="320675" indent="-312738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 sz="2200">
                <a:solidFill>
                  <a:srgbClr val="0000FF"/>
                </a:solidFill>
              </a:rPr>
              <a:t>        http://www.ics.uci.edu/~mlearn/ML/Repository.html</a:t>
            </a:r>
          </a:p>
          <a:p>
            <a:pPr marL="320675" indent="-312738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endParaRPr lang="sv-SE" altLang="pt-BR" sz="2000">
              <a:solidFill>
                <a:srgbClr val="CCCCFF"/>
              </a:solidFill>
            </a:endParaRPr>
          </a:p>
          <a:p>
            <a:pPr marL="319088" indent="-312738">
              <a:buClrTx/>
              <a:buSzPct val="45000"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endParaRPr lang="pt-BR" altLang="pt-BR"/>
          </a:p>
          <a:p>
            <a:pPr marL="317500" indent="-312738">
              <a:buClrTx/>
              <a:buSzPct val="45000"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endParaRPr lang="pt-BR" altLang="pt-BR"/>
          </a:p>
          <a:p>
            <a:pPr marL="312738" indent="-304800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/>
              <a:t>Kaggle</a:t>
            </a:r>
            <a:r>
              <a:rPr lang="pt-BR" altLang="pt-BR">
                <a:solidFill>
                  <a:srgbClr val="000000"/>
                </a:solidFill>
              </a:rPr>
              <a:t>: competições práticas promovidas por empresas</a:t>
            </a:r>
          </a:p>
          <a:p>
            <a:pPr marL="320675" indent="-312738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 sz="2200">
                <a:solidFill>
                  <a:srgbClr val="0000FF"/>
                </a:solidFill>
              </a:rPr>
              <a:t>        https://www.kaggle.com/competitions</a:t>
            </a:r>
          </a:p>
          <a:p>
            <a:pPr marL="649288" lvl="1" indent="-315913">
              <a:buClrTx/>
              <a:buSzPct val="45000"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endParaRPr lang="pt-BR" altLang="pt-BR"/>
          </a:p>
          <a:p>
            <a:pPr marL="312738" indent="-304800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 sz="2200">
                <a:solidFill>
                  <a:srgbClr val="000000"/>
                </a:solidFill>
              </a:rPr>
              <a:t>OpenML</a:t>
            </a:r>
          </a:p>
          <a:p>
            <a:pPr marL="320675" indent="-317500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  <a:defRPr/>
            </a:pPr>
            <a:r>
              <a:rPr lang="pt-BR" altLang="pt-BR" sz="2200">
                <a:solidFill>
                  <a:srgbClr val="0000FF"/>
                </a:solidFill>
              </a:rPr>
              <a:t>        https://www.openml.org/</a:t>
            </a:r>
          </a:p>
        </p:txBody>
      </p:sp>
      <p:pic>
        <p:nvPicPr>
          <p:cNvPr id="131076" name="Picture 3">
            <a:extLst>
              <a:ext uri="{FF2B5EF4-FFF2-40B4-BE49-F238E27FC236}">
                <a16:creationId xmlns:a16="http://schemas.microsoft.com/office/drawing/2014/main" id="{DC505D9C-5887-4CEF-83E5-ADB18662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176713"/>
            <a:ext cx="13668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1077" name="Picture 4">
            <a:extLst>
              <a:ext uri="{FF2B5EF4-FFF2-40B4-BE49-F238E27FC236}">
                <a16:creationId xmlns:a16="http://schemas.microsoft.com/office/drawing/2014/main" id="{D3507D9C-3441-4EC4-B832-070137D9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9" y="2592388"/>
            <a:ext cx="250507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1078" name="Picture 5">
            <a:extLst>
              <a:ext uri="{FF2B5EF4-FFF2-40B4-BE49-F238E27FC236}">
                <a16:creationId xmlns:a16="http://schemas.microsoft.com/office/drawing/2014/main" id="{275CCA90-E0E3-4C4F-A9EA-957DE327E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5032375"/>
            <a:ext cx="2735262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>
            <a:extLst>
              <a:ext uri="{FF2B5EF4-FFF2-40B4-BE49-F238E27FC236}">
                <a16:creationId xmlns:a16="http://schemas.microsoft.com/office/drawing/2014/main" id="{C6AB269D-9F26-42D7-81A6-322976A971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22264"/>
            <a:ext cx="8215313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AM nas grandes empresas</a:t>
            </a: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E45EAD96-9008-477E-8A78-786B47C44E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1639"/>
            <a:ext cx="8542338" cy="454977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20675" indent="-312738">
              <a:buClrTx/>
              <a:buNone/>
              <a:tabLst>
                <a:tab pos="320675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67338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</a:tabLst>
            </a:pPr>
            <a:r>
              <a:rPr lang="pt-BR" altLang="pt-BR" sz="2200"/>
              <a:t>- </a:t>
            </a:r>
          </a:p>
        </p:txBody>
      </p:sp>
      <p:pic>
        <p:nvPicPr>
          <p:cNvPr id="133124" name="Picture 3">
            <a:extLst>
              <a:ext uri="{FF2B5EF4-FFF2-40B4-BE49-F238E27FC236}">
                <a16:creationId xmlns:a16="http://schemas.microsoft.com/office/drawing/2014/main" id="{53AEB25F-29AF-48EA-AD5F-A5C5D603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9" y="1711325"/>
            <a:ext cx="47910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25" name="Picture 4">
            <a:extLst>
              <a:ext uri="{FF2B5EF4-FFF2-40B4-BE49-F238E27FC236}">
                <a16:creationId xmlns:a16="http://schemas.microsoft.com/office/drawing/2014/main" id="{336DFB22-3CFE-4BEF-BDA4-AE8947E3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178435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26" name="Picture 5">
            <a:extLst>
              <a:ext uri="{FF2B5EF4-FFF2-40B4-BE49-F238E27FC236}">
                <a16:creationId xmlns:a16="http://schemas.microsoft.com/office/drawing/2014/main" id="{11EFB478-56EA-40B8-8B5F-9A78DC952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1" y="2987676"/>
            <a:ext cx="30956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27" name="Picture 6">
            <a:extLst>
              <a:ext uri="{FF2B5EF4-FFF2-40B4-BE49-F238E27FC236}">
                <a16:creationId xmlns:a16="http://schemas.microsoft.com/office/drawing/2014/main" id="{5B693095-0105-428D-BC8A-554E680B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3816351"/>
            <a:ext cx="30289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28" name="Picture 7">
            <a:extLst>
              <a:ext uri="{FF2B5EF4-FFF2-40B4-BE49-F238E27FC236}">
                <a16:creationId xmlns:a16="http://schemas.microsoft.com/office/drawing/2014/main" id="{15403F84-44CA-4C70-8076-3FF3C189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1" y="4678363"/>
            <a:ext cx="29622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38B38CB0-7EFE-4983-A7F0-CB53CC0826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1431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Introdução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54C1E71-CE1C-4AB2-AEA3-DE6848CC32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5000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dirty="0">
                <a:solidFill>
                  <a:srgbClr val="000000"/>
                </a:solidFill>
              </a:rPr>
              <a:t>Imagine agora escrever programas de computador para:</a:t>
            </a:r>
          </a:p>
          <a:p>
            <a:pPr marL="1663700" lvl="4" indent="-323850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dirty="0"/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dirty="0">
                <a:solidFill>
                  <a:srgbClr val="0000FF"/>
                </a:solidFill>
              </a:rPr>
              <a:t>Diagnosticar</a:t>
            </a:r>
            <a:r>
              <a:rPr lang="pt-BR" altLang="pt-BR" dirty="0"/>
              <a:t> pacientes a partir de seus sintomas                              e exames</a:t>
            </a:r>
          </a:p>
          <a:p>
            <a:pPr marL="992188" lvl="2" indent="-325438">
              <a:buClr>
                <a:srgbClr val="FF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r>
              <a:rPr lang="pt-BR" altLang="pt-BR" dirty="0">
                <a:solidFill>
                  <a:srgbClr val="DC2300"/>
                </a:solidFill>
              </a:rPr>
              <a:t>Médico</a:t>
            </a:r>
            <a:r>
              <a:rPr lang="pt-BR" altLang="pt-BR" dirty="0"/>
              <a:t>: formação e  experiência</a:t>
            </a:r>
          </a:p>
          <a:p>
            <a:pPr marL="1663700" lvl="4" indent="-323850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dirty="0"/>
          </a:p>
          <a:p>
            <a:pPr marL="641350" lvl="1" indent="-323850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  <a:defRPr/>
            </a:pPr>
            <a:endParaRPr lang="pt-BR" altLang="pt-BR" dirty="0"/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3C3D663D-CC2D-4919-93F5-795EE9897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676" y="2476500"/>
            <a:ext cx="14398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AutoShape 4">
            <a:extLst>
              <a:ext uri="{FF2B5EF4-FFF2-40B4-BE49-F238E27FC236}">
                <a16:creationId xmlns:a16="http://schemas.microsoft.com/office/drawing/2014/main" id="{4CA39BA3-575E-4D85-A8C8-C4CC903E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037" y="3699164"/>
            <a:ext cx="5912140" cy="2385725"/>
          </a:xfrm>
          <a:prstGeom prst="wedgeRectCallout">
            <a:avLst>
              <a:gd name="adj1" fmla="val 1343"/>
              <a:gd name="adj2" fmla="val -58889"/>
            </a:avLst>
          </a:prstGeom>
          <a:solidFill>
            <a:srgbClr val="EEEEEE"/>
          </a:solidFill>
          <a:ln w="9360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Dr. Ziad </a:t>
            </a:r>
            <a:r>
              <a:rPr lang="pt-BR" altLang="pt-BR" sz="2000" dirty="0" err="1">
                <a:solidFill>
                  <a:srgbClr val="000000"/>
                </a:solidFill>
              </a:rPr>
              <a:t>Obermeyer</a:t>
            </a:r>
            <a:r>
              <a:rPr lang="pt-BR" altLang="pt-BR" sz="2000" dirty="0">
                <a:solidFill>
                  <a:srgbClr val="000000"/>
                </a:solidFill>
              </a:rPr>
              <a:t>, professor assistente no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Escola Médica de Harvard: “Em 20 anos,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radiologistas não existirão em nenhum lugar perto 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de sua forma atual.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 Eles podem se parecer mais com ciborgues: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 supervisionando algoritmos lendo milhares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de estudos por minuto.”</a:t>
            </a:r>
            <a:endParaRPr lang="pt-BR" altLang="pt-BR" sz="2000" i="1" dirty="0">
              <a:solidFill>
                <a:srgbClr val="000000"/>
              </a:solidFill>
            </a:endParaRPr>
          </a:p>
        </p:txBody>
      </p:sp>
      <p:pic>
        <p:nvPicPr>
          <p:cNvPr id="14342" name="Picture 5">
            <a:extLst>
              <a:ext uri="{FF2B5EF4-FFF2-40B4-BE49-F238E27FC236}">
                <a16:creationId xmlns:a16="http://schemas.microsoft.com/office/drawing/2014/main" id="{9ACD4D2C-1479-4642-8A66-2A8B496CD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75" y="4392613"/>
            <a:ext cx="15113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3" name="Text Box 6">
            <a:extLst>
              <a:ext uri="{FF2B5EF4-FFF2-40B4-BE49-F238E27FC236}">
                <a16:creationId xmlns:a16="http://schemas.microsoft.com/office/drawing/2014/main" id="{1B95C3B1-C09D-43C9-B88A-84F5076CC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5688014"/>
            <a:ext cx="1943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(project Hanover)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6919B448-5D02-452C-BF6E-77A6856CC0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1431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Introdução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F940A87-8247-4AE6-9709-E0943C55B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Imagine agora escrever programas de computador para:</a:t>
            </a:r>
          </a:p>
          <a:p>
            <a:pPr marL="1663700" lvl="4" indent="-323850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endParaRPr lang="pt-BR" altLang="pt-BR"/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Responder a </a:t>
            </a:r>
            <a:r>
              <a:rPr lang="pt-BR" altLang="pt-BR">
                <a:solidFill>
                  <a:srgbClr val="0000FF"/>
                </a:solidFill>
              </a:rPr>
              <a:t>questões</a:t>
            </a:r>
            <a:r>
              <a:rPr lang="pt-BR" altLang="pt-BR"/>
              <a:t> sobre vendas como:</a:t>
            </a:r>
          </a:p>
          <a:p>
            <a:pPr marL="992188" lvl="2" indent="-325438">
              <a:buClr>
                <a:srgbClr val="FF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Quais produtos são vendidos em </a:t>
            </a:r>
            <a:r>
              <a:rPr lang="pt-BR" altLang="pt-BR">
                <a:solidFill>
                  <a:srgbClr val="DC2300"/>
                </a:solidFill>
              </a:rPr>
              <a:t>conjunto</a:t>
            </a:r>
            <a:r>
              <a:rPr lang="pt-BR" altLang="pt-BR"/>
              <a:t>?</a:t>
            </a:r>
          </a:p>
          <a:p>
            <a:pPr marL="992188" lvl="2" indent="-325438">
              <a:buClr>
                <a:srgbClr val="FF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Que produto </a:t>
            </a:r>
            <a:r>
              <a:rPr lang="pt-BR" altLang="pt-BR">
                <a:solidFill>
                  <a:srgbClr val="DC2300"/>
                </a:solidFill>
              </a:rPr>
              <a:t>recomendar</a:t>
            </a:r>
            <a:r>
              <a:rPr lang="pt-BR" altLang="pt-BR"/>
              <a:t> a um cliente?</a:t>
            </a:r>
          </a:p>
          <a:p>
            <a:pPr marL="992188" lvl="2" indent="-325438">
              <a:buClr>
                <a:srgbClr val="FF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Como agrupar clientes para melhor </a:t>
            </a:r>
            <a:r>
              <a:rPr lang="pt-BR" altLang="pt-BR">
                <a:solidFill>
                  <a:srgbClr val="DC2300"/>
                </a:solidFill>
              </a:rPr>
              <a:t>marketing</a:t>
            </a:r>
            <a:r>
              <a:rPr lang="pt-BR" altLang="pt-BR"/>
              <a:t>?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10C2A065-01F3-47B6-9AFF-55FBC7A8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2374901"/>
            <a:ext cx="1619250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4">
            <a:extLst>
              <a:ext uri="{FF2B5EF4-FFF2-40B4-BE49-F238E27FC236}">
                <a16:creationId xmlns:a16="http://schemas.microsoft.com/office/drawing/2014/main" id="{DC1DB204-15EE-4A0D-A11D-C4EEDD74F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4176713"/>
            <a:ext cx="2176462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>
            <a:extLst>
              <a:ext uri="{FF2B5EF4-FFF2-40B4-BE49-F238E27FC236}">
                <a16:creationId xmlns:a16="http://schemas.microsoft.com/office/drawing/2014/main" id="{AA8177F3-27E7-4644-9CB1-B7C2965D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9" y="4464051"/>
            <a:ext cx="30241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014BCCBA-957B-47BC-B3B1-46EF122106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16900" cy="128428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Inteligência Artificial e AM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17A5C0-169C-49E8-851A-B3764A7F6B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671639"/>
            <a:ext cx="8543925" cy="4429125"/>
          </a:xfrm>
          <a:solidFill>
            <a:srgbClr val="FFFFFF">
              <a:alpha val="74901"/>
            </a:srgbClr>
          </a:solidFill>
        </p:spPr>
        <p:txBody>
          <a:bodyPr vert="horz" lIns="0" tIns="0" rIns="0" bIns="0" rtlCol="0">
            <a:normAutofit/>
          </a:bodyPr>
          <a:lstStyle/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IA era vista como área teórica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Aplicações em problemas de pouco valor prático</a:t>
            </a:r>
          </a:p>
          <a:p>
            <a:pPr marL="1663700" lvl="4" indent="-323850">
              <a:buClrTx/>
              <a:buSzPct val="45000"/>
              <a:buNone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endParaRPr lang="pt-BR" altLang="pt-BR"/>
          </a:p>
          <a:p>
            <a:pPr marL="312738" indent="-312738">
              <a:buClr>
                <a:srgbClr val="80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000000"/>
                </a:solidFill>
              </a:rPr>
              <a:t>1970:</a:t>
            </a:r>
            <a:r>
              <a:rPr lang="pt-BR" altLang="pt-BR"/>
              <a:t> </a:t>
            </a:r>
            <a:r>
              <a:rPr lang="pt-BR" altLang="pt-BR">
                <a:solidFill>
                  <a:srgbClr val="0000FF"/>
                </a:solidFill>
              </a:rPr>
              <a:t>disseminação</a:t>
            </a:r>
            <a:r>
              <a:rPr lang="pt-BR" altLang="pt-BR"/>
              <a:t> </a:t>
            </a:r>
            <a:r>
              <a:rPr lang="pt-BR" altLang="pt-BR">
                <a:solidFill>
                  <a:srgbClr val="000000"/>
                </a:solidFill>
              </a:rPr>
              <a:t>maior da IA em problemas reais</a:t>
            </a:r>
          </a:p>
          <a:p>
            <a:pPr marL="639763" lvl="1" indent="-325438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>
                <a:solidFill>
                  <a:srgbClr val="3333FF"/>
                </a:solidFill>
              </a:rPr>
              <a:t>Sistemas Especialistas / baseados em conhecimento</a:t>
            </a:r>
          </a:p>
          <a:p>
            <a:pPr marL="992188" lvl="2" indent="-325438">
              <a:buClr>
                <a:srgbClr val="FF0000"/>
              </a:buClr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Conhecimento de especialista codificado</a:t>
            </a:r>
          </a:p>
          <a:p>
            <a:pPr marL="1309688" lvl="3" indent="-290513">
              <a:buSzPct val="45000"/>
              <a:buFont typeface="Wingdings" panose="05000000000000000000" pitchFamily="2" charset="2"/>
              <a:buChar char=""/>
              <a:tabLst>
                <a:tab pos="312738" algn="l"/>
                <a:tab pos="417513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</a:tabLst>
            </a:pPr>
            <a:r>
              <a:rPr lang="pt-BR" altLang="pt-BR"/>
              <a:t>Frequentemente por regras lógicas</a:t>
            </a:r>
          </a:p>
        </p:txBody>
      </p:sp>
      <p:sp>
        <p:nvSpPr>
          <p:cNvPr id="18436" name="AutoShape 3">
            <a:extLst>
              <a:ext uri="{FF2B5EF4-FFF2-40B4-BE49-F238E27FC236}">
                <a16:creationId xmlns:a16="http://schemas.microsoft.com/office/drawing/2014/main" id="{86463C0E-B388-4109-8136-371B22FC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5075238"/>
            <a:ext cx="6911975" cy="792162"/>
          </a:xfrm>
          <a:prstGeom prst="wedgeRectCallout">
            <a:avLst>
              <a:gd name="adj1" fmla="val -45019"/>
              <a:gd name="adj2" fmla="val -85028"/>
            </a:avLst>
          </a:prstGeom>
          <a:solidFill>
            <a:srgbClr val="FFCC99"/>
          </a:solidFill>
          <a:ln w="9360" cap="sq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Como codificar subjetividade/intuição de especialista?  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2000">
                <a:solidFill>
                  <a:srgbClr val="000000"/>
                </a:solidFill>
              </a:rPr>
              <a:t>E como lidar com falta de cooperação?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749</TotalTime>
  <Words>2723</Words>
  <Application>Microsoft Office PowerPoint</Application>
  <PresentationFormat>Widescreen</PresentationFormat>
  <Paragraphs>601</Paragraphs>
  <Slides>64</Slides>
  <Notes>62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64</vt:i4>
      </vt:variant>
    </vt:vector>
  </HeadingPairs>
  <TitlesOfParts>
    <vt:vector size="75" baseType="lpstr">
      <vt:lpstr>Arial</vt:lpstr>
      <vt:lpstr>Avenir Book</vt:lpstr>
      <vt:lpstr>Calibri</vt:lpstr>
      <vt:lpstr>inherit</vt:lpstr>
      <vt:lpstr>Symbol</vt:lpstr>
      <vt:lpstr>Tahoma</vt:lpstr>
      <vt:lpstr>Times New Roman</vt:lpstr>
      <vt:lpstr>Trebuchet MS</vt:lpstr>
      <vt:lpstr>Wingdings</vt:lpstr>
      <vt:lpstr>Wingdings 3</vt:lpstr>
      <vt:lpstr>Facetado</vt:lpstr>
      <vt:lpstr>Aprendizado de Máquina</vt:lpstr>
      <vt:lpstr>O que é AM ?</vt:lpstr>
      <vt:lpstr>Programas</vt:lpstr>
      <vt:lpstr>O que é Aprendizado de Máquina ???</vt:lpstr>
      <vt:lpstr>Introdução</vt:lpstr>
      <vt:lpstr>Introdução</vt:lpstr>
      <vt:lpstr>Introdução</vt:lpstr>
      <vt:lpstr>Introdução</vt:lpstr>
      <vt:lpstr>Inteligência Artificial e AM</vt:lpstr>
      <vt:lpstr>Inteligência Artificial e AM</vt:lpstr>
      <vt:lpstr>Histórico de AM</vt:lpstr>
      <vt:lpstr>Histórico de AM</vt:lpstr>
      <vt:lpstr>Histórico de AM</vt:lpstr>
      <vt:lpstr>Histórico de AM</vt:lpstr>
      <vt:lpstr>Histórico de AM</vt:lpstr>
      <vt:lpstr>Histórico de AM</vt:lpstr>
      <vt:lpstr>AM: motivações</vt:lpstr>
      <vt:lpstr>AM: outras motivações</vt:lpstr>
      <vt:lpstr>O que é aprendizado?</vt:lpstr>
      <vt:lpstr>Aprendizado de Máquina: definição</vt:lpstr>
      <vt:lpstr>Exemplo 1</vt:lpstr>
      <vt:lpstr>Exemplo 1</vt:lpstr>
      <vt:lpstr>Exemplo 1</vt:lpstr>
      <vt:lpstr>Exemplo 2</vt:lpstr>
      <vt:lpstr>Exemplo 2</vt:lpstr>
      <vt:lpstr>Exemplo 2</vt:lpstr>
      <vt:lpstr>Exemplo 3</vt:lpstr>
      <vt:lpstr>Exemplo 3</vt:lpstr>
      <vt:lpstr>Exemplo 3</vt:lpstr>
      <vt:lpstr>Exemplo 4</vt:lpstr>
      <vt:lpstr>Exemplo 4</vt:lpstr>
      <vt:lpstr>Exemplo 5</vt:lpstr>
      <vt:lpstr>Exemplo 5</vt:lpstr>
      <vt:lpstr>Exemplo 5</vt:lpstr>
      <vt:lpstr>Inferência Indutiva</vt:lpstr>
      <vt:lpstr>Inferência indutiva: exemplo</vt:lpstr>
      <vt:lpstr>Conjunto de dados</vt:lpstr>
      <vt:lpstr>Conjunto de dados</vt:lpstr>
      <vt:lpstr>Conjunto de dados</vt:lpstr>
      <vt:lpstr>Conjunto de dados</vt:lpstr>
      <vt:lpstr>Conjunto de dados</vt:lpstr>
      <vt:lpstr>Conjunto de dados</vt:lpstr>
      <vt:lpstr>AM: multidisciplinar</vt:lpstr>
      <vt:lpstr>Tarefas de Aprendizado</vt:lpstr>
      <vt:lpstr>Hierarquia de aprendizado</vt:lpstr>
      <vt:lpstr>Aprendizado supervisionado</vt:lpstr>
      <vt:lpstr>Aprendizado supervisionado</vt:lpstr>
      <vt:lpstr>Aprendizado não supervisionado</vt:lpstr>
      <vt:lpstr>Aprendizado não supervisionado</vt:lpstr>
      <vt:lpstr>Hierarquia de aprendizado</vt:lpstr>
      <vt:lpstr>Aprendizado por reforço</vt:lpstr>
      <vt:lpstr>Aprendizado semi-supervisionado</vt:lpstr>
      <vt:lpstr>Aprendizado semi-supervisionado</vt:lpstr>
      <vt:lpstr>Aprendizado semi-supervisionado</vt:lpstr>
      <vt:lpstr>Aprendizado semi-supervisionado</vt:lpstr>
      <vt:lpstr>Aprendizado ativo</vt:lpstr>
      <vt:lpstr>Generalização</vt:lpstr>
      <vt:lpstr>Viés indutivo</vt:lpstr>
      <vt:lpstr>Viés indutivo</vt:lpstr>
      <vt:lpstr>Viés indutivo</vt:lpstr>
      <vt:lpstr>Outras aplicações clássicas AM</vt:lpstr>
      <vt:lpstr>Algumas ferramentas</vt:lpstr>
      <vt:lpstr>Alguns conjuntos de dados</vt:lpstr>
      <vt:lpstr>AM nas grandes empresas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de Máquina</dc:title>
  <dc:creator>Visitante</dc:creator>
  <cp:lastModifiedBy>Ítalo Nunes Pereira</cp:lastModifiedBy>
  <cp:revision>70</cp:revision>
  <dcterms:created xsi:type="dcterms:W3CDTF">2018-05-07T20:58:31Z</dcterms:created>
  <dcterms:modified xsi:type="dcterms:W3CDTF">2024-01-24T21:20:34Z</dcterms:modified>
</cp:coreProperties>
</file>