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1D5A-D16B-EC58-7F06-9D5F0453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DC3A4-C369-AA9A-4E86-88C0F0DC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DAE61-DD0B-0A47-8861-8BFA1FF3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E04DB-39FB-2CFE-A34C-73AB7E5E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FD648-0775-1D3E-E046-48E6865A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5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FDE32-81F4-93EA-32F7-CEA91BC6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3A2B75-EF13-623B-0D95-BA7FBD598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3CB6B-8B31-2609-FDE9-03AD3FE5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1F48D-5579-317A-25B1-AE2B5F54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FB7530-CC01-2B23-0B67-11141BEA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5D6BD3-2FEB-F1E8-C872-8CF8657E2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DAE91-A6D4-A964-271F-17D70014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6E565-5B96-E326-A6D5-2AE1F523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52755-F55C-7B8B-AA83-BA2E600A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7227C-7E57-A927-BED9-CE8C56BE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B694-727D-F8CE-7433-3A318DF2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5D7EE-4E91-A52D-4FBC-F838E1D1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6C1C7-4821-FEBE-5BB8-14604FD6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4EC0AF-3FF4-4E63-75F0-85B3F29E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E4A22-8A3C-9DC3-DBEC-7FBB6E87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61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81DEB-22E3-9C30-D7A8-74EAB6C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47960-F923-65EB-0B2E-B54451B1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79B17-4D92-E772-68B2-DB6454CF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81D5A-3EB1-B199-4672-1FAECDE9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BFED3-9ED7-0AE6-F770-F08CD865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ED0FD-8485-97A1-93B7-8C53732B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2AA9A-2B6C-FF17-7166-AFB4D838F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64EFBD-BE28-E022-CFEB-0DE249D5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B0B9BB-AB0C-8B09-A84F-48ADA002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A19EAF-A566-D69D-F877-E23BE151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F7E53B-D7EB-E4B2-82DF-DBC09D90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7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023F-33A7-F92A-6E92-A309A22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B20CA8-3662-CA81-00FC-41B6BA25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5A5AB5-952A-D9D1-9E8D-432DDB876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98A4E7-67F1-27A4-E49D-EBE167006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10FF8F-40FF-822A-2476-8E9325E07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EDA20F-A6F6-FA09-42A1-50010A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1F536D-CDB8-B0FE-EC08-8580EC93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9505FD-3DBD-2186-4486-584518AC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05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67748-DE4F-5F70-387F-462E3221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DFD9D2-C39B-F246-0FEE-2D901686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AAB5BA-9394-F3C5-6AE7-7414ACF1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6BA04D-0C86-119C-5373-BE649C7D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AB1437-941B-07CB-CA2A-0AF08E3F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A86A83-05A1-72F9-E49A-7CBE3919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5C6669-488C-FD12-072E-640434E9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6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A41E6-B4C3-5CEE-BB19-25F0D265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B1067-A3C1-1A06-F816-22022274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482209-7019-10DF-1DBF-BDF6CE7A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4FD957-030E-E0EE-AFA6-F5126C78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F6B907-EC22-0AFD-C599-44B99FFA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0FFAD-F0A5-2116-E395-B9C8A2D3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9E835-67D6-0367-EBFA-46558568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9D0CCA-1CFD-2FA0-E337-2353359B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9455C-813E-F501-C45F-4C83913C6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A2065C-36BF-24CE-C2C0-ECA91F67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FC1CC8-C5FD-B54D-1A86-7E1A0779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247ABA-59DF-22F7-6FD4-58AB4BF1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30B3CB-81B5-7A12-B8FD-9262308C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9BB7EA-6F6D-8B2B-B48E-5BAA429D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6443A-E179-BE5D-494A-6F1ED8D10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DB52F-5A47-4666-910D-80F57F29038E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70847-FA36-A2D4-0D97-721083FE7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2139A-478A-F27B-56FF-982657BAF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B9662-530B-4AEF-A1AD-0A1876936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FAED2-9BF1-ED20-41C3-70809DDA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4" y="1427163"/>
            <a:ext cx="9144000" cy="2387600"/>
          </a:xfrm>
        </p:spPr>
        <p:txBody>
          <a:bodyPr>
            <a:normAutofit/>
          </a:bodyPr>
          <a:lstStyle/>
          <a:p>
            <a:r>
              <a:rPr lang="pt-BR" sz="4800" dirty="0"/>
              <a:t>COMO TRANSFORMAR LÓGICA PROPOSICIONAL EM REDE NEURAL?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66636-E406-00A1-3E5F-E0ECAD58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164" y="3906838"/>
            <a:ext cx="9144000" cy="1655762"/>
          </a:xfrm>
        </p:spPr>
        <p:txBody>
          <a:bodyPr/>
          <a:lstStyle/>
          <a:p>
            <a:r>
              <a:rPr lang="pt-BR" dirty="0"/>
              <a:t>Professor: Ítalo Nunes</a:t>
            </a:r>
          </a:p>
          <a:p>
            <a:r>
              <a:rPr lang="pt-BR" dirty="0"/>
              <a:t>UNINASSAU</a:t>
            </a:r>
          </a:p>
        </p:txBody>
      </p:sp>
    </p:spTree>
    <p:extLst>
      <p:ext uri="{BB962C8B-B14F-4D97-AF65-F5344CB8AC3E}">
        <p14:creationId xmlns:p14="http://schemas.microsoft.com/office/powerpoint/2010/main" val="334927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GPT-3.5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Arquitetura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Arquitetura é conhecida como </a:t>
            </a:r>
            <a:r>
              <a:rPr lang="pt-BR" dirty="0" err="1"/>
              <a:t>Transformer</a:t>
            </a:r>
            <a:r>
              <a:rPr lang="pt-BR" dirty="0"/>
              <a:t>, e especificamente, faço parte da terceira geração de modelos da série GPT (</a:t>
            </a:r>
            <a:r>
              <a:rPr lang="pt-BR" dirty="0" err="1"/>
              <a:t>Generative</a:t>
            </a:r>
            <a:r>
              <a:rPr lang="pt-BR" dirty="0"/>
              <a:t> </a:t>
            </a:r>
            <a:r>
              <a:rPr lang="pt-BR" dirty="0" err="1"/>
              <a:t>Pre-trained</a:t>
            </a:r>
            <a:r>
              <a:rPr lang="pt-BR" dirty="0"/>
              <a:t> </a:t>
            </a:r>
            <a:r>
              <a:rPr lang="pt-BR" dirty="0" err="1"/>
              <a:t>Transformer</a:t>
            </a:r>
            <a:r>
              <a:rPr lang="pt-BR" dirty="0"/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Transformador (</a:t>
            </a:r>
            <a:r>
              <a:rPr lang="pt-BR" b="1" dirty="0" err="1"/>
              <a:t>Transformer</a:t>
            </a:r>
            <a:r>
              <a:rPr lang="pt-BR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O modelo é construído com base na arquitetura </a:t>
            </a:r>
            <a:r>
              <a:rPr lang="pt-BR" dirty="0" err="1"/>
              <a:t>Transformer</a:t>
            </a:r>
            <a:r>
              <a:rPr lang="pt-BR" dirty="0"/>
              <a:t>, que utiliza mecanismos de atenção para processar sequências de dados de forma eficiente.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GPT-3.5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Pré-Treinamento: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-treinado em uma grande quantidade de dados textuais coletados da internet. Durante esse estágio, foi compreendido padrões gramaticais, contextos semânticos e uma variedade de tópicos.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Aprendizado de Máquina Supervisionado: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O treinamento envolveu aprendizado de máquina supervisionado, onde foi exposto a exemplos de entrada e saída para aprender a prever palavras seguintes em uma sequência de texto.</a:t>
            </a:r>
          </a:p>
        </p:txBody>
      </p:sp>
    </p:spTree>
    <p:extLst>
      <p:ext uri="{BB962C8B-B14F-4D97-AF65-F5344CB8AC3E}">
        <p14:creationId xmlns:p14="http://schemas.microsoft.com/office/powerpoint/2010/main" val="136624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GPT-3.5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b="1" dirty="0"/>
              <a:t>Funcionamento da Arquitetura </a:t>
            </a:r>
            <a:r>
              <a:rPr lang="pt-BR" b="1" dirty="0" err="1"/>
              <a:t>Transformer</a:t>
            </a:r>
            <a:r>
              <a:rPr lang="pt-BR" b="1" dirty="0"/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Mecanismos de Atenção: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Os Transformers utilizam mecanismos de atenção para dar mais peso a diferentes partes da sequência de entrada, permitindo um processamento mais eficiente de informações contextuais.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Camadas de Codificação e Decodificação: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 arquitetura é composta por camadas de codificação e decodificação, cada uma com múltiplas cabeças de atenção. Isso permite a modelagem de relacionamentos complexos em dados sequenciais.</a:t>
            </a:r>
          </a:p>
        </p:txBody>
      </p:sp>
    </p:spTree>
    <p:extLst>
      <p:ext uri="{BB962C8B-B14F-4D97-AF65-F5344CB8AC3E}">
        <p14:creationId xmlns:p14="http://schemas.microsoft.com/office/powerpoint/2010/main" val="66507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GPT-3.5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Aprendizado de Representação Hierárquica: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Através de múltiplas camadas, a arquitetura aprende representações hierárquicas, desde padrões de baixo nível até conceitos mais abstratos.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Posicionamento Absoluto e Relativo: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Módulos de posicionamento absoluto e relativo são incorporados para capturar a posição de cada elemento na sequência, mantendo a ordem temporal.</a:t>
            </a:r>
          </a:p>
        </p:txBody>
      </p:sp>
    </p:spTree>
    <p:extLst>
      <p:ext uri="{BB962C8B-B14F-4D97-AF65-F5344CB8AC3E}">
        <p14:creationId xmlns:p14="http://schemas.microsoft.com/office/powerpoint/2010/main" val="139484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GPT-3.5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Inexistência de Memória Persistente: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Não mantem memória persistente entre interações. Cada resposta é gerada com base no contexto imediato da conversa.</a:t>
            </a:r>
          </a:p>
        </p:txBody>
      </p:sp>
    </p:spTree>
    <p:extLst>
      <p:ext uri="{BB962C8B-B14F-4D97-AF65-F5344CB8AC3E}">
        <p14:creationId xmlns:p14="http://schemas.microsoft.com/office/powerpoint/2010/main" val="397399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GPT-3.5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dirty="0"/>
              <a:t>Múltiplas Camadas de Entrada, Ocultas e de Saída?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Sim, você pode pensar como tendo múltiplas camadas de entrada, várias camadas ocultas para processamento e uma camada de saída. Essa camada de saída geralmente representa a probabilidade de palavras ou tokens seguintes em uma sequência, e a resposta final é escolhida com base nessas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15552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Considere a proposição p → q como exemplo.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Codificação de Entrada: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Represente p e q como vetores </a:t>
            </a:r>
            <a:r>
              <a:rPr lang="pt-BR" dirty="0" err="1"/>
              <a:t>one</a:t>
            </a:r>
            <a:r>
              <a:rPr lang="pt-BR" dirty="0"/>
              <a:t>-hot </a:t>
            </a:r>
            <a:r>
              <a:rPr lang="pt-BR" dirty="0" err="1"/>
              <a:t>encoding</a:t>
            </a:r>
            <a:r>
              <a:rPr lang="pt-BR" dirty="0"/>
              <a:t>. Por exemplo, se tivermos p=</a:t>
            </a:r>
            <a:r>
              <a:rPr lang="pt-BR" dirty="0" err="1"/>
              <a:t>True</a:t>
            </a:r>
            <a:r>
              <a:rPr lang="pt-BR" dirty="0"/>
              <a:t> e q=False, então a entrada seria [1,0][1,0] para p e [0,1][0,1] para q.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Camada de Entrada: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Use uma camada de entrada com dois neurônios (um para p e outro para q).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5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Camada de Saída: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Use uma camada de saída com um neurônio e uma função de ativação </a:t>
            </a:r>
            <a:r>
              <a:rPr lang="pt-BR" dirty="0" err="1"/>
              <a:t>sigmoid</a:t>
            </a:r>
            <a:r>
              <a:rPr lang="pt-BR" dirty="0"/>
              <a:t> para representar a implicação </a:t>
            </a:r>
            <a:r>
              <a:rPr lang="pt-BR" dirty="0" err="1"/>
              <a:t>p→q</a:t>
            </a:r>
            <a:r>
              <a:rPr lang="pt-BR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Função de Perda: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Utilize uma função de perda adequada para treinar o modelo. A entropia cruzada binária é comumente usada para tarefas de classificação binária.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2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Função de Perda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Também conhecida como função objetivo ou função de custo, é uma medida que quantifica quão bem o modelo está realizando a tarefa desejada durante o treinamento. Em outras palavras, ela representa a discrepância entre as previsões do modelo e os rótulos reais dos dados de treinamento.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O objetivo principal durante o treinamento de uma rede neural é minimizar a função de perda. Quanto menor a função de perda, melhor o modelo está se ajustando aos dados de treinamento. Aqui estão alguns </a:t>
            </a:r>
            <a:r>
              <a:rPr lang="pt-BR" dirty="0" err="1"/>
              <a:t>pontos-chave</a:t>
            </a:r>
            <a:r>
              <a:rPr lang="pt-BR" dirty="0"/>
              <a:t> sobre a função de perda: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4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Treinamento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	</a:t>
            </a:r>
            <a:r>
              <a:rPr lang="pt-BR" dirty="0"/>
              <a:t>Treine a rede com exemplos rotulados, ajustando os pesos da rede para minimizar a função de perda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93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Bias (Termo de Viés)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O termo de viés (bias) é um parâmetro adicional em uma camada neural que permite que a rede aprenda a fazer previsões mesmo quando todas as entradas são zero. Ele é um valor constante adicionado à soma ponderada das entradas antes da aplicação da função de ativação.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A equação para calcular a saída de uma camada com o termo de viés é dada por: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Saída=(c1×peso1+bias) </a:t>
            </a:r>
          </a:p>
        </p:txBody>
      </p:sp>
    </p:spTree>
    <p:extLst>
      <p:ext uri="{BB962C8B-B14F-4D97-AF65-F5344CB8AC3E}">
        <p14:creationId xmlns:p14="http://schemas.microsoft.com/office/powerpoint/2010/main" val="190293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COMO IMPLEMENTAR O MODELO DE LÓGICA DE PROPOSIÇÃO NUMA IA?</a:t>
            </a:r>
            <a:br>
              <a:rPr lang="pt-BR" b="0" i="0" dirty="0">
                <a:solidFill>
                  <a:srgbClr val="0F0F0F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A implementação de um modelo de lógica de proposição em uma IA envolve representar conhecimento declarativo usando proposições e regras de inferência. Geralmente, modelos de lógica de proposição são usados para representar informações em um formato binário (verdadeiro ou falso).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Para implementar esse modelo em uma IA, você pode seguir alguns passos: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63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697A-687F-0721-C7E1-044EC58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Representação de Proposições: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Identificar as proposições relevantes para o domínio do problema.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Atribuir símbolos ou variáveis para representar cada proposição.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Construção de Regras de Inferência: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Definir regras que relacionem proposições e permitam a inferência de novas informações.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Utilizar conectivos lógicos (AND, OR, NOT) para criar regras mais complexas.</a:t>
            </a:r>
          </a:p>
        </p:txBody>
      </p:sp>
    </p:spTree>
    <p:extLst>
      <p:ext uri="{BB962C8B-B14F-4D97-AF65-F5344CB8AC3E}">
        <p14:creationId xmlns:p14="http://schemas.microsoft.com/office/powerpoint/2010/main" val="421648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07D6-45A1-8A1C-036C-282284A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Construção de Base de Conhecimento: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Criar uma estrutura para armazenar e gerenciar as proposições e regras de inferência.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Atualizar dinamicamente a base de conhecimento conforme novas informações são obtidas.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Inferência: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Implementar algoritmos de inferência para derivar conclusões a partir das regras e proposições disponíveis.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Utilizar métodos como encadeamento para frente ou para trás, dependendo do contexto.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6D7458-88E1-7A58-AC65-234F0D1D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3534340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894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Söhne</vt:lpstr>
      <vt:lpstr>Tema do Office</vt:lpstr>
      <vt:lpstr>COMO TRANSFORMAR LÓGICA PROPOSICIONAL EM REDE NEURAL?</vt:lpstr>
      <vt:lpstr>INÍCIO</vt:lpstr>
      <vt:lpstr>Apresentação do PowerPoint</vt:lpstr>
      <vt:lpstr>Função de Perda</vt:lpstr>
      <vt:lpstr>Apresentação do PowerPoint</vt:lpstr>
      <vt:lpstr>Bias (Termo de Viés) </vt:lpstr>
      <vt:lpstr>COMO IMPLEMENTAR O MODELO DE LÓGICA DE PROPOSIÇÃO NUMA IA? </vt:lpstr>
      <vt:lpstr>Representação</vt:lpstr>
      <vt:lpstr>Representação</vt:lpstr>
      <vt:lpstr>Modelo GPT-3.5</vt:lpstr>
      <vt:lpstr>Modelo GPT-3.5</vt:lpstr>
      <vt:lpstr>Modelo GPT-3.5</vt:lpstr>
      <vt:lpstr>Modelo GPT-3.5</vt:lpstr>
      <vt:lpstr>Modelo GPT-3.5</vt:lpstr>
      <vt:lpstr>Modelo GPT-3.5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TRANSFORMAR LÓGICA PROPOSICIONAL EM REDE NEURAL?</dc:title>
  <dc:creator>Ítalo Nunes Pereira</dc:creator>
  <cp:lastModifiedBy>Ítalo Nunes Pereira</cp:lastModifiedBy>
  <cp:revision>1</cp:revision>
  <dcterms:created xsi:type="dcterms:W3CDTF">2024-01-18T19:27:32Z</dcterms:created>
  <dcterms:modified xsi:type="dcterms:W3CDTF">2024-01-18T20:42:09Z</dcterms:modified>
</cp:coreProperties>
</file>