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00B05-A191-1B20-31BF-B7A4E7E69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89506B-D3AB-02C7-DFBD-30FE41F7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AD5C3-8A5D-7C9B-EA12-8AA4DE63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828F3-7475-684B-747B-33B9F8B8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E22BB-B50C-86FE-B114-7926804B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4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C1D6D-F12F-B2FE-6441-F1D2B707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DEE881-93F0-EFD1-AC36-00D6B3B7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044F1-531C-AFE4-91F1-4171062F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D3F3E-97DF-CC70-B73D-060370D1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4E378-C4A1-090C-308D-73775470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3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CF82F-B0FD-B3A7-ACAD-1EB750AD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9484D4-AAFF-F227-7DA9-039A6302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C2097-5396-7DB2-8452-613336C3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0F21E-C463-6DCA-B8BA-32607DA2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6C520-1C73-4F53-13BC-1CA2F65F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5AC7-DD1F-B4BE-FE1F-E2C5FECE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BBA46-08FE-B485-6DA3-CCAA4742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98A06-7A18-403D-6BA1-D40457BF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85B2B-9778-DA8A-1CA8-59D46494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F6B72-B0C4-2494-8957-F21AF6BB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1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991E-5162-22F2-5757-C7399A45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C0CB1-A59B-BC53-4569-3F76C071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7BE36-A4FC-7041-177D-3815B84A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FD279F-4C4F-C719-99A3-9E91C5D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033D1-7FCA-22C1-0DEE-8B1251C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6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ED94-169E-A3C0-DF0A-DAFF6C47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8AF71-6787-5473-65F5-6637F73EF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81781-8189-F9FC-75DD-586DCC51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713841-F325-2B78-34F9-AEADC3E9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E691E-53DF-25EE-F5B7-8FA6ED79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0DCD2B-4DC8-A9F1-8C23-AC3AA917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37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4B20-8138-7060-0872-8E38ED6F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9E5406-C8B0-9610-413E-43120C5E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65FAF0-36F2-9244-6AF5-02FAA534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5512-9907-3838-89D5-D0A063D5C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4D2388-8805-5931-E298-A738ED402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4F25EA-3954-5B55-F3A8-93F5FB9F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298C80-FCB0-E9F9-B5DA-023F8C7E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E0078E-8C91-CAB0-9DFF-F13DD53B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6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54F34-9F02-3E28-26AD-76C1B16C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B39314-039B-89A2-EA7D-4A698149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F24EED-050E-0CCD-7A4E-40808C75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8B91AF-E45E-6A20-D1B5-D05C0037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0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88440A-5C7D-8AF8-D132-559E2D0A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743142-1167-B3B2-91D4-1730ED3D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5051F8-E18E-A61A-9A8B-8B388853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F251E-DF83-97FC-9AAE-FB570C49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EE883-6F3D-2691-E831-E4DA07D9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3CBFE-B8E0-3B74-023A-46DC8103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F618F-4C00-4D8C-A3D7-58C0CD19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736B5-6457-D2C5-56EA-F5877B3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DCFAC-E9F4-9D9E-14BB-6BE5C862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09344-91B1-C467-5DA5-5BD71E7A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41C07C-3B37-A105-3371-397EFBDBD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A14D9-F3BC-4BF1-BD27-D89CF187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2DD4A-8020-5419-EEB5-69265A9C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9C4C5-C73C-D7A2-039D-60BA559D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3CF772-344F-82F8-7C59-BBBE2141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8494DC-7E86-BA3B-13FF-1C22EAE3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B4AEC0-7883-196D-4251-BCC817D5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F2CE7-509A-5726-8EA7-707B28138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C62DB-D522-459D-931E-13AFF31B616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31ABF-C46A-61E0-70D0-7CD34DB6C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2B771-11A7-ECAB-0C37-88329709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BDD6D-2878-4B7C-B149-1FF8CCC72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8749C-A9DB-B63C-20C4-AE613BA0B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Lógica de Proposições</a:t>
            </a:r>
          </a:p>
        </p:txBody>
      </p:sp>
    </p:spTree>
    <p:extLst>
      <p:ext uri="{BB962C8B-B14F-4D97-AF65-F5344CB8AC3E}">
        <p14:creationId xmlns:p14="http://schemas.microsoft.com/office/powerpoint/2010/main" val="329339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3900BE8-06D6-A3CA-5F3C-2F63B31E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6" y="313973"/>
            <a:ext cx="11672332" cy="5932082"/>
          </a:xfrm>
        </p:spPr>
      </p:pic>
    </p:spTree>
    <p:extLst>
      <p:ext uri="{BB962C8B-B14F-4D97-AF65-F5344CB8AC3E}">
        <p14:creationId xmlns:p14="http://schemas.microsoft.com/office/powerpoint/2010/main" val="97728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8F2A601-966F-DE26-F455-653C9397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7" y="711743"/>
            <a:ext cx="10289718" cy="5434339"/>
          </a:xfrm>
        </p:spPr>
      </p:pic>
    </p:spTree>
    <p:extLst>
      <p:ext uri="{BB962C8B-B14F-4D97-AF65-F5344CB8AC3E}">
        <p14:creationId xmlns:p14="http://schemas.microsoft.com/office/powerpoint/2010/main" val="276625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AB91384-4FAD-C68E-1B54-53B40CF2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6" y="810218"/>
            <a:ext cx="10015634" cy="5337364"/>
          </a:xfrm>
        </p:spPr>
      </p:pic>
    </p:spTree>
    <p:extLst>
      <p:ext uri="{BB962C8B-B14F-4D97-AF65-F5344CB8AC3E}">
        <p14:creationId xmlns:p14="http://schemas.microsoft.com/office/powerpoint/2010/main" val="222500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BF2D57B-E28B-2C9F-712B-3806CC204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" y="691476"/>
            <a:ext cx="10825019" cy="5174751"/>
          </a:xfrm>
        </p:spPr>
      </p:pic>
    </p:spTree>
    <p:extLst>
      <p:ext uri="{BB962C8B-B14F-4D97-AF65-F5344CB8AC3E}">
        <p14:creationId xmlns:p14="http://schemas.microsoft.com/office/powerpoint/2010/main" val="300213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D2DBE0B-D19F-D2E4-B1C2-8B916E66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6" y="690145"/>
            <a:ext cx="9933262" cy="4934835"/>
          </a:xfrm>
        </p:spPr>
      </p:pic>
    </p:spTree>
    <p:extLst>
      <p:ext uri="{BB962C8B-B14F-4D97-AF65-F5344CB8AC3E}">
        <p14:creationId xmlns:p14="http://schemas.microsoft.com/office/powerpoint/2010/main" val="227328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1D3E621-5294-9F70-547A-006169A99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" y="781456"/>
            <a:ext cx="10063304" cy="5295088"/>
          </a:xfrm>
        </p:spPr>
      </p:pic>
    </p:spTree>
    <p:extLst>
      <p:ext uri="{BB962C8B-B14F-4D97-AF65-F5344CB8AC3E}">
        <p14:creationId xmlns:p14="http://schemas.microsoft.com/office/powerpoint/2010/main" val="361438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025CE09-529F-F000-84DD-22091DBAF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15" y="866713"/>
            <a:ext cx="10038369" cy="5124574"/>
          </a:xfrm>
        </p:spPr>
      </p:pic>
    </p:spTree>
    <p:extLst>
      <p:ext uri="{BB962C8B-B14F-4D97-AF65-F5344CB8AC3E}">
        <p14:creationId xmlns:p14="http://schemas.microsoft.com/office/powerpoint/2010/main" val="161107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0AAABB6-FB8D-6B28-1B17-235436EB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9" y="643401"/>
            <a:ext cx="10037226" cy="5138421"/>
          </a:xfrm>
        </p:spPr>
      </p:pic>
    </p:spTree>
    <p:extLst>
      <p:ext uri="{BB962C8B-B14F-4D97-AF65-F5344CB8AC3E}">
        <p14:creationId xmlns:p14="http://schemas.microsoft.com/office/powerpoint/2010/main" val="16875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148E28D-97B5-7FF0-E2D3-80D5DEF8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4" y="655368"/>
            <a:ext cx="10881182" cy="4915438"/>
          </a:xfrm>
        </p:spPr>
      </p:pic>
    </p:spTree>
    <p:extLst>
      <p:ext uri="{BB962C8B-B14F-4D97-AF65-F5344CB8AC3E}">
        <p14:creationId xmlns:p14="http://schemas.microsoft.com/office/powerpoint/2010/main" val="292447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2C28D8D-99B5-6E7C-CCCB-E200F0E30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8" y="566082"/>
            <a:ext cx="10271331" cy="5442369"/>
          </a:xfrm>
        </p:spPr>
      </p:pic>
    </p:spTree>
    <p:extLst>
      <p:ext uri="{BB962C8B-B14F-4D97-AF65-F5344CB8AC3E}">
        <p14:creationId xmlns:p14="http://schemas.microsoft.com/office/powerpoint/2010/main" val="199080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FBDF552-FE14-3ABF-6A8A-E702C24EB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"/>
          <a:stretch/>
        </p:blipFill>
        <p:spPr>
          <a:xfrm>
            <a:off x="1751874" y="1125425"/>
            <a:ext cx="9713296" cy="54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B96FCD8-6C99-496C-9C56-BDCEA077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5" y="971943"/>
            <a:ext cx="9686908" cy="5020894"/>
          </a:xfrm>
        </p:spPr>
      </p:pic>
    </p:spTree>
    <p:extLst>
      <p:ext uri="{BB962C8B-B14F-4D97-AF65-F5344CB8AC3E}">
        <p14:creationId xmlns:p14="http://schemas.microsoft.com/office/powerpoint/2010/main" val="311683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C234B4D-61C2-B18D-11CF-54174446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0" y="680620"/>
            <a:ext cx="9733105" cy="5171540"/>
          </a:xfrm>
        </p:spPr>
      </p:pic>
    </p:spTree>
    <p:extLst>
      <p:ext uri="{BB962C8B-B14F-4D97-AF65-F5344CB8AC3E}">
        <p14:creationId xmlns:p14="http://schemas.microsoft.com/office/powerpoint/2010/main" val="186700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B842D18-EF23-B8D8-0D23-BA44F0B74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" y="793604"/>
            <a:ext cx="10181286" cy="5185165"/>
          </a:xfrm>
        </p:spPr>
      </p:pic>
    </p:spTree>
    <p:extLst>
      <p:ext uri="{BB962C8B-B14F-4D97-AF65-F5344CB8AC3E}">
        <p14:creationId xmlns:p14="http://schemas.microsoft.com/office/powerpoint/2010/main" val="231305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68895EA-EC52-7495-B68F-2A5151E0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1" y="502724"/>
            <a:ext cx="10518693" cy="5335368"/>
          </a:xfrm>
        </p:spPr>
      </p:pic>
    </p:spTree>
    <p:extLst>
      <p:ext uri="{BB962C8B-B14F-4D97-AF65-F5344CB8AC3E}">
        <p14:creationId xmlns:p14="http://schemas.microsoft.com/office/powerpoint/2010/main" val="322405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2F85BC95-4FD8-D65C-821F-828459B22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68"/>
          <a:stretch/>
        </p:blipFill>
        <p:spPr>
          <a:xfrm>
            <a:off x="1456452" y="872207"/>
            <a:ext cx="9533662" cy="53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F37863E-A12C-A9A4-D279-D16C1B93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7" y="513931"/>
            <a:ext cx="8707902" cy="5830138"/>
          </a:xfrm>
        </p:spPr>
      </p:pic>
    </p:spTree>
    <p:extLst>
      <p:ext uri="{BB962C8B-B14F-4D97-AF65-F5344CB8AC3E}">
        <p14:creationId xmlns:p14="http://schemas.microsoft.com/office/powerpoint/2010/main" val="402333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76C635F-D171-8C76-E487-C174D368B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r="-2" b="11720"/>
          <a:stretch/>
        </p:blipFill>
        <p:spPr>
          <a:xfrm>
            <a:off x="1608744" y="576775"/>
            <a:ext cx="9408567" cy="5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E3DD70A-EE5C-79A2-58C5-14D5906D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1" y="758927"/>
            <a:ext cx="10747717" cy="5340145"/>
          </a:xfrm>
        </p:spPr>
      </p:pic>
    </p:spTree>
    <p:extLst>
      <p:ext uri="{BB962C8B-B14F-4D97-AF65-F5344CB8AC3E}">
        <p14:creationId xmlns:p14="http://schemas.microsoft.com/office/powerpoint/2010/main" val="57594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CC1C9F1E-5088-6C77-9DD3-605D4C1D0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4" y="627118"/>
            <a:ext cx="10760344" cy="5603763"/>
          </a:xfrm>
        </p:spPr>
      </p:pic>
    </p:spTree>
    <p:extLst>
      <p:ext uri="{BB962C8B-B14F-4D97-AF65-F5344CB8AC3E}">
        <p14:creationId xmlns:p14="http://schemas.microsoft.com/office/powerpoint/2010/main" val="215331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95924CD-521B-5085-5C1D-AAECECC2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6" y="479131"/>
            <a:ext cx="10345649" cy="5330826"/>
          </a:xfrm>
        </p:spPr>
      </p:pic>
    </p:spTree>
    <p:extLst>
      <p:ext uri="{BB962C8B-B14F-4D97-AF65-F5344CB8AC3E}">
        <p14:creationId xmlns:p14="http://schemas.microsoft.com/office/powerpoint/2010/main" val="195754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B528F49-0DBA-5BC5-8FB5-71E41C31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2" y="504604"/>
            <a:ext cx="10402703" cy="5597394"/>
          </a:xfrm>
        </p:spPr>
      </p:pic>
    </p:spTree>
    <p:extLst>
      <p:ext uri="{BB962C8B-B14F-4D97-AF65-F5344CB8AC3E}">
        <p14:creationId xmlns:p14="http://schemas.microsoft.com/office/powerpoint/2010/main" val="1768355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do Office</vt:lpstr>
      <vt:lpstr>Lógica de Proposições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Proposições</dc:title>
  <dc:creator>Ítalo Nunes Pereira</dc:creator>
  <cp:lastModifiedBy>Ítalo Nunes Pereira</cp:lastModifiedBy>
  <cp:revision>1</cp:revision>
  <dcterms:created xsi:type="dcterms:W3CDTF">2024-01-17T20:19:39Z</dcterms:created>
  <dcterms:modified xsi:type="dcterms:W3CDTF">2024-01-17T20:51:53Z</dcterms:modified>
</cp:coreProperties>
</file>