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82" r:id="rId19"/>
    <p:sldId id="296" r:id="rId20"/>
    <p:sldId id="297" r:id="rId21"/>
    <p:sldId id="298" r:id="rId22"/>
    <p:sldId id="300" r:id="rId2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969" autoAdjust="0"/>
  </p:normalViewPr>
  <p:slideViewPr>
    <p:cSldViewPr>
      <p:cViewPr varScale="1">
        <p:scale>
          <a:sx n="64" d="100"/>
          <a:sy n="64" d="100"/>
        </p:scale>
        <p:origin x="19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5943" y="1106424"/>
            <a:ext cx="233172" cy="3611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9640" y="1106424"/>
            <a:ext cx="278892" cy="36118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615" y="1106424"/>
            <a:ext cx="4567428" cy="3611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00600" y="1106424"/>
            <a:ext cx="736091" cy="3611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3247" y="1106424"/>
            <a:ext cx="690372" cy="3611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7608" y="1106424"/>
            <a:ext cx="589788" cy="3611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2240" y="1106424"/>
            <a:ext cx="589788" cy="36118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58583" y="1106424"/>
            <a:ext cx="534924" cy="36118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0064" y="1106424"/>
            <a:ext cx="489203" cy="36118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35823" y="1106424"/>
            <a:ext cx="434340" cy="36118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5864" y="1106424"/>
            <a:ext cx="388620" cy="36118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21040" y="1106424"/>
            <a:ext cx="342900" cy="36118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59523" y="2495804"/>
            <a:ext cx="7068324" cy="3775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114" y="2313050"/>
            <a:ext cx="7611770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99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99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5943" y="1106424"/>
            <a:ext cx="233172" cy="3611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9640" y="1106424"/>
            <a:ext cx="278892" cy="36118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615" y="1106424"/>
            <a:ext cx="4567428" cy="3611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00600" y="1106424"/>
            <a:ext cx="736091" cy="3611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3247" y="1106424"/>
            <a:ext cx="690372" cy="3611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7608" y="1106424"/>
            <a:ext cx="589788" cy="3611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2240" y="1106424"/>
            <a:ext cx="589788" cy="36118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58583" y="1106424"/>
            <a:ext cx="534924" cy="36118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0064" y="1106424"/>
            <a:ext cx="489203" cy="36118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35823" y="1106424"/>
            <a:ext cx="434340" cy="36118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5864" y="1106424"/>
            <a:ext cx="388620" cy="36118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21040" y="1106424"/>
            <a:ext cx="342900" cy="36118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1748" y="544830"/>
            <a:ext cx="5642800" cy="37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99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95943" y="1106424"/>
            <a:ext cx="233172" cy="36118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49640" y="1106424"/>
            <a:ext cx="278892" cy="36118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6615" y="1106424"/>
            <a:ext cx="4567428" cy="3611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00600" y="1106424"/>
            <a:ext cx="736091" cy="3611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13247" y="1106424"/>
            <a:ext cx="690372" cy="3611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07608" y="1106424"/>
            <a:ext cx="589788" cy="36118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92240" y="1106424"/>
            <a:ext cx="589788" cy="36118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58583" y="1106424"/>
            <a:ext cx="534924" cy="36118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70064" y="1106424"/>
            <a:ext cx="489203" cy="36118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35823" y="1106424"/>
            <a:ext cx="434340" cy="36118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55864" y="1106424"/>
            <a:ext cx="388620" cy="36118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21040" y="1106424"/>
            <a:ext cx="342900" cy="3611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542" y="-61214"/>
            <a:ext cx="8836914" cy="125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99FF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997" y="2641402"/>
            <a:ext cx="8406765" cy="230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6114" y="6613893"/>
            <a:ext cx="24765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70036" y="6613893"/>
            <a:ext cx="2413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‹nº›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5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81.png"/><Relationship Id="rId5" Type="http://schemas.openxmlformats.org/officeDocument/2006/relationships/image" Target="../media/image176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90.png"/><Relationship Id="rId7" Type="http://schemas.openxmlformats.org/officeDocument/2006/relationships/image" Target="../media/image193.png"/><Relationship Id="rId12" Type="http://schemas.openxmlformats.org/officeDocument/2006/relationships/image" Target="../media/image60.png"/><Relationship Id="rId17" Type="http://schemas.openxmlformats.org/officeDocument/2006/relationships/image" Target="../media/image202.png"/><Relationship Id="rId2" Type="http://schemas.openxmlformats.org/officeDocument/2006/relationships/image" Target="../media/image17.png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0.png"/><Relationship Id="rId10" Type="http://schemas.openxmlformats.org/officeDocument/2006/relationships/image" Target="../media/image196.png"/><Relationship Id="rId4" Type="http://schemas.openxmlformats.org/officeDocument/2006/relationships/image" Target="../media/image26.png"/><Relationship Id="rId9" Type="http://schemas.openxmlformats.org/officeDocument/2006/relationships/image" Target="../media/image195.png"/><Relationship Id="rId14" Type="http://schemas.openxmlformats.org/officeDocument/2006/relationships/image" Target="../media/image19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11.png"/><Relationship Id="rId3" Type="http://schemas.openxmlformats.org/officeDocument/2006/relationships/image" Target="../media/image17.png"/><Relationship Id="rId7" Type="http://schemas.openxmlformats.org/officeDocument/2006/relationships/image" Target="../media/image206.png"/><Relationship Id="rId12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09.png"/><Relationship Id="rId5" Type="http://schemas.openxmlformats.org/officeDocument/2006/relationships/image" Target="../media/image26.png"/><Relationship Id="rId10" Type="http://schemas.openxmlformats.org/officeDocument/2006/relationships/image" Target="../media/image208.png"/><Relationship Id="rId4" Type="http://schemas.openxmlformats.org/officeDocument/2006/relationships/image" Target="../media/image204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3" Type="http://schemas.openxmlformats.org/officeDocument/2006/relationships/image" Target="../media/image17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2" Type="http://schemas.openxmlformats.org/officeDocument/2006/relationships/image" Target="../media/image14.png"/><Relationship Id="rId16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6.png"/><Relationship Id="rId15" Type="http://schemas.openxmlformats.org/officeDocument/2006/relationships/image" Target="../media/image226.png"/><Relationship Id="rId10" Type="http://schemas.openxmlformats.org/officeDocument/2006/relationships/image" Target="../media/image221.png"/><Relationship Id="rId4" Type="http://schemas.openxmlformats.org/officeDocument/2006/relationships/image" Target="../media/image216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254.png"/><Relationship Id="rId39" Type="http://schemas.openxmlformats.org/officeDocument/2006/relationships/image" Target="../media/image267.png"/><Relationship Id="rId21" Type="http://schemas.openxmlformats.org/officeDocument/2006/relationships/image" Target="../media/image249.png"/><Relationship Id="rId34" Type="http://schemas.openxmlformats.org/officeDocument/2006/relationships/image" Target="../media/image262.png"/><Relationship Id="rId42" Type="http://schemas.openxmlformats.org/officeDocument/2006/relationships/image" Target="../media/image270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29" Type="http://schemas.openxmlformats.org/officeDocument/2006/relationships/image" Target="../media/image257.png"/><Relationship Id="rId41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24" Type="http://schemas.openxmlformats.org/officeDocument/2006/relationships/image" Target="../media/image252.png"/><Relationship Id="rId32" Type="http://schemas.openxmlformats.org/officeDocument/2006/relationships/image" Target="../media/image260.png"/><Relationship Id="rId37" Type="http://schemas.openxmlformats.org/officeDocument/2006/relationships/image" Target="../media/image265.png"/><Relationship Id="rId40" Type="http://schemas.openxmlformats.org/officeDocument/2006/relationships/image" Target="../media/image268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6.png"/><Relationship Id="rId36" Type="http://schemas.openxmlformats.org/officeDocument/2006/relationships/image" Target="../media/image264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31" Type="http://schemas.openxmlformats.org/officeDocument/2006/relationships/image" Target="../media/image259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5.png"/><Relationship Id="rId30" Type="http://schemas.openxmlformats.org/officeDocument/2006/relationships/image" Target="../media/image258.png"/><Relationship Id="rId35" Type="http://schemas.openxmlformats.org/officeDocument/2006/relationships/image" Target="../media/image263.png"/><Relationship Id="rId43" Type="http://schemas.openxmlformats.org/officeDocument/2006/relationships/image" Target="../media/image271.png"/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image" Target="../media/image2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17.png"/><Relationship Id="rId7" Type="http://schemas.openxmlformats.org/officeDocument/2006/relationships/image" Target="../media/image276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10" Type="http://schemas.openxmlformats.org/officeDocument/2006/relationships/image" Target="../media/image279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17.png"/><Relationship Id="rId7" Type="http://schemas.openxmlformats.org/officeDocument/2006/relationships/image" Target="../media/image282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6.png"/><Relationship Id="rId5" Type="http://schemas.openxmlformats.org/officeDocument/2006/relationships/image" Target="../media/image281.png"/><Relationship Id="rId10" Type="http://schemas.openxmlformats.org/officeDocument/2006/relationships/image" Target="../media/image285.png"/><Relationship Id="rId4" Type="http://schemas.openxmlformats.org/officeDocument/2006/relationships/image" Target="../media/image280.png"/><Relationship Id="rId9" Type="http://schemas.openxmlformats.org/officeDocument/2006/relationships/image" Target="../media/image2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26" Type="http://schemas.openxmlformats.org/officeDocument/2006/relationships/image" Target="../media/image311.png"/><Relationship Id="rId3" Type="http://schemas.openxmlformats.org/officeDocument/2006/relationships/image" Target="../media/image288.png"/><Relationship Id="rId21" Type="http://schemas.openxmlformats.org/officeDocument/2006/relationships/image" Target="../media/image306.png"/><Relationship Id="rId7" Type="http://schemas.openxmlformats.org/officeDocument/2006/relationships/image" Target="../media/image292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5" Type="http://schemas.openxmlformats.org/officeDocument/2006/relationships/image" Target="../media/image310.png"/><Relationship Id="rId2" Type="http://schemas.openxmlformats.org/officeDocument/2006/relationships/image" Target="../media/image287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29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24" Type="http://schemas.openxmlformats.org/officeDocument/2006/relationships/image" Target="../media/image309.png"/><Relationship Id="rId5" Type="http://schemas.openxmlformats.org/officeDocument/2006/relationships/image" Target="../media/image290.png"/><Relationship Id="rId15" Type="http://schemas.openxmlformats.org/officeDocument/2006/relationships/image" Target="../media/image300.png"/><Relationship Id="rId23" Type="http://schemas.openxmlformats.org/officeDocument/2006/relationships/image" Target="../media/image308.png"/><Relationship Id="rId28" Type="http://schemas.openxmlformats.org/officeDocument/2006/relationships/image" Target="../media/image313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9.jp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Relationship Id="rId22" Type="http://schemas.openxmlformats.org/officeDocument/2006/relationships/image" Target="../media/image307.png"/><Relationship Id="rId27" Type="http://schemas.openxmlformats.org/officeDocument/2006/relationships/image" Target="../media/image312.png"/><Relationship Id="rId30" Type="http://schemas.openxmlformats.org/officeDocument/2006/relationships/image" Target="../media/image3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13" Type="http://schemas.openxmlformats.org/officeDocument/2006/relationships/image" Target="../media/image324.png"/><Relationship Id="rId3" Type="http://schemas.openxmlformats.org/officeDocument/2006/relationships/image" Target="../media/image17.png"/><Relationship Id="rId7" Type="http://schemas.openxmlformats.org/officeDocument/2006/relationships/image" Target="../media/image60.png"/><Relationship Id="rId12" Type="http://schemas.openxmlformats.org/officeDocument/2006/relationships/image" Target="../media/image323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8.png"/><Relationship Id="rId11" Type="http://schemas.openxmlformats.org/officeDocument/2006/relationships/image" Target="../media/image322.png"/><Relationship Id="rId5" Type="http://schemas.openxmlformats.org/officeDocument/2006/relationships/image" Target="../media/image26.png"/><Relationship Id="rId10" Type="http://schemas.openxmlformats.org/officeDocument/2006/relationships/image" Target="../media/image321.png"/><Relationship Id="rId4" Type="http://schemas.openxmlformats.org/officeDocument/2006/relationships/image" Target="../media/image317.png"/><Relationship Id="rId9" Type="http://schemas.openxmlformats.org/officeDocument/2006/relationships/image" Target="../media/image320.png"/><Relationship Id="rId14" Type="http://schemas.openxmlformats.org/officeDocument/2006/relationships/image" Target="../media/image3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26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26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9" Type="http://schemas.openxmlformats.org/officeDocument/2006/relationships/image" Target="../media/image119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42" Type="http://schemas.openxmlformats.org/officeDocument/2006/relationships/image" Target="../media/image122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37" Type="http://schemas.openxmlformats.org/officeDocument/2006/relationships/image" Target="../media/image117.png"/><Relationship Id="rId40" Type="http://schemas.openxmlformats.org/officeDocument/2006/relationships/image" Target="../media/image120.png"/><Relationship Id="rId45" Type="http://schemas.openxmlformats.org/officeDocument/2006/relationships/image" Target="../media/image125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4" Type="http://schemas.openxmlformats.org/officeDocument/2006/relationships/image" Target="../media/image124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43" Type="http://schemas.openxmlformats.org/officeDocument/2006/relationships/image" Target="../media/image123.png"/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image" Target="../media/image118.png"/><Relationship Id="rId46" Type="http://schemas.openxmlformats.org/officeDocument/2006/relationships/image" Target="../media/image126.png"/><Relationship Id="rId20" Type="http://schemas.openxmlformats.org/officeDocument/2006/relationships/image" Target="../media/image100.png"/><Relationship Id="rId41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9" Type="http://schemas.openxmlformats.org/officeDocument/2006/relationships/image" Target="../media/image162.png"/><Relationship Id="rId21" Type="http://schemas.openxmlformats.org/officeDocument/2006/relationships/image" Target="../media/image146.png"/><Relationship Id="rId34" Type="http://schemas.openxmlformats.org/officeDocument/2006/relationships/image" Target="../media/image157.png"/><Relationship Id="rId42" Type="http://schemas.openxmlformats.org/officeDocument/2006/relationships/image" Target="../media/image165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53.png"/><Relationship Id="rId41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40" Type="http://schemas.openxmlformats.org/officeDocument/2006/relationships/image" Target="../media/image163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7.png"/><Relationship Id="rId36" Type="http://schemas.openxmlformats.org/officeDocument/2006/relationships/image" Target="../media/image159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5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26.png"/><Relationship Id="rId35" Type="http://schemas.openxmlformats.org/officeDocument/2006/relationships/image" Target="../media/image158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0.png"/><Relationship Id="rId2" Type="http://schemas.openxmlformats.org/officeDocument/2006/relationships/image" Target="../media/image2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6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2332" y="6613893"/>
            <a:ext cx="1638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z="1350" spc="10" dirty="0">
                <a:latin typeface="Times New Roman"/>
                <a:cs typeface="Times New Roman"/>
              </a:rPr>
              <a:t>1</a:t>
            </a:fld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9640" y="1106424"/>
            <a:ext cx="379730" cy="361315"/>
            <a:chOff x="8549640" y="1106424"/>
            <a:chExt cx="379730" cy="361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944" y="1106424"/>
              <a:ext cx="233172" cy="3611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9640" y="1106424"/>
              <a:ext cx="278892" cy="3611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615" y="1106424"/>
            <a:ext cx="8307705" cy="361315"/>
            <a:chOff x="356615" y="1106424"/>
            <a:chExt cx="8307705" cy="3613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1106424"/>
              <a:ext cx="4567428" cy="3611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1106424"/>
              <a:ext cx="736091" cy="361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248" y="1106424"/>
              <a:ext cx="690372" cy="3611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7607" y="1106424"/>
              <a:ext cx="589788" cy="361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2239" y="1106424"/>
              <a:ext cx="589788" cy="361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584" y="1106424"/>
              <a:ext cx="534924" cy="3611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0063" y="1106424"/>
              <a:ext cx="489203" cy="3611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5823" y="1106424"/>
              <a:ext cx="434340" cy="3611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5863" y="1106424"/>
              <a:ext cx="388620" cy="3611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039" y="1106424"/>
              <a:ext cx="342900" cy="36118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94944" y="192023"/>
            <a:ext cx="5911850" cy="845819"/>
            <a:chOff x="694944" y="192023"/>
            <a:chExt cx="5911850" cy="845819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376" y="219455"/>
              <a:ext cx="5884164" cy="8183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944" y="192023"/>
              <a:ext cx="5884163" cy="81838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8413" y="298767"/>
            <a:ext cx="54248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10" dirty="0">
                <a:solidFill>
                  <a:srgbClr val="00FFFF"/>
                </a:solidFill>
                <a:latin typeface="Arial MT"/>
                <a:cs typeface="Arial MT"/>
              </a:rPr>
              <a:t>I</a:t>
            </a:r>
            <a:r>
              <a:rPr sz="2800" b="0" spc="-10" dirty="0">
                <a:solidFill>
                  <a:srgbClr val="00FFFF"/>
                </a:solidFill>
                <a:latin typeface="Arial MT"/>
                <a:cs typeface="Arial MT"/>
              </a:rPr>
              <a:t>N</a:t>
            </a:r>
            <a:r>
              <a:rPr sz="2800" b="0" spc="-55" dirty="0">
                <a:solidFill>
                  <a:srgbClr val="00FFFF"/>
                </a:solidFill>
                <a:latin typeface="Arial MT"/>
                <a:cs typeface="Arial MT"/>
              </a:rPr>
              <a:t>T</a:t>
            </a:r>
            <a:r>
              <a:rPr sz="2800" b="0" spc="-10" dirty="0">
                <a:solidFill>
                  <a:srgbClr val="00FFFF"/>
                </a:solidFill>
                <a:latin typeface="Arial MT"/>
                <a:cs typeface="Arial MT"/>
              </a:rPr>
              <a:t>R</a:t>
            </a:r>
            <a:r>
              <a:rPr sz="2800" b="0" spc="-25" dirty="0">
                <a:solidFill>
                  <a:srgbClr val="00FFFF"/>
                </a:solidFill>
                <a:latin typeface="Arial MT"/>
                <a:cs typeface="Arial MT"/>
              </a:rPr>
              <a:t>O</a:t>
            </a:r>
            <a:r>
              <a:rPr sz="2800" b="0" spc="-10" dirty="0">
                <a:solidFill>
                  <a:srgbClr val="00FFFF"/>
                </a:solidFill>
                <a:latin typeface="Arial MT"/>
                <a:cs typeface="Arial MT"/>
              </a:rPr>
              <a:t>DUÇ</a:t>
            </a:r>
            <a:r>
              <a:rPr sz="2800" b="0" spc="5" dirty="0">
                <a:solidFill>
                  <a:srgbClr val="00FFFF"/>
                </a:solidFill>
                <a:latin typeface="Arial MT"/>
                <a:cs typeface="Arial MT"/>
              </a:rPr>
              <a:t>ÃO</a:t>
            </a:r>
            <a:r>
              <a:rPr sz="2800" b="0" spc="55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2800" b="0" spc="5" dirty="0">
                <a:solidFill>
                  <a:srgbClr val="00FFFF"/>
                </a:solidFill>
                <a:latin typeface="Arial MT"/>
                <a:cs typeface="Arial MT"/>
              </a:rPr>
              <a:t>À</a:t>
            </a:r>
            <a:r>
              <a:rPr sz="2800" b="0" spc="10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2800" b="0" spc="20" dirty="0">
                <a:solidFill>
                  <a:srgbClr val="00FFFF"/>
                </a:solidFill>
                <a:latin typeface="Arial MT"/>
                <a:cs typeface="Arial MT"/>
              </a:rPr>
              <a:t>L</a:t>
            </a:r>
            <a:r>
              <a:rPr sz="2800" b="0" spc="-25" dirty="0">
                <a:solidFill>
                  <a:srgbClr val="00FFFF"/>
                </a:solidFill>
                <a:latin typeface="Arial MT"/>
                <a:cs typeface="Arial MT"/>
              </a:rPr>
              <a:t>ÓG</a:t>
            </a:r>
            <a:r>
              <a:rPr sz="2800" b="0" spc="10" dirty="0">
                <a:solidFill>
                  <a:srgbClr val="00FFFF"/>
                </a:solidFill>
                <a:latin typeface="Arial MT"/>
                <a:cs typeface="Arial MT"/>
              </a:rPr>
              <a:t>I</a:t>
            </a:r>
            <a:r>
              <a:rPr sz="2800" b="0" spc="-10" dirty="0">
                <a:solidFill>
                  <a:srgbClr val="00FFFF"/>
                </a:solidFill>
                <a:latin typeface="Arial MT"/>
                <a:cs typeface="Arial MT"/>
              </a:rPr>
              <a:t>C</a:t>
            </a:r>
            <a:r>
              <a:rPr sz="2800" b="0" spc="5" dirty="0">
                <a:solidFill>
                  <a:srgbClr val="00FFFF"/>
                </a:solidFill>
                <a:latin typeface="Arial MT"/>
                <a:cs typeface="Arial MT"/>
              </a:rPr>
              <a:t>A</a:t>
            </a:r>
            <a:r>
              <a:rPr sz="2800" b="0" spc="-200" dirty="0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sz="2800" b="0" spc="15" dirty="0">
                <a:solidFill>
                  <a:srgbClr val="00FFFF"/>
                </a:solidFill>
                <a:latin typeface="Arial MT"/>
                <a:cs typeface="Arial MT"/>
              </a:rPr>
              <a:t>F</a:t>
            </a:r>
            <a:r>
              <a:rPr sz="2800" b="0" spc="-10" dirty="0">
                <a:solidFill>
                  <a:srgbClr val="00FFFF"/>
                </a:solidFill>
                <a:latin typeface="Arial MT"/>
                <a:cs typeface="Arial MT"/>
              </a:rPr>
              <a:t>U</a:t>
            </a:r>
            <a:r>
              <a:rPr sz="2800" b="0" spc="15" dirty="0">
                <a:solidFill>
                  <a:srgbClr val="00FFFF"/>
                </a:solidFill>
                <a:latin typeface="Arial MT"/>
                <a:cs typeface="Arial MT"/>
              </a:rPr>
              <a:t>ZZ</a:t>
            </a:r>
            <a:r>
              <a:rPr sz="2800" b="0" spc="5" dirty="0">
                <a:solidFill>
                  <a:srgbClr val="00FFFF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0623" y="1764792"/>
            <a:ext cx="2866643" cy="70866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3511" y="1855533"/>
            <a:ext cx="246126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10" dirty="0">
                <a:solidFill>
                  <a:srgbClr val="0000FF"/>
                </a:solidFill>
                <a:latin typeface="Arial MT"/>
                <a:cs typeface="Arial MT"/>
              </a:rPr>
              <a:t>Conjunto</a:t>
            </a:r>
            <a:r>
              <a:rPr sz="2350" spc="2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0000FF"/>
                </a:solidFill>
                <a:latin typeface="Arial MT"/>
                <a:cs typeface="Arial MT"/>
              </a:rPr>
              <a:t>negação</a:t>
            </a:r>
            <a:endParaRPr sz="235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96311" y="2514600"/>
            <a:ext cx="4937760" cy="16002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283203" y="1855533"/>
            <a:ext cx="228282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spc="-20" dirty="0">
                <a:latin typeface="Arial"/>
                <a:cs typeface="Arial"/>
              </a:rPr>
              <a:t>Verdade</a:t>
            </a:r>
            <a:r>
              <a:rPr sz="2350" b="1" spc="14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(não</a:t>
            </a:r>
            <a:r>
              <a:rPr sz="2350" b="1" spc="25" dirty="0">
                <a:latin typeface="Arial"/>
                <a:cs typeface="Arial"/>
              </a:rPr>
              <a:t> </a:t>
            </a:r>
            <a:r>
              <a:rPr sz="2350" b="1" spc="-5" dirty="0">
                <a:latin typeface="Arial"/>
                <a:cs typeface="Arial"/>
              </a:rPr>
              <a:t>x)</a:t>
            </a:r>
            <a:endParaRPr sz="2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5182" y="1855533"/>
            <a:ext cx="261810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spc="15" dirty="0">
                <a:latin typeface="Arial"/>
                <a:cs typeface="Arial"/>
              </a:rPr>
              <a:t>=</a:t>
            </a:r>
            <a:r>
              <a:rPr sz="2350" b="1" spc="-45" dirty="0">
                <a:latin typeface="Arial"/>
                <a:cs typeface="Arial"/>
              </a:rPr>
              <a:t> </a:t>
            </a:r>
            <a:r>
              <a:rPr sz="2350" b="1" spc="-5" dirty="0">
                <a:latin typeface="Arial"/>
                <a:cs typeface="Arial"/>
              </a:rPr>
              <a:t>1.0</a:t>
            </a:r>
            <a:r>
              <a:rPr sz="2350" b="1" spc="135" dirty="0">
                <a:latin typeface="Arial"/>
                <a:cs typeface="Arial"/>
              </a:rPr>
              <a:t> </a:t>
            </a:r>
            <a:r>
              <a:rPr sz="2350" b="1" spc="5" dirty="0">
                <a:latin typeface="Arial"/>
                <a:cs typeface="Arial"/>
              </a:rPr>
              <a:t>-</a:t>
            </a:r>
            <a:r>
              <a:rPr sz="2350" b="1" spc="-20" dirty="0">
                <a:latin typeface="Arial"/>
                <a:cs typeface="Arial"/>
              </a:rPr>
              <a:t> Verdade</a:t>
            </a:r>
            <a:r>
              <a:rPr sz="2350" b="1" spc="16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(x)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16" y="362204"/>
            <a:ext cx="6599745" cy="3722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493" y="855980"/>
            <a:ext cx="2899346" cy="3775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5216" y="1609344"/>
            <a:ext cx="7914640" cy="4128770"/>
            <a:chOff x="585216" y="1609344"/>
            <a:chExt cx="7914640" cy="41287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1609344"/>
              <a:ext cx="6752844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011680"/>
              <a:ext cx="5472684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2404872"/>
              <a:ext cx="544068" cy="6263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2386584"/>
              <a:ext cx="7018020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0" y="2715768"/>
              <a:ext cx="4814316" cy="653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3300983"/>
              <a:ext cx="516635" cy="653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3273551"/>
              <a:ext cx="2711196" cy="708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3694176"/>
              <a:ext cx="544068" cy="6263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3675888"/>
              <a:ext cx="6816852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4005072"/>
              <a:ext cx="2464308" cy="6537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4398264"/>
              <a:ext cx="544068" cy="6263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880" y="4379976"/>
              <a:ext cx="7173468" cy="6537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4764023"/>
              <a:ext cx="544068" cy="6263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4745736"/>
              <a:ext cx="6990588" cy="6537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880" y="5084064"/>
              <a:ext cx="2345436" cy="65379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73367" y="1442974"/>
            <a:ext cx="2766060" cy="1085850"/>
            <a:chOff x="6373367" y="1442974"/>
            <a:chExt cx="2766060" cy="1085850"/>
          </a:xfrm>
        </p:grpSpPr>
        <p:sp>
          <p:nvSpPr>
            <p:cNvPr id="3" name="object 3"/>
            <p:cNvSpPr/>
            <p:nvPr/>
          </p:nvSpPr>
          <p:spPr>
            <a:xfrm>
              <a:off x="6405371" y="1449324"/>
              <a:ext cx="2661285" cy="996950"/>
            </a:xfrm>
            <a:custGeom>
              <a:avLst/>
              <a:gdLst/>
              <a:ahLst/>
              <a:cxnLst/>
              <a:rect l="l" t="t" r="r" b="b"/>
              <a:pathLst>
                <a:path w="2661284" h="996950">
                  <a:moveTo>
                    <a:pt x="2660904" y="0"/>
                  </a:moveTo>
                  <a:lnTo>
                    <a:pt x="0" y="0"/>
                  </a:lnTo>
                  <a:lnTo>
                    <a:pt x="0" y="996696"/>
                  </a:lnTo>
                  <a:lnTo>
                    <a:pt x="2660904" y="996696"/>
                  </a:lnTo>
                  <a:lnTo>
                    <a:pt x="26609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5371" y="1449324"/>
              <a:ext cx="2661285" cy="996950"/>
            </a:xfrm>
            <a:custGeom>
              <a:avLst/>
              <a:gdLst/>
              <a:ahLst/>
              <a:cxnLst/>
              <a:rect l="l" t="t" r="r" b="b"/>
              <a:pathLst>
                <a:path w="2661284" h="996950">
                  <a:moveTo>
                    <a:pt x="0" y="996696"/>
                  </a:moveTo>
                  <a:lnTo>
                    <a:pt x="2660904" y="996696"/>
                  </a:lnTo>
                  <a:lnTo>
                    <a:pt x="2660904" y="0"/>
                  </a:lnTo>
                  <a:lnTo>
                    <a:pt x="0" y="0"/>
                  </a:lnTo>
                  <a:lnTo>
                    <a:pt x="0" y="99669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3367" y="1444752"/>
              <a:ext cx="2747772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3367" y="1719072"/>
              <a:ext cx="2766060" cy="534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367" y="1993392"/>
              <a:ext cx="2446019" cy="534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17005" y="1519999"/>
            <a:ext cx="23907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33"/>
                </a:solidFill>
                <a:latin typeface="Arial"/>
                <a:cs typeface="Arial"/>
              </a:rPr>
              <a:t>Lógica 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Fuzzy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define 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a </a:t>
            </a:r>
            <a:r>
              <a:rPr sz="1800" b="1" spc="-49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estratégia</a:t>
            </a:r>
            <a:r>
              <a:rPr sz="1800" b="1" spc="-4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de</a:t>
            </a:r>
            <a:r>
              <a:rPr sz="1800" b="1" spc="-4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controle </a:t>
            </a:r>
            <a:r>
              <a:rPr sz="1800" b="1" spc="-484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00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1800" b="1" spc="5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00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í</a:t>
            </a:r>
            <a:r>
              <a:rPr sz="1800" b="1" spc="75" dirty="0">
                <a:solidFill>
                  <a:srgbClr val="FF0033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el</a:t>
            </a:r>
            <a:r>
              <a:rPr sz="1800" b="1" spc="-14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li</a:t>
            </a:r>
            <a:r>
              <a:rPr sz="1800" b="1" spc="-25" dirty="0">
                <a:solidFill>
                  <a:srgbClr val="FF0033"/>
                </a:solidFill>
                <a:latin typeface="Arial"/>
                <a:cs typeface="Arial"/>
              </a:rPr>
              <a:t>ngu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í</a:t>
            </a:r>
            <a:r>
              <a:rPr sz="1800" b="1" spc="5" dirty="0">
                <a:solidFill>
                  <a:srgbClr val="FF0033"/>
                </a:solidFill>
                <a:latin typeface="Arial"/>
                <a:cs typeface="Arial"/>
              </a:rPr>
              <a:t>s</a:t>
            </a:r>
            <a:r>
              <a:rPr sz="1800" b="1" spc="-25" dirty="0">
                <a:solidFill>
                  <a:srgbClr val="FF0033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0033"/>
                </a:solidFill>
                <a:latin typeface="Arial"/>
                <a:cs typeface="Arial"/>
              </a:rPr>
              <a:t>c</a:t>
            </a:r>
            <a:r>
              <a:rPr sz="1800" b="1" spc="-25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33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18483" y="2701163"/>
            <a:ext cx="2635250" cy="577850"/>
            <a:chOff x="4118483" y="2701163"/>
            <a:chExt cx="2635250" cy="577850"/>
          </a:xfrm>
        </p:grpSpPr>
        <p:sp>
          <p:nvSpPr>
            <p:cNvPr id="10" name="object 10"/>
            <p:cNvSpPr/>
            <p:nvPr/>
          </p:nvSpPr>
          <p:spPr>
            <a:xfrm>
              <a:off x="4119372" y="2702052"/>
              <a:ext cx="2633980" cy="576580"/>
            </a:xfrm>
            <a:custGeom>
              <a:avLst/>
              <a:gdLst/>
              <a:ahLst/>
              <a:cxnLst/>
              <a:rect l="l" t="t" r="r" b="b"/>
              <a:pathLst>
                <a:path w="2633979" h="576579">
                  <a:moveTo>
                    <a:pt x="2257425" y="0"/>
                  </a:moveTo>
                  <a:lnTo>
                    <a:pt x="2257425" y="142875"/>
                  </a:lnTo>
                  <a:lnTo>
                    <a:pt x="0" y="142875"/>
                  </a:lnTo>
                  <a:lnTo>
                    <a:pt x="0" y="431673"/>
                  </a:lnTo>
                  <a:lnTo>
                    <a:pt x="2257425" y="431673"/>
                  </a:lnTo>
                  <a:lnTo>
                    <a:pt x="2257425" y="576072"/>
                  </a:lnTo>
                  <a:lnTo>
                    <a:pt x="2633472" y="287274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9372" y="2702052"/>
              <a:ext cx="2633980" cy="576580"/>
            </a:xfrm>
            <a:custGeom>
              <a:avLst/>
              <a:gdLst/>
              <a:ahLst/>
              <a:cxnLst/>
              <a:rect l="l" t="t" r="r" b="b"/>
              <a:pathLst>
                <a:path w="2633979" h="576579">
                  <a:moveTo>
                    <a:pt x="0" y="142875"/>
                  </a:moveTo>
                  <a:lnTo>
                    <a:pt x="0" y="431673"/>
                  </a:lnTo>
                  <a:lnTo>
                    <a:pt x="2257425" y="431673"/>
                  </a:lnTo>
                  <a:lnTo>
                    <a:pt x="2257425" y="576072"/>
                  </a:lnTo>
                  <a:lnTo>
                    <a:pt x="2633472" y="287274"/>
                  </a:lnTo>
                  <a:lnTo>
                    <a:pt x="2257425" y="0"/>
                  </a:lnTo>
                  <a:lnTo>
                    <a:pt x="2257425" y="142875"/>
                  </a:lnTo>
                  <a:lnTo>
                    <a:pt x="0" y="14287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5371" y="3377755"/>
            <a:ext cx="8597265" cy="2647315"/>
            <a:chOff x="305371" y="3377755"/>
            <a:chExt cx="8597265" cy="2647315"/>
          </a:xfrm>
        </p:grpSpPr>
        <p:sp>
          <p:nvSpPr>
            <p:cNvPr id="13" name="object 13"/>
            <p:cNvSpPr/>
            <p:nvPr/>
          </p:nvSpPr>
          <p:spPr>
            <a:xfrm>
              <a:off x="4114799" y="6007607"/>
              <a:ext cx="777240" cy="9525"/>
            </a:xfrm>
            <a:custGeom>
              <a:avLst/>
              <a:gdLst/>
              <a:ahLst/>
              <a:cxnLst/>
              <a:rect l="l" t="t" r="r" b="b"/>
              <a:pathLst>
                <a:path w="777239" h="9525">
                  <a:moveTo>
                    <a:pt x="0" y="0"/>
                  </a:moveTo>
                  <a:lnTo>
                    <a:pt x="777239" y="914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324" y="4549139"/>
              <a:ext cx="8595360" cy="9525"/>
            </a:xfrm>
            <a:custGeom>
              <a:avLst/>
              <a:gdLst/>
              <a:ahLst/>
              <a:cxnLst/>
              <a:rect l="l" t="t" r="r" b="b"/>
              <a:pathLst>
                <a:path w="8595360" h="9525">
                  <a:moveTo>
                    <a:pt x="0" y="0"/>
                  </a:moveTo>
                  <a:lnTo>
                    <a:pt x="8595360" y="914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9227" y="3378707"/>
              <a:ext cx="585470" cy="2432685"/>
            </a:xfrm>
            <a:custGeom>
              <a:avLst/>
              <a:gdLst/>
              <a:ahLst/>
              <a:cxnLst/>
              <a:rect l="l" t="t" r="r" b="b"/>
              <a:pathLst>
                <a:path w="585470" h="2432685">
                  <a:moveTo>
                    <a:pt x="438912" y="0"/>
                  </a:moveTo>
                  <a:lnTo>
                    <a:pt x="144652" y="0"/>
                  </a:lnTo>
                  <a:lnTo>
                    <a:pt x="144652" y="2086864"/>
                  </a:lnTo>
                  <a:lnTo>
                    <a:pt x="0" y="2086864"/>
                  </a:lnTo>
                  <a:lnTo>
                    <a:pt x="292607" y="2432304"/>
                  </a:lnTo>
                  <a:lnTo>
                    <a:pt x="585216" y="2086864"/>
                  </a:lnTo>
                  <a:lnTo>
                    <a:pt x="438912" y="2086864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9227" y="3378707"/>
              <a:ext cx="585470" cy="2432685"/>
            </a:xfrm>
            <a:custGeom>
              <a:avLst/>
              <a:gdLst/>
              <a:ahLst/>
              <a:cxnLst/>
              <a:rect l="l" t="t" r="r" b="b"/>
              <a:pathLst>
                <a:path w="585470" h="2432685">
                  <a:moveTo>
                    <a:pt x="144652" y="0"/>
                  </a:moveTo>
                  <a:lnTo>
                    <a:pt x="438912" y="0"/>
                  </a:lnTo>
                  <a:lnTo>
                    <a:pt x="438912" y="2086864"/>
                  </a:lnTo>
                  <a:lnTo>
                    <a:pt x="585216" y="2086864"/>
                  </a:lnTo>
                  <a:lnTo>
                    <a:pt x="292607" y="2432304"/>
                  </a:lnTo>
                  <a:lnTo>
                    <a:pt x="0" y="2086864"/>
                  </a:lnTo>
                  <a:lnTo>
                    <a:pt x="144652" y="2086864"/>
                  </a:lnTo>
                  <a:lnTo>
                    <a:pt x="144652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0944" y="3956748"/>
            <a:ext cx="918210" cy="452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380"/>
              </a:spcBef>
            </a:pP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ngu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1500" b="1" spc="3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944" y="4638738"/>
            <a:ext cx="946785" cy="452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380"/>
              </a:spcBef>
            </a:pPr>
            <a:r>
              <a:rPr sz="1500" b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b="1" spc="2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spc="2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1500" b="1" spc="3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6383" y="5908827"/>
            <a:ext cx="1830070" cy="449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15"/>
              </a:spcBef>
            </a:pPr>
            <a:r>
              <a:rPr sz="1500" b="1" i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i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38125">
              <a:lnSpc>
                <a:spcPts val="1540"/>
              </a:lnSpc>
            </a:pP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(Numerical</a:t>
            </a:r>
            <a:r>
              <a:rPr sz="13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i="1" spc="-15" dirty="0">
                <a:solidFill>
                  <a:srgbClr val="FFFFFF"/>
                </a:solidFill>
                <a:latin typeface="Arial"/>
                <a:cs typeface="Arial"/>
              </a:rPr>
              <a:t>Values)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6383" y="2790126"/>
            <a:ext cx="1830070" cy="4489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115"/>
              </a:spcBef>
            </a:pPr>
            <a:r>
              <a:rPr sz="1500" b="1" i="1" spc="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i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i="1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48920">
              <a:lnSpc>
                <a:spcPts val="1540"/>
              </a:lnSpc>
            </a:pP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(Linguistic</a:t>
            </a:r>
            <a:r>
              <a:rPr sz="1300" b="1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i="1" spc="-15" dirty="0">
                <a:solidFill>
                  <a:srgbClr val="FFFFFF"/>
                </a:solidFill>
                <a:latin typeface="Arial"/>
                <a:cs typeface="Arial"/>
              </a:rPr>
              <a:t>Values)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8817" y="2866453"/>
            <a:ext cx="222504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-65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500" b="1" spc="10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00FFFF"/>
                </a:solidFill>
                <a:latin typeface="Arial"/>
                <a:cs typeface="Arial"/>
              </a:rPr>
              <a:t>f</a:t>
            </a:r>
            <a:r>
              <a:rPr sz="1500" b="1" spc="2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1500" b="1" spc="-10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1500" b="1" spc="2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r>
              <a:rPr sz="1500" b="1" spc="20" dirty="0">
                <a:solidFill>
                  <a:srgbClr val="00FFFF"/>
                </a:solidFill>
                <a:latin typeface="Arial"/>
                <a:cs typeface="Arial"/>
              </a:rPr>
              <a:t>c</a:t>
            </a:r>
            <a:r>
              <a:rPr sz="1500" b="1" spc="5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1500" b="1" spc="-11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500" b="1" spc="5" dirty="0">
                <a:solidFill>
                  <a:srgbClr val="00FFFF"/>
                </a:solidFill>
                <a:latin typeface="Arial"/>
                <a:cs typeface="Arial"/>
              </a:rPr>
              <a:t>+</a:t>
            </a:r>
            <a:r>
              <a:rPr sz="1500" b="1" spc="-1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00FFFF"/>
                </a:solidFill>
                <a:latin typeface="Arial"/>
                <a:cs typeface="Arial"/>
              </a:rPr>
              <a:t>c</a:t>
            </a:r>
            <a:r>
              <a:rPr sz="1500" b="1" spc="10" dirty="0">
                <a:solidFill>
                  <a:srgbClr val="00FFFF"/>
                </a:solidFill>
                <a:latin typeface="Arial"/>
                <a:cs typeface="Arial"/>
              </a:rPr>
              <a:t>o</a:t>
            </a:r>
            <a:r>
              <a:rPr sz="1500" b="1" spc="30" dirty="0">
                <a:solidFill>
                  <a:srgbClr val="00FFFF"/>
                </a:solidFill>
                <a:latin typeface="Arial"/>
                <a:cs typeface="Arial"/>
              </a:rPr>
              <a:t>m</a:t>
            </a:r>
            <a:r>
              <a:rPr sz="1500" b="1" spc="10" dirty="0">
                <a:solidFill>
                  <a:srgbClr val="00FFFF"/>
                </a:solidFill>
                <a:latin typeface="Arial"/>
                <a:cs typeface="Arial"/>
              </a:rPr>
              <a:t>po</a:t>
            </a:r>
            <a:r>
              <a:rPr sz="1500" b="1" spc="20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1500" b="1" spc="-65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500" b="1" spc="5" dirty="0">
                <a:solidFill>
                  <a:srgbClr val="00FFFF"/>
                </a:solidFill>
                <a:latin typeface="Arial"/>
                <a:cs typeface="Arial"/>
              </a:rPr>
              <a:t>t</a:t>
            </a:r>
            <a:r>
              <a:rPr sz="1500" b="1" spc="-65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500" b="1" spc="10" dirty="0">
                <a:solidFill>
                  <a:srgbClr val="00FFFF"/>
                </a:solidFill>
                <a:latin typeface="Arial"/>
                <a:cs typeface="Arial"/>
              </a:rPr>
              <a:t>o</a:t>
            </a:r>
            <a:r>
              <a:rPr sz="1500" b="1" spc="5" dirty="0">
                <a:solidFill>
                  <a:srgbClr val="00FFFF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5786" y="4537583"/>
            <a:ext cx="13804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solidFill>
                  <a:srgbClr val="00FF00"/>
                </a:solidFill>
                <a:latin typeface="Arial"/>
                <a:cs typeface="Arial"/>
              </a:rPr>
              <a:t>Defuzzification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00054" y="5707062"/>
            <a:ext cx="1771650" cy="601345"/>
            <a:chOff x="4500054" y="5707062"/>
            <a:chExt cx="1771650" cy="601345"/>
          </a:xfrm>
        </p:grpSpPr>
        <p:sp>
          <p:nvSpPr>
            <p:cNvPr id="24" name="object 24"/>
            <p:cNvSpPr/>
            <p:nvPr/>
          </p:nvSpPr>
          <p:spPr>
            <a:xfrm>
              <a:off x="4507991" y="5715000"/>
              <a:ext cx="1755775" cy="585470"/>
            </a:xfrm>
            <a:custGeom>
              <a:avLst/>
              <a:gdLst/>
              <a:ahLst/>
              <a:cxnLst/>
              <a:rect l="l" t="t" r="r" b="b"/>
              <a:pathLst>
                <a:path w="1755775" h="585470">
                  <a:moveTo>
                    <a:pt x="1613281" y="0"/>
                  </a:moveTo>
                  <a:lnTo>
                    <a:pt x="142367" y="0"/>
                  </a:lnTo>
                  <a:lnTo>
                    <a:pt x="97373" y="7256"/>
                  </a:lnTo>
                  <a:lnTo>
                    <a:pt x="58293" y="27464"/>
                  </a:lnTo>
                  <a:lnTo>
                    <a:pt x="27472" y="58279"/>
                  </a:lnTo>
                  <a:lnTo>
                    <a:pt x="7259" y="97357"/>
                  </a:lnTo>
                  <a:lnTo>
                    <a:pt x="0" y="142354"/>
                  </a:lnTo>
                  <a:lnTo>
                    <a:pt x="0" y="442861"/>
                  </a:lnTo>
                  <a:lnTo>
                    <a:pt x="7259" y="487858"/>
                  </a:lnTo>
                  <a:lnTo>
                    <a:pt x="27472" y="526936"/>
                  </a:lnTo>
                  <a:lnTo>
                    <a:pt x="58293" y="557751"/>
                  </a:lnTo>
                  <a:lnTo>
                    <a:pt x="97373" y="577959"/>
                  </a:lnTo>
                  <a:lnTo>
                    <a:pt x="142367" y="585216"/>
                  </a:lnTo>
                  <a:lnTo>
                    <a:pt x="1613281" y="585216"/>
                  </a:lnTo>
                  <a:lnTo>
                    <a:pt x="1658274" y="577959"/>
                  </a:lnTo>
                  <a:lnTo>
                    <a:pt x="1697355" y="557751"/>
                  </a:lnTo>
                  <a:lnTo>
                    <a:pt x="1728175" y="526936"/>
                  </a:lnTo>
                  <a:lnTo>
                    <a:pt x="1748388" y="487858"/>
                  </a:lnTo>
                  <a:lnTo>
                    <a:pt x="1755648" y="442861"/>
                  </a:lnTo>
                  <a:lnTo>
                    <a:pt x="1755648" y="142354"/>
                  </a:lnTo>
                  <a:lnTo>
                    <a:pt x="1748388" y="97357"/>
                  </a:lnTo>
                  <a:lnTo>
                    <a:pt x="1728175" y="58279"/>
                  </a:lnTo>
                  <a:lnTo>
                    <a:pt x="1697355" y="27464"/>
                  </a:lnTo>
                  <a:lnTo>
                    <a:pt x="1658274" y="7256"/>
                  </a:lnTo>
                  <a:lnTo>
                    <a:pt x="16132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07991" y="5715000"/>
              <a:ext cx="1755775" cy="585470"/>
            </a:xfrm>
            <a:custGeom>
              <a:avLst/>
              <a:gdLst/>
              <a:ahLst/>
              <a:cxnLst/>
              <a:rect l="l" t="t" r="r" b="b"/>
              <a:pathLst>
                <a:path w="1755775" h="585470">
                  <a:moveTo>
                    <a:pt x="0" y="142354"/>
                  </a:moveTo>
                  <a:lnTo>
                    <a:pt x="7259" y="97357"/>
                  </a:lnTo>
                  <a:lnTo>
                    <a:pt x="27472" y="58279"/>
                  </a:lnTo>
                  <a:lnTo>
                    <a:pt x="58293" y="27464"/>
                  </a:lnTo>
                  <a:lnTo>
                    <a:pt x="97373" y="7256"/>
                  </a:lnTo>
                  <a:lnTo>
                    <a:pt x="142367" y="0"/>
                  </a:lnTo>
                  <a:lnTo>
                    <a:pt x="1613281" y="0"/>
                  </a:lnTo>
                  <a:lnTo>
                    <a:pt x="1658274" y="7256"/>
                  </a:lnTo>
                  <a:lnTo>
                    <a:pt x="1697355" y="27464"/>
                  </a:lnTo>
                  <a:lnTo>
                    <a:pt x="1728175" y="58279"/>
                  </a:lnTo>
                  <a:lnTo>
                    <a:pt x="1748388" y="97357"/>
                  </a:lnTo>
                  <a:lnTo>
                    <a:pt x="1755648" y="142354"/>
                  </a:lnTo>
                  <a:lnTo>
                    <a:pt x="1755648" y="442861"/>
                  </a:lnTo>
                  <a:lnTo>
                    <a:pt x="1748388" y="487858"/>
                  </a:lnTo>
                  <a:lnTo>
                    <a:pt x="1728175" y="526936"/>
                  </a:lnTo>
                  <a:lnTo>
                    <a:pt x="1697355" y="557751"/>
                  </a:lnTo>
                  <a:lnTo>
                    <a:pt x="1658274" y="577959"/>
                  </a:lnTo>
                  <a:lnTo>
                    <a:pt x="1613281" y="585216"/>
                  </a:lnTo>
                  <a:lnTo>
                    <a:pt x="142367" y="585216"/>
                  </a:lnTo>
                  <a:lnTo>
                    <a:pt x="97373" y="577959"/>
                  </a:lnTo>
                  <a:lnTo>
                    <a:pt x="58293" y="557751"/>
                  </a:lnTo>
                  <a:lnTo>
                    <a:pt x="27472" y="526936"/>
                  </a:lnTo>
                  <a:lnTo>
                    <a:pt x="7259" y="487858"/>
                  </a:lnTo>
                  <a:lnTo>
                    <a:pt x="0" y="442861"/>
                  </a:lnTo>
                  <a:lnTo>
                    <a:pt x="0" y="14235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94732" y="5888329"/>
            <a:ext cx="49149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46882" y="3377819"/>
            <a:ext cx="4110354" cy="2672080"/>
            <a:chOff x="2746882" y="3377819"/>
            <a:chExt cx="4110354" cy="2672080"/>
          </a:xfrm>
        </p:grpSpPr>
        <p:sp>
          <p:nvSpPr>
            <p:cNvPr id="28" name="object 28"/>
            <p:cNvSpPr/>
            <p:nvPr/>
          </p:nvSpPr>
          <p:spPr>
            <a:xfrm>
              <a:off x="6318504" y="6007608"/>
              <a:ext cx="530860" cy="9525"/>
            </a:xfrm>
            <a:custGeom>
              <a:avLst/>
              <a:gdLst/>
              <a:ahLst/>
              <a:cxnLst/>
              <a:rect l="l" t="t" r="r" b="b"/>
              <a:pathLst>
                <a:path w="530859" h="9525">
                  <a:moveTo>
                    <a:pt x="0" y="0"/>
                  </a:moveTo>
                  <a:lnTo>
                    <a:pt x="530351" y="914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4474" y="5965570"/>
              <a:ext cx="193801" cy="840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6467" y="5965570"/>
              <a:ext cx="193801" cy="840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47771" y="3378708"/>
              <a:ext cx="585470" cy="2432685"/>
            </a:xfrm>
            <a:custGeom>
              <a:avLst/>
              <a:gdLst/>
              <a:ahLst/>
              <a:cxnLst/>
              <a:rect l="l" t="t" r="r" b="b"/>
              <a:pathLst>
                <a:path w="585470" h="2432685">
                  <a:moveTo>
                    <a:pt x="292607" y="0"/>
                  </a:moveTo>
                  <a:lnTo>
                    <a:pt x="0" y="347471"/>
                  </a:lnTo>
                  <a:lnTo>
                    <a:pt x="144652" y="347471"/>
                  </a:lnTo>
                  <a:lnTo>
                    <a:pt x="144652" y="2432304"/>
                  </a:lnTo>
                  <a:lnTo>
                    <a:pt x="438911" y="2432304"/>
                  </a:lnTo>
                  <a:lnTo>
                    <a:pt x="438911" y="347471"/>
                  </a:lnTo>
                  <a:lnTo>
                    <a:pt x="585215" y="347471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7771" y="3378708"/>
              <a:ext cx="585470" cy="2432685"/>
            </a:xfrm>
            <a:custGeom>
              <a:avLst/>
              <a:gdLst/>
              <a:ahLst/>
              <a:cxnLst/>
              <a:rect l="l" t="t" r="r" b="b"/>
              <a:pathLst>
                <a:path w="585470" h="2432685">
                  <a:moveTo>
                    <a:pt x="144652" y="2432304"/>
                  </a:moveTo>
                  <a:lnTo>
                    <a:pt x="438911" y="2432304"/>
                  </a:lnTo>
                  <a:lnTo>
                    <a:pt x="438911" y="347471"/>
                  </a:lnTo>
                  <a:lnTo>
                    <a:pt x="585215" y="347471"/>
                  </a:lnTo>
                  <a:lnTo>
                    <a:pt x="292607" y="0"/>
                  </a:lnTo>
                  <a:lnTo>
                    <a:pt x="0" y="347471"/>
                  </a:lnTo>
                  <a:lnTo>
                    <a:pt x="144652" y="347471"/>
                  </a:lnTo>
                  <a:lnTo>
                    <a:pt x="144652" y="243230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96566" y="4542282"/>
            <a:ext cx="11836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15" dirty="0">
                <a:solidFill>
                  <a:srgbClr val="FFFF00"/>
                </a:solidFill>
                <a:latin typeface="Arial"/>
                <a:cs typeface="Arial"/>
              </a:rPr>
              <a:t>Fu</a:t>
            </a:r>
            <a:r>
              <a:rPr sz="1500" b="1" spc="35" dirty="0">
                <a:solidFill>
                  <a:srgbClr val="FFFF00"/>
                </a:solidFill>
                <a:latin typeface="Arial"/>
                <a:cs typeface="Arial"/>
              </a:rPr>
              <a:t>zz</a:t>
            </a:r>
            <a:r>
              <a:rPr sz="1500" b="1" spc="-6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500" b="1" spc="-6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500" b="1" spc="25" dirty="0">
                <a:solidFill>
                  <a:srgbClr val="FFFF00"/>
                </a:solidFill>
                <a:latin typeface="Arial"/>
                <a:cs typeface="Arial"/>
              </a:rPr>
              <a:t>ca</a:t>
            </a:r>
            <a:r>
              <a:rPr sz="1500" b="1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500" b="1" spc="-6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500" b="1" spc="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500" b="1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6757" y="2786951"/>
            <a:ext cx="1882139" cy="452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795"/>
              </a:lnSpc>
              <a:spcBef>
                <a:spcPts val="115"/>
              </a:spcBef>
            </a:pPr>
            <a:r>
              <a:rPr sz="1500" b="1" i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i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i="1" spc="10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i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69875">
              <a:lnSpc>
                <a:spcPts val="1555"/>
              </a:lnSpc>
            </a:pP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(Linguistic</a:t>
            </a:r>
            <a:r>
              <a:rPr sz="1300" b="1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i="1" spc="-15" dirty="0">
                <a:solidFill>
                  <a:srgbClr val="FFFFFF"/>
                </a:solidFill>
                <a:latin typeface="Arial"/>
                <a:cs typeface="Arial"/>
              </a:rPr>
              <a:t>Values)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26757" y="5905677"/>
            <a:ext cx="1882139" cy="452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795"/>
              </a:lnSpc>
              <a:spcBef>
                <a:spcPts val="115"/>
              </a:spcBef>
            </a:pPr>
            <a:r>
              <a:rPr sz="1500" b="1" i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i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i="1" spc="10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i="1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i="1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i="1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i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i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59079">
              <a:lnSpc>
                <a:spcPts val="1555"/>
              </a:lnSpc>
            </a:pP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(Numerical</a:t>
            </a:r>
            <a:r>
              <a:rPr sz="13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i="1" spc="-15" dirty="0">
                <a:solidFill>
                  <a:srgbClr val="FFFFFF"/>
                </a:solidFill>
                <a:latin typeface="Arial"/>
                <a:cs typeface="Arial"/>
              </a:rPr>
              <a:t>Values)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1748" y="549655"/>
            <a:ext cx="1263650" cy="367665"/>
          </a:xfrm>
          <a:custGeom>
            <a:avLst/>
            <a:gdLst/>
            <a:ahLst/>
            <a:cxnLst/>
            <a:rect l="l" t="t" r="r" b="b"/>
            <a:pathLst>
              <a:path w="1263650" h="367665">
                <a:moveTo>
                  <a:pt x="213537" y="0"/>
                </a:moveTo>
                <a:lnTo>
                  <a:pt x="0" y="0"/>
                </a:lnTo>
                <a:lnTo>
                  <a:pt x="0" y="288036"/>
                </a:lnTo>
                <a:lnTo>
                  <a:pt x="219049" y="288036"/>
                </a:lnTo>
                <a:lnTo>
                  <a:pt x="219049" y="239522"/>
                </a:lnTo>
                <a:lnTo>
                  <a:pt x="58153" y="239522"/>
                </a:lnTo>
                <a:lnTo>
                  <a:pt x="58153" y="161163"/>
                </a:lnTo>
                <a:lnTo>
                  <a:pt x="202742" y="161163"/>
                </a:lnTo>
                <a:lnTo>
                  <a:pt x="202742" y="112649"/>
                </a:lnTo>
                <a:lnTo>
                  <a:pt x="58153" y="112649"/>
                </a:lnTo>
                <a:lnTo>
                  <a:pt x="58153" y="48768"/>
                </a:lnTo>
                <a:lnTo>
                  <a:pt x="213537" y="48768"/>
                </a:lnTo>
                <a:lnTo>
                  <a:pt x="213537" y="0"/>
                </a:lnTo>
                <a:close/>
              </a:path>
              <a:path w="1263650" h="367665">
                <a:moveTo>
                  <a:pt x="322732" y="123444"/>
                </a:moveTo>
                <a:lnTo>
                  <a:pt x="267335" y="123444"/>
                </a:lnTo>
                <a:lnTo>
                  <a:pt x="267444" y="227806"/>
                </a:lnTo>
                <a:lnTo>
                  <a:pt x="273126" y="269494"/>
                </a:lnTo>
                <a:lnTo>
                  <a:pt x="307166" y="291496"/>
                </a:lnTo>
                <a:lnTo>
                  <a:pt x="321360" y="292735"/>
                </a:lnTo>
                <a:lnTo>
                  <a:pt x="333222" y="292213"/>
                </a:lnTo>
                <a:lnTo>
                  <a:pt x="344443" y="290655"/>
                </a:lnTo>
                <a:lnTo>
                  <a:pt x="355025" y="288073"/>
                </a:lnTo>
                <a:lnTo>
                  <a:pt x="364972" y="284480"/>
                </a:lnTo>
                <a:lnTo>
                  <a:pt x="360848" y="247015"/>
                </a:lnTo>
                <a:lnTo>
                  <a:pt x="334391" y="247015"/>
                </a:lnTo>
                <a:lnTo>
                  <a:pt x="331279" y="245999"/>
                </a:lnTo>
                <a:lnTo>
                  <a:pt x="322801" y="218948"/>
                </a:lnTo>
                <a:lnTo>
                  <a:pt x="322732" y="123444"/>
                </a:lnTo>
                <a:close/>
              </a:path>
              <a:path w="1263650" h="367665">
                <a:moveTo>
                  <a:pt x="360260" y="241681"/>
                </a:moveTo>
                <a:lnTo>
                  <a:pt x="350570" y="245237"/>
                </a:lnTo>
                <a:lnTo>
                  <a:pt x="343166" y="247015"/>
                </a:lnTo>
                <a:lnTo>
                  <a:pt x="360848" y="247015"/>
                </a:lnTo>
                <a:lnTo>
                  <a:pt x="360260" y="241681"/>
                </a:lnTo>
                <a:close/>
              </a:path>
              <a:path w="1263650" h="367665">
                <a:moveTo>
                  <a:pt x="360451" y="79375"/>
                </a:moveTo>
                <a:lnTo>
                  <a:pt x="241998" y="79375"/>
                </a:lnTo>
                <a:lnTo>
                  <a:pt x="241998" y="123444"/>
                </a:lnTo>
                <a:lnTo>
                  <a:pt x="360451" y="123444"/>
                </a:lnTo>
                <a:lnTo>
                  <a:pt x="360451" y="79375"/>
                </a:lnTo>
                <a:close/>
              </a:path>
              <a:path w="1263650" h="367665">
                <a:moveTo>
                  <a:pt x="322732" y="5715"/>
                </a:moveTo>
                <a:lnTo>
                  <a:pt x="267335" y="37973"/>
                </a:lnTo>
                <a:lnTo>
                  <a:pt x="267335" y="79375"/>
                </a:lnTo>
                <a:lnTo>
                  <a:pt x="322732" y="79375"/>
                </a:lnTo>
                <a:lnTo>
                  <a:pt x="322732" y="5715"/>
                </a:lnTo>
                <a:close/>
              </a:path>
              <a:path w="1263650" h="367665">
                <a:moveTo>
                  <a:pt x="567806" y="116967"/>
                </a:moveTo>
                <a:lnTo>
                  <a:pt x="479539" y="116967"/>
                </a:lnTo>
                <a:lnTo>
                  <a:pt x="489582" y="117375"/>
                </a:lnTo>
                <a:lnTo>
                  <a:pt x="497878" y="118618"/>
                </a:lnTo>
                <a:lnTo>
                  <a:pt x="504420" y="120717"/>
                </a:lnTo>
                <a:lnTo>
                  <a:pt x="509206" y="123698"/>
                </a:lnTo>
                <a:lnTo>
                  <a:pt x="514413" y="128270"/>
                </a:lnTo>
                <a:lnTo>
                  <a:pt x="517080" y="135763"/>
                </a:lnTo>
                <a:lnTo>
                  <a:pt x="517080" y="151892"/>
                </a:lnTo>
                <a:lnTo>
                  <a:pt x="508098" y="155104"/>
                </a:lnTo>
                <a:lnTo>
                  <a:pt x="496182" y="158448"/>
                </a:lnTo>
                <a:lnTo>
                  <a:pt x="481304" y="161911"/>
                </a:lnTo>
                <a:lnTo>
                  <a:pt x="463435" y="165481"/>
                </a:lnTo>
                <a:lnTo>
                  <a:pt x="449933" y="168342"/>
                </a:lnTo>
                <a:lnTo>
                  <a:pt x="412332" y="182407"/>
                </a:lnTo>
                <a:lnTo>
                  <a:pt x="389513" y="214360"/>
                </a:lnTo>
                <a:lnTo>
                  <a:pt x="387400" y="231013"/>
                </a:lnTo>
                <a:lnTo>
                  <a:pt x="388521" y="243395"/>
                </a:lnTo>
                <a:lnTo>
                  <a:pt x="416105" y="282876"/>
                </a:lnTo>
                <a:lnTo>
                  <a:pt x="456755" y="292735"/>
                </a:lnTo>
                <a:lnTo>
                  <a:pt x="465755" y="292306"/>
                </a:lnTo>
                <a:lnTo>
                  <a:pt x="506761" y="277304"/>
                </a:lnTo>
                <a:lnTo>
                  <a:pt x="521398" y="265303"/>
                </a:lnTo>
                <a:lnTo>
                  <a:pt x="574615" y="265303"/>
                </a:lnTo>
                <a:lnTo>
                  <a:pt x="573341" y="260096"/>
                </a:lnTo>
                <a:lnTo>
                  <a:pt x="572367" y="253873"/>
                </a:lnTo>
                <a:lnTo>
                  <a:pt x="464350" y="253873"/>
                </a:lnTo>
                <a:lnTo>
                  <a:pt x="457009" y="251079"/>
                </a:lnTo>
                <a:lnTo>
                  <a:pt x="451256" y="245364"/>
                </a:lnTo>
                <a:lnTo>
                  <a:pt x="445490" y="239776"/>
                </a:lnTo>
                <a:lnTo>
                  <a:pt x="442607" y="233045"/>
                </a:lnTo>
                <a:lnTo>
                  <a:pt x="442607" y="217551"/>
                </a:lnTo>
                <a:lnTo>
                  <a:pt x="494182" y="193958"/>
                </a:lnTo>
                <a:lnTo>
                  <a:pt x="503353" y="191754"/>
                </a:lnTo>
                <a:lnTo>
                  <a:pt x="510983" y="189716"/>
                </a:lnTo>
                <a:lnTo>
                  <a:pt x="517080" y="187833"/>
                </a:lnTo>
                <a:lnTo>
                  <a:pt x="570986" y="187833"/>
                </a:lnTo>
                <a:lnTo>
                  <a:pt x="571206" y="165481"/>
                </a:lnTo>
                <a:lnTo>
                  <a:pt x="571219" y="151892"/>
                </a:lnTo>
                <a:lnTo>
                  <a:pt x="570837" y="138471"/>
                </a:lnTo>
                <a:lnTo>
                  <a:pt x="569436" y="124698"/>
                </a:lnTo>
                <a:lnTo>
                  <a:pt x="567806" y="116967"/>
                </a:lnTo>
                <a:close/>
              </a:path>
              <a:path w="1263650" h="367665">
                <a:moveTo>
                  <a:pt x="574615" y="265303"/>
                </a:moveTo>
                <a:lnTo>
                  <a:pt x="521398" y="265303"/>
                </a:lnTo>
                <a:lnTo>
                  <a:pt x="521779" y="266319"/>
                </a:lnTo>
                <a:lnTo>
                  <a:pt x="522414" y="268478"/>
                </a:lnTo>
                <a:lnTo>
                  <a:pt x="523303" y="271780"/>
                </a:lnTo>
                <a:lnTo>
                  <a:pt x="525462" y="278892"/>
                </a:lnTo>
                <a:lnTo>
                  <a:pt x="527240" y="284353"/>
                </a:lnTo>
                <a:lnTo>
                  <a:pt x="528637" y="288036"/>
                </a:lnTo>
                <a:lnTo>
                  <a:pt x="583247" y="288036"/>
                </a:lnTo>
                <a:lnTo>
                  <a:pt x="579913" y="280705"/>
                </a:lnTo>
                <a:lnTo>
                  <a:pt x="577151" y="273589"/>
                </a:lnTo>
                <a:lnTo>
                  <a:pt x="574960" y="266711"/>
                </a:lnTo>
                <a:lnTo>
                  <a:pt x="574615" y="265303"/>
                </a:lnTo>
                <a:close/>
              </a:path>
              <a:path w="1263650" h="367665">
                <a:moveTo>
                  <a:pt x="570986" y="187833"/>
                </a:moveTo>
                <a:lnTo>
                  <a:pt x="517080" y="187833"/>
                </a:lnTo>
                <a:lnTo>
                  <a:pt x="517045" y="201152"/>
                </a:lnTo>
                <a:lnTo>
                  <a:pt x="516939" y="208000"/>
                </a:lnTo>
                <a:lnTo>
                  <a:pt x="501713" y="244094"/>
                </a:lnTo>
                <a:lnTo>
                  <a:pt x="473252" y="253873"/>
                </a:lnTo>
                <a:lnTo>
                  <a:pt x="572367" y="253873"/>
                </a:lnTo>
                <a:lnTo>
                  <a:pt x="572174" y="252638"/>
                </a:lnTo>
                <a:lnTo>
                  <a:pt x="571341" y="243395"/>
                </a:lnTo>
                <a:lnTo>
                  <a:pt x="570872" y="233045"/>
                </a:lnTo>
                <a:lnTo>
                  <a:pt x="570756" y="225806"/>
                </a:lnTo>
                <a:lnTo>
                  <a:pt x="570878" y="198741"/>
                </a:lnTo>
                <a:lnTo>
                  <a:pt x="570986" y="187833"/>
                </a:lnTo>
                <a:close/>
              </a:path>
              <a:path w="1263650" h="367665">
                <a:moveTo>
                  <a:pt x="483463" y="74676"/>
                </a:moveTo>
                <a:lnTo>
                  <a:pt x="433741" y="82873"/>
                </a:lnTo>
                <a:lnTo>
                  <a:pt x="404590" y="107680"/>
                </a:lnTo>
                <a:lnTo>
                  <a:pt x="393103" y="133985"/>
                </a:lnTo>
                <a:lnTo>
                  <a:pt x="443191" y="143002"/>
                </a:lnTo>
                <a:lnTo>
                  <a:pt x="446595" y="133350"/>
                </a:lnTo>
                <a:lnTo>
                  <a:pt x="451053" y="126619"/>
                </a:lnTo>
                <a:lnTo>
                  <a:pt x="456552" y="122682"/>
                </a:lnTo>
                <a:lnTo>
                  <a:pt x="462051" y="118872"/>
                </a:lnTo>
                <a:lnTo>
                  <a:pt x="469722" y="116967"/>
                </a:lnTo>
                <a:lnTo>
                  <a:pt x="567806" y="116967"/>
                </a:lnTo>
                <a:lnTo>
                  <a:pt x="567130" y="113758"/>
                </a:lnTo>
                <a:lnTo>
                  <a:pt x="538416" y="83439"/>
                </a:lnTo>
                <a:lnTo>
                  <a:pt x="500749" y="75223"/>
                </a:lnTo>
                <a:lnTo>
                  <a:pt x="483463" y="74676"/>
                </a:lnTo>
                <a:close/>
              </a:path>
              <a:path w="1263650" h="367665">
                <a:moveTo>
                  <a:pt x="671258" y="79375"/>
                </a:moveTo>
                <a:lnTo>
                  <a:pt x="619823" y="79375"/>
                </a:lnTo>
                <a:lnTo>
                  <a:pt x="619823" y="367411"/>
                </a:lnTo>
                <a:lnTo>
                  <a:pt x="675068" y="367411"/>
                </a:lnTo>
                <a:lnTo>
                  <a:pt x="675068" y="262255"/>
                </a:lnTo>
                <a:lnTo>
                  <a:pt x="798825" y="262255"/>
                </a:lnTo>
                <a:lnTo>
                  <a:pt x="808234" y="248920"/>
                </a:lnTo>
                <a:lnTo>
                  <a:pt x="722312" y="248920"/>
                </a:lnTo>
                <a:lnTo>
                  <a:pt x="712692" y="247872"/>
                </a:lnTo>
                <a:lnTo>
                  <a:pt x="682309" y="222611"/>
                </a:lnTo>
                <a:lnTo>
                  <a:pt x="674433" y="180213"/>
                </a:lnTo>
                <a:lnTo>
                  <a:pt x="675266" y="165808"/>
                </a:lnTo>
                <a:lnTo>
                  <a:pt x="694884" y="127043"/>
                </a:lnTo>
                <a:lnTo>
                  <a:pt x="721423" y="118364"/>
                </a:lnTo>
                <a:lnTo>
                  <a:pt x="808794" y="118364"/>
                </a:lnTo>
                <a:lnTo>
                  <a:pt x="802949" y="110109"/>
                </a:lnTo>
                <a:lnTo>
                  <a:pt x="671258" y="110109"/>
                </a:lnTo>
                <a:lnTo>
                  <a:pt x="671258" y="79375"/>
                </a:lnTo>
                <a:close/>
              </a:path>
              <a:path w="1263650" h="367665">
                <a:moveTo>
                  <a:pt x="798825" y="262255"/>
                </a:moveTo>
                <a:lnTo>
                  <a:pt x="675068" y="262255"/>
                </a:lnTo>
                <a:lnTo>
                  <a:pt x="682708" y="270017"/>
                </a:lnTo>
                <a:lnTo>
                  <a:pt x="719407" y="291020"/>
                </a:lnTo>
                <a:lnTo>
                  <a:pt x="735901" y="292735"/>
                </a:lnTo>
                <a:lnTo>
                  <a:pt x="753405" y="290925"/>
                </a:lnTo>
                <a:lnTo>
                  <a:pt x="769540" y="285496"/>
                </a:lnTo>
                <a:lnTo>
                  <a:pt x="784318" y="276447"/>
                </a:lnTo>
                <a:lnTo>
                  <a:pt x="797750" y="263779"/>
                </a:lnTo>
                <a:lnTo>
                  <a:pt x="798825" y="262255"/>
                </a:lnTo>
                <a:close/>
              </a:path>
              <a:path w="1263650" h="367665">
                <a:moveTo>
                  <a:pt x="808794" y="118364"/>
                </a:moveTo>
                <a:lnTo>
                  <a:pt x="721423" y="118364"/>
                </a:lnTo>
                <a:lnTo>
                  <a:pt x="730738" y="119344"/>
                </a:lnTo>
                <a:lnTo>
                  <a:pt x="739267" y="122301"/>
                </a:lnTo>
                <a:lnTo>
                  <a:pt x="763889" y="154320"/>
                </a:lnTo>
                <a:lnTo>
                  <a:pt x="767143" y="182880"/>
                </a:lnTo>
                <a:lnTo>
                  <a:pt x="766355" y="199262"/>
                </a:lnTo>
                <a:lnTo>
                  <a:pt x="747654" y="240293"/>
                </a:lnTo>
                <a:lnTo>
                  <a:pt x="722312" y="248920"/>
                </a:lnTo>
                <a:lnTo>
                  <a:pt x="808234" y="248920"/>
                </a:lnTo>
                <a:lnTo>
                  <a:pt x="808991" y="247846"/>
                </a:lnTo>
                <a:lnTo>
                  <a:pt x="817006" y="228996"/>
                </a:lnTo>
                <a:lnTo>
                  <a:pt x="821807" y="207218"/>
                </a:lnTo>
                <a:lnTo>
                  <a:pt x="823404" y="182499"/>
                </a:lnTo>
                <a:lnTo>
                  <a:pt x="821811" y="158470"/>
                </a:lnTo>
                <a:lnTo>
                  <a:pt x="817038" y="137239"/>
                </a:lnTo>
                <a:lnTo>
                  <a:pt x="809099" y="118794"/>
                </a:lnTo>
                <a:lnTo>
                  <a:pt x="808794" y="118364"/>
                </a:lnTo>
                <a:close/>
              </a:path>
              <a:path w="1263650" h="367665">
                <a:moveTo>
                  <a:pt x="736282" y="74676"/>
                </a:moveTo>
                <a:lnTo>
                  <a:pt x="698436" y="84455"/>
                </a:lnTo>
                <a:lnTo>
                  <a:pt x="671258" y="110109"/>
                </a:lnTo>
                <a:lnTo>
                  <a:pt x="802949" y="110109"/>
                </a:lnTo>
                <a:lnTo>
                  <a:pt x="769905" y="81803"/>
                </a:lnTo>
                <a:lnTo>
                  <a:pt x="736282" y="74676"/>
                </a:lnTo>
                <a:close/>
              </a:path>
              <a:path w="1263650" h="367665">
                <a:moveTo>
                  <a:pt x="1034150" y="116967"/>
                </a:moveTo>
                <a:lnTo>
                  <a:pt x="945832" y="116967"/>
                </a:lnTo>
                <a:lnTo>
                  <a:pt x="955905" y="117375"/>
                </a:lnTo>
                <a:lnTo>
                  <a:pt x="964215" y="118618"/>
                </a:lnTo>
                <a:lnTo>
                  <a:pt x="970764" y="120717"/>
                </a:lnTo>
                <a:lnTo>
                  <a:pt x="975550" y="123698"/>
                </a:lnTo>
                <a:lnTo>
                  <a:pt x="980757" y="128270"/>
                </a:lnTo>
                <a:lnTo>
                  <a:pt x="983424" y="135763"/>
                </a:lnTo>
                <a:lnTo>
                  <a:pt x="983424" y="151892"/>
                </a:lnTo>
                <a:lnTo>
                  <a:pt x="974443" y="155104"/>
                </a:lnTo>
                <a:lnTo>
                  <a:pt x="962532" y="158448"/>
                </a:lnTo>
                <a:lnTo>
                  <a:pt x="947670" y="161911"/>
                </a:lnTo>
                <a:lnTo>
                  <a:pt x="929830" y="165481"/>
                </a:lnTo>
                <a:lnTo>
                  <a:pt x="916303" y="168342"/>
                </a:lnTo>
                <a:lnTo>
                  <a:pt x="878695" y="182407"/>
                </a:lnTo>
                <a:lnTo>
                  <a:pt x="855852" y="214360"/>
                </a:lnTo>
                <a:lnTo>
                  <a:pt x="853757" y="231013"/>
                </a:lnTo>
                <a:lnTo>
                  <a:pt x="854881" y="243395"/>
                </a:lnTo>
                <a:lnTo>
                  <a:pt x="882469" y="282876"/>
                </a:lnTo>
                <a:lnTo>
                  <a:pt x="923099" y="292735"/>
                </a:lnTo>
                <a:lnTo>
                  <a:pt x="932102" y="292306"/>
                </a:lnTo>
                <a:lnTo>
                  <a:pt x="973105" y="277304"/>
                </a:lnTo>
                <a:lnTo>
                  <a:pt x="987742" y="265303"/>
                </a:lnTo>
                <a:lnTo>
                  <a:pt x="1040959" y="265303"/>
                </a:lnTo>
                <a:lnTo>
                  <a:pt x="1039685" y="260096"/>
                </a:lnTo>
                <a:lnTo>
                  <a:pt x="1038711" y="253873"/>
                </a:lnTo>
                <a:lnTo>
                  <a:pt x="930719" y="253873"/>
                </a:lnTo>
                <a:lnTo>
                  <a:pt x="923353" y="251079"/>
                </a:lnTo>
                <a:lnTo>
                  <a:pt x="917638" y="245364"/>
                </a:lnTo>
                <a:lnTo>
                  <a:pt x="911796" y="239776"/>
                </a:lnTo>
                <a:lnTo>
                  <a:pt x="909002" y="233045"/>
                </a:lnTo>
                <a:lnTo>
                  <a:pt x="909002" y="217551"/>
                </a:lnTo>
                <a:lnTo>
                  <a:pt x="960510" y="193958"/>
                </a:lnTo>
                <a:lnTo>
                  <a:pt x="969692" y="191754"/>
                </a:lnTo>
                <a:lnTo>
                  <a:pt x="977326" y="189716"/>
                </a:lnTo>
                <a:lnTo>
                  <a:pt x="983424" y="187833"/>
                </a:lnTo>
                <a:lnTo>
                  <a:pt x="1037330" y="187833"/>
                </a:lnTo>
                <a:lnTo>
                  <a:pt x="1037550" y="165481"/>
                </a:lnTo>
                <a:lnTo>
                  <a:pt x="1037563" y="151892"/>
                </a:lnTo>
                <a:lnTo>
                  <a:pt x="1037181" y="138471"/>
                </a:lnTo>
                <a:lnTo>
                  <a:pt x="1035780" y="124698"/>
                </a:lnTo>
                <a:lnTo>
                  <a:pt x="1034150" y="116967"/>
                </a:lnTo>
                <a:close/>
              </a:path>
              <a:path w="1263650" h="367665">
                <a:moveTo>
                  <a:pt x="1040959" y="265303"/>
                </a:moveTo>
                <a:lnTo>
                  <a:pt x="987742" y="265303"/>
                </a:lnTo>
                <a:lnTo>
                  <a:pt x="988123" y="266319"/>
                </a:lnTo>
                <a:lnTo>
                  <a:pt x="988758" y="268478"/>
                </a:lnTo>
                <a:lnTo>
                  <a:pt x="989647" y="271780"/>
                </a:lnTo>
                <a:lnTo>
                  <a:pt x="991806" y="278892"/>
                </a:lnTo>
                <a:lnTo>
                  <a:pt x="993584" y="284353"/>
                </a:lnTo>
                <a:lnTo>
                  <a:pt x="994981" y="288036"/>
                </a:lnTo>
                <a:lnTo>
                  <a:pt x="1049591" y="288036"/>
                </a:lnTo>
                <a:lnTo>
                  <a:pt x="1046257" y="280705"/>
                </a:lnTo>
                <a:lnTo>
                  <a:pt x="1043495" y="273589"/>
                </a:lnTo>
                <a:lnTo>
                  <a:pt x="1041304" y="266711"/>
                </a:lnTo>
                <a:lnTo>
                  <a:pt x="1040959" y="265303"/>
                </a:lnTo>
                <a:close/>
              </a:path>
              <a:path w="1263650" h="367665">
                <a:moveTo>
                  <a:pt x="1037330" y="187833"/>
                </a:moveTo>
                <a:lnTo>
                  <a:pt x="983424" y="187833"/>
                </a:lnTo>
                <a:lnTo>
                  <a:pt x="983389" y="201152"/>
                </a:lnTo>
                <a:lnTo>
                  <a:pt x="983283" y="208000"/>
                </a:lnTo>
                <a:lnTo>
                  <a:pt x="968057" y="244094"/>
                </a:lnTo>
                <a:lnTo>
                  <a:pt x="939609" y="253873"/>
                </a:lnTo>
                <a:lnTo>
                  <a:pt x="1038711" y="253873"/>
                </a:lnTo>
                <a:lnTo>
                  <a:pt x="1038518" y="252638"/>
                </a:lnTo>
                <a:lnTo>
                  <a:pt x="1037685" y="243395"/>
                </a:lnTo>
                <a:lnTo>
                  <a:pt x="1037216" y="233045"/>
                </a:lnTo>
                <a:lnTo>
                  <a:pt x="1037100" y="225806"/>
                </a:lnTo>
                <a:lnTo>
                  <a:pt x="1037222" y="198741"/>
                </a:lnTo>
                <a:lnTo>
                  <a:pt x="1037330" y="187833"/>
                </a:lnTo>
                <a:close/>
              </a:path>
              <a:path w="1263650" h="367665">
                <a:moveTo>
                  <a:pt x="949769" y="74676"/>
                </a:moveTo>
                <a:lnTo>
                  <a:pt x="900102" y="82873"/>
                </a:lnTo>
                <a:lnTo>
                  <a:pt x="870918" y="107680"/>
                </a:lnTo>
                <a:lnTo>
                  <a:pt x="859472" y="133985"/>
                </a:lnTo>
                <a:lnTo>
                  <a:pt x="909510" y="143002"/>
                </a:lnTo>
                <a:lnTo>
                  <a:pt x="912939" y="133350"/>
                </a:lnTo>
                <a:lnTo>
                  <a:pt x="917384" y="126619"/>
                </a:lnTo>
                <a:lnTo>
                  <a:pt x="922845" y="122682"/>
                </a:lnTo>
                <a:lnTo>
                  <a:pt x="928433" y="118872"/>
                </a:lnTo>
                <a:lnTo>
                  <a:pt x="936053" y="116967"/>
                </a:lnTo>
                <a:lnTo>
                  <a:pt x="1034150" y="116967"/>
                </a:lnTo>
                <a:lnTo>
                  <a:pt x="1033474" y="113758"/>
                </a:lnTo>
                <a:lnTo>
                  <a:pt x="1004760" y="83439"/>
                </a:lnTo>
                <a:lnTo>
                  <a:pt x="967077" y="75223"/>
                </a:lnTo>
                <a:lnTo>
                  <a:pt x="949769" y="74676"/>
                </a:lnTo>
                <a:close/>
              </a:path>
              <a:path w="1263650" h="367665">
                <a:moveTo>
                  <a:pt x="1123632" y="220091"/>
                </a:moveTo>
                <a:lnTo>
                  <a:pt x="1068260" y="228473"/>
                </a:lnTo>
                <a:lnTo>
                  <a:pt x="1073161" y="242548"/>
                </a:lnTo>
                <a:lnTo>
                  <a:pt x="1080230" y="255063"/>
                </a:lnTo>
                <a:lnTo>
                  <a:pt x="1114347" y="283037"/>
                </a:lnTo>
                <a:lnTo>
                  <a:pt x="1168336" y="292735"/>
                </a:lnTo>
                <a:lnTo>
                  <a:pt x="1190339" y="291449"/>
                </a:lnTo>
                <a:lnTo>
                  <a:pt x="1239202" y="272161"/>
                </a:lnTo>
                <a:lnTo>
                  <a:pt x="1255052" y="252857"/>
                </a:lnTo>
                <a:lnTo>
                  <a:pt x="1168336" y="252857"/>
                </a:lnTo>
                <a:lnTo>
                  <a:pt x="1159146" y="252333"/>
                </a:lnTo>
                <a:lnTo>
                  <a:pt x="1125892" y="227633"/>
                </a:lnTo>
                <a:lnTo>
                  <a:pt x="1123632" y="220091"/>
                </a:lnTo>
                <a:close/>
              </a:path>
              <a:path w="1263650" h="367665">
                <a:moveTo>
                  <a:pt x="1163764" y="74676"/>
                </a:moveTo>
                <a:lnTo>
                  <a:pt x="1124696" y="79327"/>
                </a:lnTo>
                <a:lnTo>
                  <a:pt x="1088008" y="102929"/>
                </a:lnTo>
                <a:lnTo>
                  <a:pt x="1076007" y="138684"/>
                </a:lnTo>
                <a:lnTo>
                  <a:pt x="1077553" y="152902"/>
                </a:lnTo>
                <a:lnTo>
                  <a:pt x="1100645" y="185674"/>
                </a:lnTo>
                <a:lnTo>
                  <a:pt x="1155045" y="205408"/>
                </a:lnTo>
                <a:lnTo>
                  <a:pt x="1194879" y="214884"/>
                </a:lnTo>
                <a:lnTo>
                  <a:pt x="1201102" y="217297"/>
                </a:lnTo>
                <a:lnTo>
                  <a:pt x="1203896" y="219837"/>
                </a:lnTo>
                <a:lnTo>
                  <a:pt x="1206436" y="222631"/>
                </a:lnTo>
                <a:lnTo>
                  <a:pt x="1207833" y="226060"/>
                </a:lnTo>
                <a:lnTo>
                  <a:pt x="1207756" y="236620"/>
                </a:lnTo>
                <a:lnTo>
                  <a:pt x="1168336" y="252857"/>
                </a:lnTo>
                <a:lnTo>
                  <a:pt x="1255052" y="252857"/>
                </a:lnTo>
                <a:lnTo>
                  <a:pt x="1257204" y="249459"/>
                </a:lnTo>
                <a:lnTo>
                  <a:pt x="1261705" y="236620"/>
                </a:lnTo>
                <a:lnTo>
                  <a:pt x="1263205" y="222758"/>
                </a:lnTo>
                <a:lnTo>
                  <a:pt x="1262114" y="210329"/>
                </a:lnTo>
                <a:lnTo>
                  <a:pt x="1235505" y="174763"/>
                </a:lnTo>
                <a:lnTo>
                  <a:pt x="1184338" y="157226"/>
                </a:lnTo>
                <a:lnTo>
                  <a:pt x="1164548" y="152465"/>
                </a:lnTo>
                <a:lnTo>
                  <a:pt x="1149365" y="148288"/>
                </a:lnTo>
                <a:lnTo>
                  <a:pt x="1138779" y="144706"/>
                </a:lnTo>
                <a:lnTo>
                  <a:pt x="1132776" y="141732"/>
                </a:lnTo>
                <a:lnTo>
                  <a:pt x="1129093" y="138938"/>
                </a:lnTo>
                <a:lnTo>
                  <a:pt x="1127188" y="135636"/>
                </a:lnTo>
                <a:lnTo>
                  <a:pt x="1127188" y="127127"/>
                </a:lnTo>
                <a:lnTo>
                  <a:pt x="1164780" y="114427"/>
                </a:lnTo>
                <a:lnTo>
                  <a:pt x="1249878" y="114427"/>
                </a:lnTo>
                <a:lnTo>
                  <a:pt x="1245028" y="105902"/>
                </a:lnTo>
                <a:lnTo>
                  <a:pt x="1201102" y="78184"/>
                </a:lnTo>
                <a:lnTo>
                  <a:pt x="1183814" y="75555"/>
                </a:lnTo>
                <a:lnTo>
                  <a:pt x="1163764" y="74676"/>
                </a:lnTo>
                <a:close/>
              </a:path>
              <a:path w="1263650" h="367665">
                <a:moveTo>
                  <a:pt x="1249878" y="114427"/>
                </a:moveTo>
                <a:lnTo>
                  <a:pt x="1164780" y="114427"/>
                </a:lnTo>
                <a:lnTo>
                  <a:pt x="1172928" y="114831"/>
                </a:lnTo>
                <a:lnTo>
                  <a:pt x="1180052" y="116046"/>
                </a:lnTo>
                <a:lnTo>
                  <a:pt x="1204023" y="139573"/>
                </a:lnTo>
                <a:lnTo>
                  <a:pt x="1256093" y="129921"/>
                </a:lnTo>
                <a:lnTo>
                  <a:pt x="1251376" y="117060"/>
                </a:lnTo>
                <a:lnTo>
                  <a:pt x="1249878" y="114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114" y="6594940"/>
            <a:ext cx="24765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45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o</a:t>
            </a:r>
            <a:r>
              <a:rPr sz="1350" spc="5" dirty="0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748" y="549655"/>
            <a:ext cx="1263650" cy="367665"/>
          </a:xfrm>
          <a:custGeom>
            <a:avLst/>
            <a:gdLst/>
            <a:ahLst/>
            <a:cxnLst/>
            <a:rect l="l" t="t" r="r" b="b"/>
            <a:pathLst>
              <a:path w="1263650" h="367665">
                <a:moveTo>
                  <a:pt x="213537" y="0"/>
                </a:moveTo>
                <a:lnTo>
                  <a:pt x="0" y="0"/>
                </a:lnTo>
                <a:lnTo>
                  <a:pt x="0" y="288036"/>
                </a:lnTo>
                <a:lnTo>
                  <a:pt x="219049" y="288036"/>
                </a:lnTo>
                <a:lnTo>
                  <a:pt x="219049" y="239522"/>
                </a:lnTo>
                <a:lnTo>
                  <a:pt x="58153" y="239522"/>
                </a:lnTo>
                <a:lnTo>
                  <a:pt x="58153" y="161163"/>
                </a:lnTo>
                <a:lnTo>
                  <a:pt x="202742" y="161163"/>
                </a:lnTo>
                <a:lnTo>
                  <a:pt x="202742" y="112649"/>
                </a:lnTo>
                <a:lnTo>
                  <a:pt x="58153" y="112649"/>
                </a:lnTo>
                <a:lnTo>
                  <a:pt x="58153" y="48768"/>
                </a:lnTo>
                <a:lnTo>
                  <a:pt x="213537" y="48768"/>
                </a:lnTo>
                <a:lnTo>
                  <a:pt x="213537" y="0"/>
                </a:lnTo>
                <a:close/>
              </a:path>
              <a:path w="1263650" h="367665">
                <a:moveTo>
                  <a:pt x="322732" y="123444"/>
                </a:moveTo>
                <a:lnTo>
                  <a:pt x="267335" y="123444"/>
                </a:lnTo>
                <a:lnTo>
                  <a:pt x="267444" y="227806"/>
                </a:lnTo>
                <a:lnTo>
                  <a:pt x="273126" y="269494"/>
                </a:lnTo>
                <a:lnTo>
                  <a:pt x="307166" y="291496"/>
                </a:lnTo>
                <a:lnTo>
                  <a:pt x="321360" y="292735"/>
                </a:lnTo>
                <a:lnTo>
                  <a:pt x="333222" y="292213"/>
                </a:lnTo>
                <a:lnTo>
                  <a:pt x="344443" y="290655"/>
                </a:lnTo>
                <a:lnTo>
                  <a:pt x="355025" y="288073"/>
                </a:lnTo>
                <a:lnTo>
                  <a:pt x="364972" y="284480"/>
                </a:lnTo>
                <a:lnTo>
                  <a:pt x="360848" y="247015"/>
                </a:lnTo>
                <a:lnTo>
                  <a:pt x="334391" y="247015"/>
                </a:lnTo>
                <a:lnTo>
                  <a:pt x="331279" y="245999"/>
                </a:lnTo>
                <a:lnTo>
                  <a:pt x="322801" y="218948"/>
                </a:lnTo>
                <a:lnTo>
                  <a:pt x="322732" y="123444"/>
                </a:lnTo>
                <a:close/>
              </a:path>
              <a:path w="1263650" h="367665">
                <a:moveTo>
                  <a:pt x="360260" y="241681"/>
                </a:moveTo>
                <a:lnTo>
                  <a:pt x="350570" y="245237"/>
                </a:lnTo>
                <a:lnTo>
                  <a:pt x="343166" y="247015"/>
                </a:lnTo>
                <a:lnTo>
                  <a:pt x="360848" y="247015"/>
                </a:lnTo>
                <a:lnTo>
                  <a:pt x="360260" y="241681"/>
                </a:lnTo>
                <a:close/>
              </a:path>
              <a:path w="1263650" h="367665">
                <a:moveTo>
                  <a:pt x="360451" y="79375"/>
                </a:moveTo>
                <a:lnTo>
                  <a:pt x="241998" y="79375"/>
                </a:lnTo>
                <a:lnTo>
                  <a:pt x="241998" y="123444"/>
                </a:lnTo>
                <a:lnTo>
                  <a:pt x="360451" y="123444"/>
                </a:lnTo>
                <a:lnTo>
                  <a:pt x="360451" y="79375"/>
                </a:lnTo>
                <a:close/>
              </a:path>
              <a:path w="1263650" h="367665">
                <a:moveTo>
                  <a:pt x="322732" y="5715"/>
                </a:moveTo>
                <a:lnTo>
                  <a:pt x="267335" y="37973"/>
                </a:lnTo>
                <a:lnTo>
                  <a:pt x="267335" y="79375"/>
                </a:lnTo>
                <a:lnTo>
                  <a:pt x="322732" y="79375"/>
                </a:lnTo>
                <a:lnTo>
                  <a:pt x="322732" y="5715"/>
                </a:lnTo>
                <a:close/>
              </a:path>
              <a:path w="1263650" h="367665">
                <a:moveTo>
                  <a:pt x="567806" y="116967"/>
                </a:moveTo>
                <a:lnTo>
                  <a:pt x="479539" y="116967"/>
                </a:lnTo>
                <a:lnTo>
                  <a:pt x="489582" y="117375"/>
                </a:lnTo>
                <a:lnTo>
                  <a:pt x="497878" y="118618"/>
                </a:lnTo>
                <a:lnTo>
                  <a:pt x="504420" y="120717"/>
                </a:lnTo>
                <a:lnTo>
                  <a:pt x="509206" y="123698"/>
                </a:lnTo>
                <a:lnTo>
                  <a:pt x="514413" y="128270"/>
                </a:lnTo>
                <a:lnTo>
                  <a:pt x="517080" y="135763"/>
                </a:lnTo>
                <a:lnTo>
                  <a:pt x="517080" y="151892"/>
                </a:lnTo>
                <a:lnTo>
                  <a:pt x="508098" y="155104"/>
                </a:lnTo>
                <a:lnTo>
                  <a:pt x="496182" y="158448"/>
                </a:lnTo>
                <a:lnTo>
                  <a:pt x="481304" y="161911"/>
                </a:lnTo>
                <a:lnTo>
                  <a:pt x="463435" y="165481"/>
                </a:lnTo>
                <a:lnTo>
                  <a:pt x="449933" y="168342"/>
                </a:lnTo>
                <a:lnTo>
                  <a:pt x="412332" y="182407"/>
                </a:lnTo>
                <a:lnTo>
                  <a:pt x="389513" y="214360"/>
                </a:lnTo>
                <a:lnTo>
                  <a:pt x="387400" y="231013"/>
                </a:lnTo>
                <a:lnTo>
                  <a:pt x="388521" y="243395"/>
                </a:lnTo>
                <a:lnTo>
                  <a:pt x="416105" y="282876"/>
                </a:lnTo>
                <a:lnTo>
                  <a:pt x="456755" y="292735"/>
                </a:lnTo>
                <a:lnTo>
                  <a:pt x="465755" y="292306"/>
                </a:lnTo>
                <a:lnTo>
                  <a:pt x="506761" y="277304"/>
                </a:lnTo>
                <a:lnTo>
                  <a:pt x="521398" y="265303"/>
                </a:lnTo>
                <a:lnTo>
                  <a:pt x="574615" y="265303"/>
                </a:lnTo>
                <a:lnTo>
                  <a:pt x="573341" y="260096"/>
                </a:lnTo>
                <a:lnTo>
                  <a:pt x="572367" y="253873"/>
                </a:lnTo>
                <a:lnTo>
                  <a:pt x="464350" y="253873"/>
                </a:lnTo>
                <a:lnTo>
                  <a:pt x="457009" y="251079"/>
                </a:lnTo>
                <a:lnTo>
                  <a:pt x="451256" y="245364"/>
                </a:lnTo>
                <a:lnTo>
                  <a:pt x="445490" y="239776"/>
                </a:lnTo>
                <a:lnTo>
                  <a:pt x="442607" y="233045"/>
                </a:lnTo>
                <a:lnTo>
                  <a:pt x="442607" y="217551"/>
                </a:lnTo>
                <a:lnTo>
                  <a:pt x="494182" y="193958"/>
                </a:lnTo>
                <a:lnTo>
                  <a:pt x="503353" y="191754"/>
                </a:lnTo>
                <a:lnTo>
                  <a:pt x="510983" y="189716"/>
                </a:lnTo>
                <a:lnTo>
                  <a:pt x="517080" y="187833"/>
                </a:lnTo>
                <a:lnTo>
                  <a:pt x="570986" y="187833"/>
                </a:lnTo>
                <a:lnTo>
                  <a:pt x="571206" y="165481"/>
                </a:lnTo>
                <a:lnTo>
                  <a:pt x="571219" y="151892"/>
                </a:lnTo>
                <a:lnTo>
                  <a:pt x="570837" y="138471"/>
                </a:lnTo>
                <a:lnTo>
                  <a:pt x="569436" y="124698"/>
                </a:lnTo>
                <a:lnTo>
                  <a:pt x="567806" y="116967"/>
                </a:lnTo>
                <a:close/>
              </a:path>
              <a:path w="1263650" h="367665">
                <a:moveTo>
                  <a:pt x="574615" y="265303"/>
                </a:moveTo>
                <a:lnTo>
                  <a:pt x="521398" y="265303"/>
                </a:lnTo>
                <a:lnTo>
                  <a:pt x="521779" y="266319"/>
                </a:lnTo>
                <a:lnTo>
                  <a:pt x="522414" y="268478"/>
                </a:lnTo>
                <a:lnTo>
                  <a:pt x="523303" y="271780"/>
                </a:lnTo>
                <a:lnTo>
                  <a:pt x="525462" y="278892"/>
                </a:lnTo>
                <a:lnTo>
                  <a:pt x="527240" y="284353"/>
                </a:lnTo>
                <a:lnTo>
                  <a:pt x="528637" y="288036"/>
                </a:lnTo>
                <a:lnTo>
                  <a:pt x="583247" y="288036"/>
                </a:lnTo>
                <a:lnTo>
                  <a:pt x="579913" y="280705"/>
                </a:lnTo>
                <a:lnTo>
                  <a:pt x="577151" y="273589"/>
                </a:lnTo>
                <a:lnTo>
                  <a:pt x="574960" y="266711"/>
                </a:lnTo>
                <a:lnTo>
                  <a:pt x="574615" y="265303"/>
                </a:lnTo>
                <a:close/>
              </a:path>
              <a:path w="1263650" h="367665">
                <a:moveTo>
                  <a:pt x="570986" y="187833"/>
                </a:moveTo>
                <a:lnTo>
                  <a:pt x="517080" y="187833"/>
                </a:lnTo>
                <a:lnTo>
                  <a:pt x="517045" y="201152"/>
                </a:lnTo>
                <a:lnTo>
                  <a:pt x="516939" y="208000"/>
                </a:lnTo>
                <a:lnTo>
                  <a:pt x="501713" y="244094"/>
                </a:lnTo>
                <a:lnTo>
                  <a:pt x="473252" y="253873"/>
                </a:lnTo>
                <a:lnTo>
                  <a:pt x="572367" y="253873"/>
                </a:lnTo>
                <a:lnTo>
                  <a:pt x="572174" y="252638"/>
                </a:lnTo>
                <a:lnTo>
                  <a:pt x="571341" y="243395"/>
                </a:lnTo>
                <a:lnTo>
                  <a:pt x="570872" y="233045"/>
                </a:lnTo>
                <a:lnTo>
                  <a:pt x="570756" y="225806"/>
                </a:lnTo>
                <a:lnTo>
                  <a:pt x="570878" y="198741"/>
                </a:lnTo>
                <a:lnTo>
                  <a:pt x="570986" y="187833"/>
                </a:lnTo>
                <a:close/>
              </a:path>
              <a:path w="1263650" h="367665">
                <a:moveTo>
                  <a:pt x="483463" y="74676"/>
                </a:moveTo>
                <a:lnTo>
                  <a:pt x="433741" y="82873"/>
                </a:lnTo>
                <a:lnTo>
                  <a:pt x="404590" y="107680"/>
                </a:lnTo>
                <a:lnTo>
                  <a:pt x="393103" y="133985"/>
                </a:lnTo>
                <a:lnTo>
                  <a:pt x="443191" y="143002"/>
                </a:lnTo>
                <a:lnTo>
                  <a:pt x="446595" y="133350"/>
                </a:lnTo>
                <a:lnTo>
                  <a:pt x="451053" y="126619"/>
                </a:lnTo>
                <a:lnTo>
                  <a:pt x="456552" y="122682"/>
                </a:lnTo>
                <a:lnTo>
                  <a:pt x="462051" y="118872"/>
                </a:lnTo>
                <a:lnTo>
                  <a:pt x="469722" y="116967"/>
                </a:lnTo>
                <a:lnTo>
                  <a:pt x="567806" y="116967"/>
                </a:lnTo>
                <a:lnTo>
                  <a:pt x="567130" y="113758"/>
                </a:lnTo>
                <a:lnTo>
                  <a:pt x="538416" y="83439"/>
                </a:lnTo>
                <a:lnTo>
                  <a:pt x="500749" y="75223"/>
                </a:lnTo>
                <a:lnTo>
                  <a:pt x="483463" y="74676"/>
                </a:lnTo>
                <a:close/>
              </a:path>
              <a:path w="1263650" h="367665">
                <a:moveTo>
                  <a:pt x="671258" y="79375"/>
                </a:moveTo>
                <a:lnTo>
                  <a:pt x="619823" y="79375"/>
                </a:lnTo>
                <a:lnTo>
                  <a:pt x="619823" y="367411"/>
                </a:lnTo>
                <a:lnTo>
                  <a:pt x="675068" y="367411"/>
                </a:lnTo>
                <a:lnTo>
                  <a:pt x="675068" y="262255"/>
                </a:lnTo>
                <a:lnTo>
                  <a:pt x="798825" y="262255"/>
                </a:lnTo>
                <a:lnTo>
                  <a:pt x="808234" y="248920"/>
                </a:lnTo>
                <a:lnTo>
                  <a:pt x="722312" y="248920"/>
                </a:lnTo>
                <a:lnTo>
                  <a:pt x="712692" y="247872"/>
                </a:lnTo>
                <a:lnTo>
                  <a:pt x="682309" y="222611"/>
                </a:lnTo>
                <a:lnTo>
                  <a:pt x="674433" y="180213"/>
                </a:lnTo>
                <a:lnTo>
                  <a:pt x="675266" y="165808"/>
                </a:lnTo>
                <a:lnTo>
                  <a:pt x="694884" y="127043"/>
                </a:lnTo>
                <a:lnTo>
                  <a:pt x="721423" y="118364"/>
                </a:lnTo>
                <a:lnTo>
                  <a:pt x="808794" y="118364"/>
                </a:lnTo>
                <a:lnTo>
                  <a:pt x="802949" y="110109"/>
                </a:lnTo>
                <a:lnTo>
                  <a:pt x="671258" y="110109"/>
                </a:lnTo>
                <a:lnTo>
                  <a:pt x="671258" y="79375"/>
                </a:lnTo>
                <a:close/>
              </a:path>
              <a:path w="1263650" h="367665">
                <a:moveTo>
                  <a:pt x="798825" y="262255"/>
                </a:moveTo>
                <a:lnTo>
                  <a:pt x="675068" y="262255"/>
                </a:lnTo>
                <a:lnTo>
                  <a:pt x="682708" y="270017"/>
                </a:lnTo>
                <a:lnTo>
                  <a:pt x="719407" y="291020"/>
                </a:lnTo>
                <a:lnTo>
                  <a:pt x="735901" y="292735"/>
                </a:lnTo>
                <a:lnTo>
                  <a:pt x="753405" y="290925"/>
                </a:lnTo>
                <a:lnTo>
                  <a:pt x="769540" y="285496"/>
                </a:lnTo>
                <a:lnTo>
                  <a:pt x="784318" y="276447"/>
                </a:lnTo>
                <a:lnTo>
                  <a:pt x="797750" y="263779"/>
                </a:lnTo>
                <a:lnTo>
                  <a:pt x="798825" y="262255"/>
                </a:lnTo>
                <a:close/>
              </a:path>
              <a:path w="1263650" h="367665">
                <a:moveTo>
                  <a:pt x="808794" y="118364"/>
                </a:moveTo>
                <a:lnTo>
                  <a:pt x="721423" y="118364"/>
                </a:lnTo>
                <a:lnTo>
                  <a:pt x="730738" y="119344"/>
                </a:lnTo>
                <a:lnTo>
                  <a:pt x="739267" y="122301"/>
                </a:lnTo>
                <a:lnTo>
                  <a:pt x="763889" y="154320"/>
                </a:lnTo>
                <a:lnTo>
                  <a:pt x="767143" y="182880"/>
                </a:lnTo>
                <a:lnTo>
                  <a:pt x="766355" y="199262"/>
                </a:lnTo>
                <a:lnTo>
                  <a:pt x="747654" y="240293"/>
                </a:lnTo>
                <a:lnTo>
                  <a:pt x="722312" y="248920"/>
                </a:lnTo>
                <a:lnTo>
                  <a:pt x="808234" y="248920"/>
                </a:lnTo>
                <a:lnTo>
                  <a:pt x="808991" y="247846"/>
                </a:lnTo>
                <a:lnTo>
                  <a:pt x="817006" y="228996"/>
                </a:lnTo>
                <a:lnTo>
                  <a:pt x="821807" y="207218"/>
                </a:lnTo>
                <a:lnTo>
                  <a:pt x="823404" y="182499"/>
                </a:lnTo>
                <a:lnTo>
                  <a:pt x="821811" y="158470"/>
                </a:lnTo>
                <a:lnTo>
                  <a:pt x="817038" y="137239"/>
                </a:lnTo>
                <a:lnTo>
                  <a:pt x="809099" y="118794"/>
                </a:lnTo>
                <a:lnTo>
                  <a:pt x="808794" y="118364"/>
                </a:lnTo>
                <a:close/>
              </a:path>
              <a:path w="1263650" h="367665">
                <a:moveTo>
                  <a:pt x="736282" y="74676"/>
                </a:moveTo>
                <a:lnTo>
                  <a:pt x="698436" y="84455"/>
                </a:lnTo>
                <a:lnTo>
                  <a:pt x="671258" y="110109"/>
                </a:lnTo>
                <a:lnTo>
                  <a:pt x="802949" y="110109"/>
                </a:lnTo>
                <a:lnTo>
                  <a:pt x="769905" y="81803"/>
                </a:lnTo>
                <a:lnTo>
                  <a:pt x="736282" y="74676"/>
                </a:lnTo>
                <a:close/>
              </a:path>
              <a:path w="1263650" h="367665">
                <a:moveTo>
                  <a:pt x="1034150" y="116967"/>
                </a:moveTo>
                <a:lnTo>
                  <a:pt x="945832" y="116967"/>
                </a:lnTo>
                <a:lnTo>
                  <a:pt x="955905" y="117375"/>
                </a:lnTo>
                <a:lnTo>
                  <a:pt x="964215" y="118618"/>
                </a:lnTo>
                <a:lnTo>
                  <a:pt x="970764" y="120717"/>
                </a:lnTo>
                <a:lnTo>
                  <a:pt x="975550" y="123698"/>
                </a:lnTo>
                <a:lnTo>
                  <a:pt x="980757" y="128270"/>
                </a:lnTo>
                <a:lnTo>
                  <a:pt x="983424" y="135763"/>
                </a:lnTo>
                <a:lnTo>
                  <a:pt x="983424" y="151892"/>
                </a:lnTo>
                <a:lnTo>
                  <a:pt x="974443" y="155104"/>
                </a:lnTo>
                <a:lnTo>
                  <a:pt x="962532" y="158448"/>
                </a:lnTo>
                <a:lnTo>
                  <a:pt x="947670" y="161911"/>
                </a:lnTo>
                <a:lnTo>
                  <a:pt x="929830" y="165481"/>
                </a:lnTo>
                <a:lnTo>
                  <a:pt x="916303" y="168342"/>
                </a:lnTo>
                <a:lnTo>
                  <a:pt x="878695" y="182407"/>
                </a:lnTo>
                <a:lnTo>
                  <a:pt x="855852" y="214360"/>
                </a:lnTo>
                <a:lnTo>
                  <a:pt x="853757" y="231013"/>
                </a:lnTo>
                <a:lnTo>
                  <a:pt x="854881" y="243395"/>
                </a:lnTo>
                <a:lnTo>
                  <a:pt x="882469" y="282876"/>
                </a:lnTo>
                <a:lnTo>
                  <a:pt x="923099" y="292735"/>
                </a:lnTo>
                <a:lnTo>
                  <a:pt x="932102" y="292306"/>
                </a:lnTo>
                <a:lnTo>
                  <a:pt x="973105" y="277304"/>
                </a:lnTo>
                <a:lnTo>
                  <a:pt x="987742" y="265303"/>
                </a:lnTo>
                <a:lnTo>
                  <a:pt x="1040959" y="265303"/>
                </a:lnTo>
                <a:lnTo>
                  <a:pt x="1039685" y="260096"/>
                </a:lnTo>
                <a:lnTo>
                  <a:pt x="1038711" y="253873"/>
                </a:lnTo>
                <a:lnTo>
                  <a:pt x="930719" y="253873"/>
                </a:lnTo>
                <a:lnTo>
                  <a:pt x="923353" y="251079"/>
                </a:lnTo>
                <a:lnTo>
                  <a:pt x="917638" y="245364"/>
                </a:lnTo>
                <a:lnTo>
                  <a:pt x="911796" y="239776"/>
                </a:lnTo>
                <a:lnTo>
                  <a:pt x="909002" y="233045"/>
                </a:lnTo>
                <a:lnTo>
                  <a:pt x="909002" y="217551"/>
                </a:lnTo>
                <a:lnTo>
                  <a:pt x="960510" y="193958"/>
                </a:lnTo>
                <a:lnTo>
                  <a:pt x="969692" y="191754"/>
                </a:lnTo>
                <a:lnTo>
                  <a:pt x="977326" y="189716"/>
                </a:lnTo>
                <a:lnTo>
                  <a:pt x="983424" y="187833"/>
                </a:lnTo>
                <a:lnTo>
                  <a:pt x="1037330" y="187833"/>
                </a:lnTo>
                <a:lnTo>
                  <a:pt x="1037550" y="165481"/>
                </a:lnTo>
                <a:lnTo>
                  <a:pt x="1037563" y="151892"/>
                </a:lnTo>
                <a:lnTo>
                  <a:pt x="1037181" y="138471"/>
                </a:lnTo>
                <a:lnTo>
                  <a:pt x="1035780" y="124698"/>
                </a:lnTo>
                <a:lnTo>
                  <a:pt x="1034150" y="116967"/>
                </a:lnTo>
                <a:close/>
              </a:path>
              <a:path w="1263650" h="367665">
                <a:moveTo>
                  <a:pt x="1040959" y="265303"/>
                </a:moveTo>
                <a:lnTo>
                  <a:pt x="987742" y="265303"/>
                </a:lnTo>
                <a:lnTo>
                  <a:pt x="988123" y="266319"/>
                </a:lnTo>
                <a:lnTo>
                  <a:pt x="988758" y="268478"/>
                </a:lnTo>
                <a:lnTo>
                  <a:pt x="989647" y="271780"/>
                </a:lnTo>
                <a:lnTo>
                  <a:pt x="991806" y="278892"/>
                </a:lnTo>
                <a:lnTo>
                  <a:pt x="993584" y="284353"/>
                </a:lnTo>
                <a:lnTo>
                  <a:pt x="994981" y="288036"/>
                </a:lnTo>
                <a:lnTo>
                  <a:pt x="1049591" y="288036"/>
                </a:lnTo>
                <a:lnTo>
                  <a:pt x="1046257" y="280705"/>
                </a:lnTo>
                <a:lnTo>
                  <a:pt x="1043495" y="273589"/>
                </a:lnTo>
                <a:lnTo>
                  <a:pt x="1041304" y="266711"/>
                </a:lnTo>
                <a:lnTo>
                  <a:pt x="1040959" y="265303"/>
                </a:lnTo>
                <a:close/>
              </a:path>
              <a:path w="1263650" h="367665">
                <a:moveTo>
                  <a:pt x="1037330" y="187833"/>
                </a:moveTo>
                <a:lnTo>
                  <a:pt x="983424" y="187833"/>
                </a:lnTo>
                <a:lnTo>
                  <a:pt x="983389" y="201152"/>
                </a:lnTo>
                <a:lnTo>
                  <a:pt x="983283" y="208000"/>
                </a:lnTo>
                <a:lnTo>
                  <a:pt x="968057" y="244094"/>
                </a:lnTo>
                <a:lnTo>
                  <a:pt x="939609" y="253873"/>
                </a:lnTo>
                <a:lnTo>
                  <a:pt x="1038711" y="253873"/>
                </a:lnTo>
                <a:lnTo>
                  <a:pt x="1038518" y="252638"/>
                </a:lnTo>
                <a:lnTo>
                  <a:pt x="1037685" y="243395"/>
                </a:lnTo>
                <a:lnTo>
                  <a:pt x="1037216" y="233045"/>
                </a:lnTo>
                <a:lnTo>
                  <a:pt x="1037100" y="225806"/>
                </a:lnTo>
                <a:lnTo>
                  <a:pt x="1037222" y="198741"/>
                </a:lnTo>
                <a:lnTo>
                  <a:pt x="1037330" y="187833"/>
                </a:lnTo>
                <a:close/>
              </a:path>
              <a:path w="1263650" h="367665">
                <a:moveTo>
                  <a:pt x="949769" y="74676"/>
                </a:moveTo>
                <a:lnTo>
                  <a:pt x="900102" y="82873"/>
                </a:lnTo>
                <a:lnTo>
                  <a:pt x="870918" y="107680"/>
                </a:lnTo>
                <a:lnTo>
                  <a:pt x="859472" y="133985"/>
                </a:lnTo>
                <a:lnTo>
                  <a:pt x="909510" y="143002"/>
                </a:lnTo>
                <a:lnTo>
                  <a:pt x="912939" y="133350"/>
                </a:lnTo>
                <a:lnTo>
                  <a:pt x="917384" y="126619"/>
                </a:lnTo>
                <a:lnTo>
                  <a:pt x="922845" y="122682"/>
                </a:lnTo>
                <a:lnTo>
                  <a:pt x="928433" y="118872"/>
                </a:lnTo>
                <a:lnTo>
                  <a:pt x="936053" y="116967"/>
                </a:lnTo>
                <a:lnTo>
                  <a:pt x="1034150" y="116967"/>
                </a:lnTo>
                <a:lnTo>
                  <a:pt x="1033474" y="113758"/>
                </a:lnTo>
                <a:lnTo>
                  <a:pt x="1004760" y="83439"/>
                </a:lnTo>
                <a:lnTo>
                  <a:pt x="967077" y="75223"/>
                </a:lnTo>
                <a:lnTo>
                  <a:pt x="949769" y="74676"/>
                </a:lnTo>
                <a:close/>
              </a:path>
              <a:path w="1263650" h="367665">
                <a:moveTo>
                  <a:pt x="1123632" y="220091"/>
                </a:moveTo>
                <a:lnTo>
                  <a:pt x="1068260" y="228473"/>
                </a:lnTo>
                <a:lnTo>
                  <a:pt x="1073161" y="242548"/>
                </a:lnTo>
                <a:lnTo>
                  <a:pt x="1080230" y="255063"/>
                </a:lnTo>
                <a:lnTo>
                  <a:pt x="1114347" y="283037"/>
                </a:lnTo>
                <a:lnTo>
                  <a:pt x="1168336" y="292735"/>
                </a:lnTo>
                <a:lnTo>
                  <a:pt x="1190339" y="291449"/>
                </a:lnTo>
                <a:lnTo>
                  <a:pt x="1239202" y="272161"/>
                </a:lnTo>
                <a:lnTo>
                  <a:pt x="1255052" y="252857"/>
                </a:lnTo>
                <a:lnTo>
                  <a:pt x="1168336" y="252857"/>
                </a:lnTo>
                <a:lnTo>
                  <a:pt x="1159146" y="252333"/>
                </a:lnTo>
                <a:lnTo>
                  <a:pt x="1125892" y="227633"/>
                </a:lnTo>
                <a:lnTo>
                  <a:pt x="1123632" y="220091"/>
                </a:lnTo>
                <a:close/>
              </a:path>
              <a:path w="1263650" h="367665">
                <a:moveTo>
                  <a:pt x="1163764" y="74676"/>
                </a:moveTo>
                <a:lnTo>
                  <a:pt x="1124696" y="79327"/>
                </a:lnTo>
                <a:lnTo>
                  <a:pt x="1088008" y="102929"/>
                </a:lnTo>
                <a:lnTo>
                  <a:pt x="1076007" y="138684"/>
                </a:lnTo>
                <a:lnTo>
                  <a:pt x="1077553" y="152902"/>
                </a:lnTo>
                <a:lnTo>
                  <a:pt x="1100645" y="185674"/>
                </a:lnTo>
                <a:lnTo>
                  <a:pt x="1155045" y="205408"/>
                </a:lnTo>
                <a:lnTo>
                  <a:pt x="1194879" y="214884"/>
                </a:lnTo>
                <a:lnTo>
                  <a:pt x="1201102" y="217297"/>
                </a:lnTo>
                <a:lnTo>
                  <a:pt x="1203896" y="219837"/>
                </a:lnTo>
                <a:lnTo>
                  <a:pt x="1206436" y="222631"/>
                </a:lnTo>
                <a:lnTo>
                  <a:pt x="1207833" y="226060"/>
                </a:lnTo>
                <a:lnTo>
                  <a:pt x="1207756" y="236620"/>
                </a:lnTo>
                <a:lnTo>
                  <a:pt x="1168336" y="252857"/>
                </a:lnTo>
                <a:lnTo>
                  <a:pt x="1255052" y="252857"/>
                </a:lnTo>
                <a:lnTo>
                  <a:pt x="1257204" y="249459"/>
                </a:lnTo>
                <a:lnTo>
                  <a:pt x="1261705" y="236620"/>
                </a:lnTo>
                <a:lnTo>
                  <a:pt x="1263205" y="222758"/>
                </a:lnTo>
                <a:lnTo>
                  <a:pt x="1262114" y="210329"/>
                </a:lnTo>
                <a:lnTo>
                  <a:pt x="1235505" y="174763"/>
                </a:lnTo>
                <a:lnTo>
                  <a:pt x="1184338" y="157226"/>
                </a:lnTo>
                <a:lnTo>
                  <a:pt x="1164548" y="152465"/>
                </a:lnTo>
                <a:lnTo>
                  <a:pt x="1149365" y="148288"/>
                </a:lnTo>
                <a:lnTo>
                  <a:pt x="1138779" y="144706"/>
                </a:lnTo>
                <a:lnTo>
                  <a:pt x="1132776" y="141732"/>
                </a:lnTo>
                <a:lnTo>
                  <a:pt x="1129093" y="138938"/>
                </a:lnTo>
                <a:lnTo>
                  <a:pt x="1127188" y="135636"/>
                </a:lnTo>
                <a:lnTo>
                  <a:pt x="1127188" y="127127"/>
                </a:lnTo>
                <a:lnTo>
                  <a:pt x="1164780" y="114427"/>
                </a:lnTo>
                <a:lnTo>
                  <a:pt x="1249878" y="114427"/>
                </a:lnTo>
                <a:lnTo>
                  <a:pt x="1245028" y="105902"/>
                </a:lnTo>
                <a:lnTo>
                  <a:pt x="1201102" y="78184"/>
                </a:lnTo>
                <a:lnTo>
                  <a:pt x="1183814" y="75555"/>
                </a:lnTo>
                <a:lnTo>
                  <a:pt x="1163764" y="74676"/>
                </a:lnTo>
                <a:close/>
              </a:path>
              <a:path w="1263650" h="367665">
                <a:moveTo>
                  <a:pt x="1249878" y="114427"/>
                </a:moveTo>
                <a:lnTo>
                  <a:pt x="1164780" y="114427"/>
                </a:lnTo>
                <a:lnTo>
                  <a:pt x="1172928" y="114831"/>
                </a:lnTo>
                <a:lnTo>
                  <a:pt x="1180052" y="116046"/>
                </a:lnTo>
                <a:lnTo>
                  <a:pt x="1204023" y="139573"/>
                </a:lnTo>
                <a:lnTo>
                  <a:pt x="1256093" y="129921"/>
                </a:lnTo>
                <a:lnTo>
                  <a:pt x="1251376" y="117060"/>
                </a:lnTo>
                <a:lnTo>
                  <a:pt x="1249878" y="114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85216" y="1609344"/>
            <a:ext cx="8014970" cy="5248910"/>
            <a:chOff x="585216" y="1609344"/>
            <a:chExt cx="8014970" cy="52489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4" y="1609344"/>
              <a:ext cx="2217420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0" y="2011680"/>
              <a:ext cx="6368796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350008"/>
              <a:ext cx="6505956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2926080"/>
              <a:ext cx="516635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2898647"/>
              <a:ext cx="1842516" cy="7086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3319272"/>
              <a:ext cx="544068" cy="626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3300983"/>
              <a:ext cx="6167628" cy="653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0" y="3639311"/>
              <a:ext cx="4247388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4215383"/>
              <a:ext cx="516635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4187951"/>
              <a:ext cx="2226564" cy="708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4608576"/>
              <a:ext cx="544068" cy="6263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4590288"/>
              <a:ext cx="3488436" cy="6537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7407" y="4590288"/>
              <a:ext cx="498348" cy="6537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8848" y="4590288"/>
              <a:ext cx="4101084" cy="653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4928615"/>
              <a:ext cx="3653028" cy="6537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5504688"/>
              <a:ext cx="516635" cy="6537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544" y="5477255"/>
              <a:ext cx="2510028" cy="7086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5897879"/>
              <a:ext cx="544068" cy="6263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5880" y="5879591"/>
              <a:ext cx="4942332" cy="6537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16168" y="5879591"/>
              <a:ext cx="1623060" cy="6537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5880" y="6217920"/>
              <a:ext cx="2153412" cy="640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48" y="544830"/>
            <a:ext cx="5642800" cy="3722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5216" y="1609344"/>
            <a:ext cx="8023859" cy="3141345"/>
            <a:chOff x="585216" y="1609344"/>
            <a:chExt cx="8023859" cy="3141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0" y="1609344"/>
              <a:ext cx="4576572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011680"/>
              <a:ext cx="726490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350008"/>
              <a:ext cx="2574036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3008" y="2350008"/>
              <a:ext cx="498348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4448" y="2350008"/>
              <a:ext cx="4448556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880" y="2688336"/>
              <a:ext cx="3067812" cy="653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072383"/>
              <a:ext cx="544068" cy="626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3054096"/>
              <a:ext cx="7283196" cy="653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3392423"/>
              <a:ext cx="3296412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776472"/>
              <a:ext cx="544068" cy="6263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880" y="3758183"/>
              <a:ext cx="7237476" cy="6537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4096511"/>
              <a:ext cx="3589020" cy="65379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48" y="544830"/>
            <a:ext cx="5642800" cy="3722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5216" y="1609344"/>
            <a:ext cx="7429500" cy="1074420"/>
            <a:chOff x="585216" y="1609344"/>
            <a:chExt cx="7429500" cy="10744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609344"/>
              <a:ext cx="7091172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1975104"/>
              <a:ext cx="5244083" cy="7086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3351" y="3429000"/>
            <a:ext cx="5577840" cy="2514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48" y="544830"/>
            <a:ext cx="5642800" cy="3722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5216" y="1609344"/>
            <a:ext cx="8023859" cy="4476115"/>
            <a:chOff x="585216" y="1609344"/>
            <a:chExt cx="8023859" cy="44761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0" y="1609344"/>
              <a:ext cx="4475988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011680"/>
              <a:ext cx="6789420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350008"/>
              <a:ext cx="6771132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2688336"/>
              <a:ext cx="6332220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0" y="3017519"/>
              <a:ext cx="4201668" cy="6537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3410711"/>
              <a:ext cx="544068" cy="6263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880" y="3392423"/>
              <a:ext cx="6880859" cy="653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3721608"/>
              <a:ext cx="7283196" cy="653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4059936"/>
              <a:ext cx="6844283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880" y="4398264"/>
              <a:ext cx="1202436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4782311"/>
              <a:ext cx="544068" cy="6263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4764023"/>
              <a:ext cx="5792724" cy="6537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880" y="5102352"/>
              <a:ext cx="6057900" cy="6537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5880" y="5431535"/>
              <a:ext cx="2491740" cy="65379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813" y="359981"/>
            <a:ext cx="570992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Exemplo</a:t>
            </a:r>
            <a:r>
              <a:rPr spc="110" dirty="0"/>
              <a:t> </a:t>
            </a:r>
            <a:r>
              <a:rPr spc="-10" dirty="0"/>
              <a:t>1:</a:t>
            </a:r>
            <a:r>
              <a:rPr spc="60" dirty="0"/>
              <a:t> </a:t>
            </a:r>
            <a:r>
              <a:rPr dirty="0"/>
              <a:t>Pêndulo</a:t>
            </a:r>
            <a:r>
              <a:rPr spc="114" dirty="0"/>
              <a:t> </a:t>
            </a:r>
            <a:r>
              <a:rPr spc="5" dirty="0"/>
              <a:t>invertido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951" y="1527047"/>
            <a:ext cx="5486400" cy="24597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1095" y="4114800"/>
            <a:ext cx="5559552" cy="24963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17</a:t>
            </a:fld>
            <a:endParaRPr spc="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613" y="529590"/>
            <a:ext cx="7774165" cy="42900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9728" y="1581911"/>
            <a:ext cx="8143240" cy="4101465"/>
            <a:chOff x="109728" y="1581911"/>
            <a:chExt cx="8143240" cy="41014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1581911"/>
              <a:ext cx="452628" cy="461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6" y="1581911"/>
              <a:ext cx="2418588" cy="4617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480" y="1828799"/>
              <a:ext cx="507492" cy="4160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528" y="1828799"/>
              <a:ext cx="4119372" cy="4160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480" y="2039111"/>
              <a:ext cx="507492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528" y="2039111"/>
              <a:ext cx="4311396" cy="416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" y="2249423"/>
              <a:ext cx="507492" cy="4160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528" y="2249423"/>
              <a:ext cx="2510028" cy="416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4951" y="2249423"/>
              <a:ext cx="3214116" cy="416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98463" y="2249423"/>
              <a:ext cx="406908" cy="416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1480" y="2468879"/>
              <a:ext cx="507492" cy="4160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5528" y="2468879"/>
              <a:ext cx="3406140" cy="416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728" y="2724911"/>
              <a:ext cx="452628" cy="461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2336" y="2724911"/>
              <a:ext cx="2363724" cy="4617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480" y="2971800"/>
              <a:ext cx="507492" cy="4160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5528" y="2971800"/>
              <a:ext cx="7456932" cy="4160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1480" y="3182111"/>
              <a:ext cx="507492" cy="4160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5528" y="3182111"/>
              <a:ext cx="2912364" cy="4160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480" y="3401567"/>
              <a:ext cx="507492" cy="4160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5528" y="3401567"/>
              <a:ext cx="3195828" cy="4160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728" y="3657600"/>
              <a:ext cx="452628" cy="4617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2336" y="3657600"/>
              <a:ext cx="2720340" cy="4617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1480" y="3904488"/>
              <a:ext cx="507492" cy="4160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5528" y="3904488"/>
              <a:ext cx="4640580" cy="4160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1480" y="4114800"/>
              <a:ext cx="507492" cy="4160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5528" y="4114800"/>
              <a:ext cx="5765292" cy="4160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480" y="4334255"/>
              <a:ext cx="507492" cy="4160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5528" y="4334255"/>
              <a:ext cx="5893308" cy="4160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9728" y="4590288"/>
              <a:ext cx="452628" cy="4617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2336" y="4590288"/>
              <a:ext cx="1467612" cy="4617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1480" y="4837176"/>
              <a:ext cx="507492" cy="4160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5528" y="4837176"/>
              <a:ext cx="6963156" cy="4160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1480" y="5047488"/>
              <a:ext cx="507492" cy="41605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5528" y="5047488"/>
              <a:ext cx="4686300" cy="4160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1480" y="5266944"/>
              <a:ext cx="507492" cy="4160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5528" y="5266944"/>
              <a:ext cx="4704588" cy="41605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09728" y="5522976"/>
            <a:ext cx="2885440" cy="754380"/>
            <a:chOff x="109728" y="5522976"/>
            <a:chExt cx="2885440" cy="754380"/>
          </a:xfrm>
        </p:grpSpPr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9728" y="5522976"/>
              <a:ext cx="452628" cy="4617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02336" y="5522976"/>
              <a:ext cx="1549908" cy="4617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9728" y="5815584"/>
              <a:ext cx="452628" cy="46177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2336" y="5815584"/>
              <a:ext cx="2592324" cy="461772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489703" y="5742432"/>
            <a:ext cx="4357370" cy="599440"/>
            <a:chOff x="4489703" y="5742432"/>
            <a:chExt cx="4357370" cy="599440"/>
          </a:xfrm>
        </p:grpSpPr>
        <p:sp>
          <p:nvSpPr>
            <p:cNvPr id="49" name="object 49"/>
            <p:cNvSpPr/>
            <p:nvPr/>
          </p:nvSpPr>
          <p:spPr>
            <a:xfrm>
              <a:off x="4576571" y="5792724"/>
              <a:ext cx="4270375" cy="411480"/>
            </a:xfrm>
            <a:custGeom>
              <a:avLst/>
              <a:gdLst/>
              <a:ahLst/>
              <a:cxnLst/>
              <a:rect l="l" t="t" r="r" b="b"/>
              <a:pathLst>
                <a:path w="4270375" h="411479">
                  <a:moveTo>
                    <a:pt x="427024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4270248" y="411480"/>
                  </a:lnTo>
                  <a:lnTo>
                    <a:pt x="4270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89703" y="5742432"/>
              <a:ext cx="4357115" cy="5989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576571" y="5792723"/>
            <a:ext cx="4270375" cy="4114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10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2000" b="1" spc="-4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0033"/>
                </a:solidFill>
                <a:latin typeface="Arial"/>
                <a:cs typeface="Arial"/>
              </a:rPr>
              <a:t>ca</a:t>
            </a:r>
            <a:r>
              <a:rPr sz="2000" b="1" spc="90" dirty="0">
                <a:solidFill>
                  <a:srgbClr val="FF0033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FF0033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nh</a:t>
            </a:r>
            <a:r>
              <a:rPr sz="2000" b="1" spc="10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2000" b="1" spc="-204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0033"/>
                </a:solidFill>
                <a:latin typeface="Arial"/>
                <a:cs typeface="Arial"/>
              </a:rPr>
              <a:t>ce</a:t>
            </a:r>
            <a:r>
              <a:rPr sz="2000" b="1" spc="5" dirty="0">
                <a:solidFill>
                  <a:srgbClr val="FF0033"/>
                </a:solidFill>
                <a:latin typeface="Arial"/>
                <a:cs typeface="Arial"/>
              </a:rPr>
              <a:t>r</a:t>
            </a:r>
            <a:r>
              <a:rPr sz="2000" b="1" spc="-20" dirty="0">
                <a:solidFill>
                  <a:srgbClr val="FF0033"/>
                </a:solidFill>
                <a:latin typeface="Arial"/>
                <a:cs typeface="Arial"/>
              </a:rPr>
              <a:t>t</a:t>
            </a:r>
            <a:r>
              <a:rPr sz="2000" b="1" spc="10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2000" b="1" spc="-6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FF0033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0033"/>
                </a:solidFill>
                <a:latin typeface="Arial"/>
                <a:cs typeface="Arial"/>
              </a:rPr>
              <a:t>r</a:t>
            </a:r>
            <a:r>
              <a:rPr sz="2000" b="1" spc="10" dirty="0">
                <a:solidFill>
                  <a:srgbClr val="FF0033"/>
                </a:solidFill>
                <a:latin typeface="Arial"/>
                <a:cs typeface="Arial"/>
              </a:rPr>
              <a:t>a</a:t>
            </a:r>
            <a:r>
              <a:rPr sz="2000" b="1" spc="-9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0033"/>
                </a:solidFill>
                <a:latin typeface="Arial"/>
                <a:cs typeface="Arial"/>
              </a:rPr>
              <a:t>o </a:t>
            </a:r>
            <a:r>
              <a:rPr sz="2000" b="1" spc="-35" dirty="0">
                <a:solidFill>
                  <a:srgbClr val="FF0033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FF0033"/>
                </a:solidFill>
                <a:latin typeface="Arial"/>
                <a:cs typeface="Arial"/>
              </a:rPr>
              <a:t>ce</a:t>
            </a:r>
            <a:r>
              <a:rPr sz="2000" b="1" spc="-35" dirty="0">
                <a:solidFill>
                  <a:srgbClr val="FF0033"/>
                </a:solidFill>
                <a:latin typeface="Arial"/>
                <a:cs typeface="Arial"/>
              </a:rPr>
              <a:t>ss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FF0033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18</a:t>
            </a:fld>
            <a:endParaRPr spc="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301751"/>
            <a:ext cx="3552444" cy="9189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5216" y="1609344"/>
            <a:ext cx="8060690" cy="3122930"/>
            <a:chOff x="585216" y="1609344"/>
            <a:chExt cx="8060690" cy="31229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609344"/>
              <a:ext cx="7685532" cy="708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1975104"/>
              <a:ext cx="7356348" cy="708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4" y="2340863"/>
              <a:ext cx="6835140" cy="7086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2953511"/>
              <a:ext cx="516635" cy="6537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2926080"/>
              <a:ext cx="7722108" cy="7086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44" y="3291839"/>
              <a:ext cx="7548372" cy="7086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44" y="3657600"/>
              <a:ext cx="7584948" cy="708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4023360"/>
              <a:ext cx="6752844" cy="70865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19</a:t>
            </a:fld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23" y="286004"/>
            <a:ext cx="5942977" cy="3775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779780"/>
            <a:ext cx="3304413" cy="3775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5216" y="1609344"/>
            <a:ext cx="7649209" cy="4430395"/>
            <a:chOff x="585216" y="1609344"/>
            <a:chExt cx="7649209" cy="4430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40" y="1609344"/>
              <a:ext cx="6414516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4" y="1975104"/>
              <a:ext cx="5271515" cy="708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2587752"/>
              <a:ext cx="516635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2560319"/>
              <a:ext cx="2244852" cy="7086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4055" y="2560319"/>
              <a:ext cx="534923" cy="708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9" y="2560319"/>
              <a:ext cx="3927348" cy="7086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2926080"/>
              <a:ext cx="6734556" cy="7086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544" y="3291839"/>
              <a:ext cx="7310628" cy="708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" y="3904488"/>
              <a:ext cx="516635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544" y="3877055"/>
              <a:ext cx="4741163" cy="7086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60" y="4297679"/>
              <a:ext cx="544068" cy="6263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4279392"/>
              <a:ext cx="3040380" cy="6537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60" y="4672583"/>
              <a:ext cx="544068" cy="6263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880" y="4654295"/>
              <a:ext cx="2446020" cy="6537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60" y="5038344"/>
              <a:ext cx="544068" cy="6263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5880" y="5020055"/>
              <a:ext cx="2884932" cy="653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60" y="5404103"/>
              <a:ext cx="544068" cy="6263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5880" y="5385815"/>
              <a:ext cx="4475988" cy="653795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252332" y="6613893"/>
            <a:ext cx="1638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z="1350" spc="10" dirty="0">
                <a:latin typeface="Times New Roman"/>
                <a:cs typeface="Times New Roman"/>
              </a:rPr>
              <a:t>2</a:t>
            </a:fld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301751"/>
            <a:ext cx="3552444" cy="9189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85216" y="1609344"/>
            <a:ext cx="7941945" cy="2766060"/>
            <a:chOff x="585216" y="1609344"/>
            <a:chExt cx="7941945" cy="27660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609344"/>
              <a:ext cx="7603235" cy="708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1975104"/>
              <a:ext cx="5884163" cy="708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60" y="2395727"/>
              <a:ext cx="544068" cy="6263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377440"/>
              <a:ext cx="6039612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2715768"/>
              <a:ext cx="6478524" cy="653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0" y="3054096"/>
              <a:ext cx="6734556" cy="653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880" y="3383279"/>
              <a:ext cx="6862572" cy="6537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3721608"/>
              <a:ext cx="4393692" cy="65379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139" y="117729"/>
            <a:ext cx="4878196" cy="357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757" y="616458"/>
            <a:ext cx="5193919" cy="29273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2296" y="1335024"/>
            <a:ext cx="9048115" cy="4512945"/>
            <a:chOff x="82296" y="1335024"/>
            <a:chExt cx="9048115" cy="451294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" y="1600205"/>
              <a:ext cx="2953082" cy="34193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703" y="1335024"/>
              <a:ext cx="946404" cy="598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2656" y="1335024"/>
              <a:ext cx="5692140" cy="598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2656" y="1581912"/>
              <a:ext cx="6030468" cy="5989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2656" y="1828800"/>
              <a:ext cx="4887468" cy="59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3703" y="2313432"/>
              <a:ext cx="946404" cy="5989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62656" y="2313432"/>
              <a:ext cx="5143500" cy="5989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2656" y="2587752"/>
              <a:ext cx="4192524" cy="5989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93991" y="2587752"/>
              <a:ext cx="443483" cy="5989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3703" y="2971800"/>
              <a:ext cx="946404" cy="5989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656" y="2971800"/>
              <a:ext cx="4896612" cy="5989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3703" y="3364991"/>
              <a:ext cx="946404" cy="5989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62656" y="3364991"/>
              <a:ext cx="6167628" cy="5989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3703" y="3758184"/>
              <a:ext cx="946404" cy="5989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62656" y="3758184"/>
              <a:ext cx="5564124" cy="59893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3703" y="4133088"/>
              <a:ext cx="946404" cy="5989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62656" y="4133088"/>
              <a:ext cx="5637276" cy="5989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3703" y="4572000"/>
              <a:ext cx="946404" cy="598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2656" y="4572000"/>
              <a:ext cx="5966460" cy="59893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62656" y="4809744"/>
              <a:ext cx="1220723" cy="5989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03703" y="5248656"/>
              <a:ext cx="946404" cy="5989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380614" y="5365636"/>
            <a:ext cx="2927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5"/>
              </a:lnSpc>
            </a:pP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62655" y="5248655"/>
            <a:ext cx="6040120" cy="1239520"/>
            <a:chOff x="2962655" y="5248655"/>
            <a:chExt cx="6040120" cy="1239520"/>
          </a:xfrm>
        </p:grpSpPr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62655" y="5248655"/>
              <a:ext cx="2830068" cy="5989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31535" y="5248655"/>
              <a:ext cx="443484" cy="59893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13832" y="5248655"/>
              <a:ext cx="3396996" cy="5989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62655" y="5458967"/>
              <a:ext cx="6039612" cy="5989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62655" y="5669279"/>
              <a:ext cx="5573268" cy="59893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62655" y="5888736"/>
              <a:ext cx="2793492" cy="598932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21</a:t>
            </a:fld>
            <a:endParaRPr spc="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48" y="549655"/>
            <a:ext cx="4600765" cy="3703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5216" y="1609344"/>
            <a:ext cx="7484745" cy="4594860"/>
            <a:chOff x="585216" y="1609344"/>
            <a:chExt cx="7484745" cy="4594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609344"/>
              <a:ext cx="3753611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011680"/>
              <a:ext cx="992124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1096" y="2011680"/>
              <a:ext cx="498348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2536" y="2011680"/>
              <a:ext cx="1147572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2596896"/>
              <a:ext cx="516635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44" y="2569463"/>
              <a:ext cx="7146035" cy="7086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3182111"/>
              <a:ext cx="516635" cy="653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3154680"/>
              <a:ext cx="1869948" cy="708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3767327"/>
              <a:ext cx="516635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544" y="3739895"/>
              <a:ext cx="2793492" cy="7086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4352544"/>
              <a:ext cx="516635" cy="6537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544" y="4325111"/>
              <a:ext cx="6579108" cy="708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4937759"/>
              <a:ext cx="516635" cy="6537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544" y="4910328"/>
              <a:ext cx="3653028" cy="708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6" y="5522976"/>
              <a:ext cx="516635" cy="653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3544" y="5495544"/>
              <a:ext cx="946404" cy="70866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pc="10" dirty="0"/>
              <a:t>22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7732" y="6594940"/>
            <a:ext cx="1130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9681" y="1591055"/>
            <a:ext cx="8921115" cy="4183379"/>
            <a:chOff x="209681" y="1591055"/>
            <a:chExt cx="8921115" cy="4183379"/>
          </a:xfrm>
        </p:grpSpPr>
        <p:sp>
          <p:nvSpPr>
            <p:cNvPr id="4" name="object 4"/>
            <p:cNvSpPr/>
            <p:nvPr/>
          </p:nvSpPr>
          <p:spPr>
            <a:xfrm>
              <a:off x="209677" y="1965032"/>
              <a:ext cx="887094" cy="189865"/>
            </a:xfrm>
            <a:custGeom>
              <a:avLst/>
              <a:gdLst/>
              <a:ahLst/>
              <a:cxnLst/>
              <a:rect l="l" t="t" r="r" b="b"/>
              <a:pathLst>
                <a:path w="887094" h="189864">
                  <a:moveTo>
                    <a:pt x="887082" y="0"/>
                  </a:moveTo>
                  <a:lnTo>
                    <a:pt x="877404" y="0"/>
                  </a:lnTo>
                  <a:lnTo>
                    <a:pt x="877404" y="9626"/>
                  </a:lnTo>
                  <a:lnTo>
                    <a:pt x="877404" y="179844"/>
                  </a:lnTo>
                  <a:lnTo>
                    <a:pt x="713041" y="179844"/>
                  </a:lnTo>
                  <a:lnTo>
                    <a:pt x="713041" y="178663"/>
                  </a:lnTo>
                  <a:lnTo>
                    <a:pt x="875004" y="178663"/>
                  </a:lnTo>
                  <a:lnTo>
                    <a:pt x="875004" y="9626"/>
                  </a:lnTo>
                  <a:lnTo>
                    <a:pt x="877404" y="9626"/>
                  </a:lnTo>
                  <a:lnTo>
                    <a:pt x="877404" y="0"/>
                  </a:lnTo>
                  <a:lnTo>
                    <a:pt x="713041" y="0"/>
                  </a:lnTo>
                  <a:lnTo>
                    <a:pt x="696137" y="0"/>
                  </a:lnTo>
                  <a:lnTo>
                    <a:pt x="696137" y="178663"/>
                  </a:lnTo>
                  <a:lnTo>
                    <a:pt x="696137" y="179844"/>
                  </a:lnTo>
                  <a:lnTo>
                    <a:pt x="539013" y="179844"/>
                  </a:lnTo>
                  <a:lnTo>
                    <a:pt x="539013" y="178663"/>
                  </a:lnTo>
                  <a:lnTo>
                    <a:pt x="696137" y="178663"/>
                  </a:lnTo>
                  <a:lnTo>
                    <a:pt x="69613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887082" y="189522"/>
                  </a:lnTo>
                  <a:lnTo>
                    <a:pt x="887082" y="184683"/>
                  </a:lnTo>
                  <a:lnTo>
                    <a:pt x="887082" y="179844"/>
                  </a:lnTo>
                  <a:lnTo>
                    <a:pt x="887082" y="9626"/>
                  </a:lnTo>
                  <a:lnTo>
                    <a:pt x="887082" y="4838"/>
                  </a:lnTo>
                  <a:lnTo>
                    <a:pt x="887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842" y="19650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871" y="1965032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26"/>
                  </a:lnTo>
                  <a:lnTo>
                    <a:pt x="355333" y="179844"/>
                  </a:lnTo>
                  <a:lnTo>
                    <a:pt x="352907" y="179844"/>
                  </a:lnTo>
                  <a:lnTo>
                    <a:pt x="352907" y="9626"/>
                  </a:lnTo>
                  <a:lnTo>
                    <a:pt x="355333" y="9626"/>
                  </a:lnTo>
                  <a:lnTo>
                    <a:pt x="355333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40" y="189522"/>
                  </a:lnTo>
                  <a:lnTo>
                    <a:pt x="190944" y="189522"/>
                  </a:lnTo>
                  <a:lnTo>
                    <a:pt x="364998" y="189522"/>
                  </a:lnTo>
                  <a:lnTo>
                    <a:pt x="364998" y="184683"/>
                  </a:lnTo>
                  <a:lnTo>
                    <a:pt x="364998" y="179844"/>
                  </a:lnTo>
                  <a:lnTo>
                    <a:pt x="364998" y="9626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1939" y="19650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677" y="1965032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5">
                  <a:moveTo>
                    <a:pt x="539013" y="173850"/>
                  </a:moveTo>
                  <a:lnTo>
                    <a:pt x="529348" y="173850"/>
                  </a:lnTo>
                  <a:lnTo>
                    <a:pt x="529348" y="183476"/>
                  </a:lnTo>
                  <a:lnTo>
                    <a:pt x="529348" y="353695"/>
                  </a:lnTo>
                  <a:lnTo>
                    <a:pt x="364985" y="353695"/>
                  </a:lnTo>
                  <a:lnTo>
                    <a:pt x="364985" y="352463"/>
                  </a:lnTo>
                  <a:lnTo>
                    <a:pt x="526935" y="352463"/>
                  </a:lnTo>
                  <a:lnTo>
                    <a:pt x="526935" y="183476"/>
                  </a:lnTo>
                  <a:lnTo>
                    <a:pt x="529348" y="183476"/>
                  </a:lnTo>
                  <a:lnTo>
                    <a:pt x="529348" y="173850"/>
                  </a:lnTo>
                  <a:lnTo>
                    <a:pt x="364985" y="173850"/>
                  </a:lnTo>
                  <a:lnTo>
                    <a:pt x="348068" y="173850"/>
                  </a:lnTo>
                  <a:lnTo>
                    <a:pt x="190957" y="173850"/>
                  </a:lnTo>
                  <a:lnTo>
                    <a:pt x="174028" y="173850"/>
                  </a:lnTo>
                  <a:lnTo>
                    <a:pt x="0" y="173850"/>
                  </a:lnTo>
                  <a:lnTo>
                    <a:pt x="0" y="363321"/>
                  </a:lnTo>
                  <a:lnTo>
                    <a:pt x="539013" y="363321"/>
                  </a:lnTo>
                  <a:lnTo>
                    <a:pt x="539013" y="358533"/>
                  </a:lnTo>
                  <a:lnTo>
                    <a:pt x="539013" y="353695"/>
                  </a:lnTo>
                  <a:lnTo>
                    <a:pt x="539013" y="183476"/>
                  </a:lnTo>
                  <a:lnTo>
                    <a:pt x="539013" y="178638"/>
                  </a:lnTo>
                  <a:lnTo>
                    <a:pt x="539013" y="173850"/>
                  </a:lnTo>
                  <a:close/>
                </a:path>
                <a:path w="2453640" h="363855">
                  <a:moveTo>
                    <a:pt x="2453386" y="0"/>
                  </a:moveTo>
                  <a:lnTo>
                    <a:pt x="2453386" y="0"/>
                  </a:lnTo>
                  <a:lnTo>
                    <a:pt x="1914359" y="0"/>
                  </a:lnTo>
                  <a:lnTo>
                    <a:pt x="1914359" y="178663"/>
                  </a:lnTo>
                  <a:lnTo>
                    <a:pt x="1914359" y="179844"/>
                  </a:lnTo>
                  <a:lnTo>
                    <a:pt x="1757260" y="179844"/>
                  </a:lnTo>
                  <a:lnTo>
                    <a:pt x="1757260" y="178663"/>
                  </a:lnTo>
                  <a:lnTo>
                    <a:pt x="1914359" y="178663"/>
                  </a:lnTo>
                  <a:lnTo>
                    <a:pt x="1914359" y="0"/>
                  </a:lnTo>
                  <a:lnTo>
                    <a:pt x="1757260" y="0"/>
                  </a:lnTo>
                  <a:lnTo>
                    <a:pt x="1740319" y="0"/>
                  </a:lnTo>
                  <a:lnTo>
                    <a:pt x="1740319" y="178663"/>
                  </a:lnTo>
                  <a:lnTo>
                    <a:pt x="1740319" y="179844"/>
                  </a:lnTo>
                  <a:lnTo>
                    <a:pt x="1575968" y="179844"/>
                  </a:lnTo>
                  <a:lnTo>
                    <a:pt x="1575968" y="178663"/>
                  </a:lnTo>
                  <a:lnTo>
                    <a:pt x="1740319" y="178663"/>
                  </a:lnTo>
                  <a:lnTo>
                    <a:pt x="1740319" y="0"/>
                  </a:lnTo>
                  <a:lnTo>
                    <a:pt x="1566291" y="0"/>
                  </a:lnTo>
                  <a:lnTo>
                    <a:pt x="1566291" y="189522"/>
                  </a:lnTo>
                  <a:lnTo>
                    <a:pt x="1740319" y="189522"/>
                  </a:lnTo>
                  <a:lnTo>
                    <a:pt x="1757260" y="189522"/>
                  </a:lnTo>
                  <a:lnTo>
                    <a:pt x="2453386" y="189522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786" y="213888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12"/>
                  </a:lnTo>
                  <a:lnTo>
                    <a:pt x="178866" y="178612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471"/>
                  </a:lnTo>
                  <a:lnTo>
                    <a:pt x="190931" y="189471"/>
                  </a:lnTo>
                  <a:lnTo>
                    <a:pt x="190931" y="184683"/>
                  </a:lnTo>
                  <a:lnTo>
                    <a:pt x="190931" y="179844"/>
                  </a:lnTo>
                  <a:lnTo>
                    <a:pt x="190931" y="9626"/>
                  </a:lnTo>
                  <a:lnTo>
                    <a:pt x="190931" y="4787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814" y="2138882"/>
              <a:ext cx="1061720" cy="189865"/>
            </a:xfrm>
            <a:custGeom>
              <a:avLst/>
              <a:gdLst/>
              <a:ahLst/>
              <a:cxnLst/>
              <a:rect l="l" t="t" r="r" b="b"/>
              <a:pathLst>
                <a:path w="1061720" h="189864">
                  <a:moveTo>
                    <a:pt x="1061123" y="0"/>
                  </a:moveTo>
                  <a:lnTo>
                    <a:pt x="1051445" y="0"/>
                  </a:lnTo>
                  <a:lnTo>
                    <a:pt x="1051445" y="9626"/>
                  </a:lnTo>
                  <a:lnTo>
                    <a:pt x="1051445" y="179844"/>
                  </a:lnTo>
                  <a:lnTo>
                    <a:pt x="1049020" y="179844"/>
                  </a:lnTo>
                  <a:lnTo>
                    <a:pt x="1049020" y="9626"/>
                  </a:lnTo>
                  <a:lnTo>
                    <a:pt x="1051445" y="9626"/>
                  </a:lnTo>
                  <a:lnTo>
                    <a:pt x="1051445" y="0"/>
                  </a:lnTo>
                  <a:lnTo>
                    <a:pt x="887082" y="0"/>
                  </a:lnTo>
                  <a:lnTo>
                    <a:pt x="870153" y="0"/>
                  </a:lnTo>
                  <a:lnTo>
                    <a:pt x="713054" y="0"/>
                  </a:lnTo>
                  <a:lnTo>
                    <a:pt x="696125" y="0"/>
                  </a:lnTo>
                  <a:lnTo>
                    <a:pt x="696125" y="178612"/>
                  </a:lnTo>
                  <a:lnTo>
                    <a:pt x="696125" y="179844"/>
                  </a:lnTo>
                  <a:lnTo>
                    <a:pt x="539000" y="179844"/>
                  </a:lnTo>
                  <a:lnTo>
                    <a:pt x="539000" y="178612"/>
                  </a:lnTo>
                  <a:lnTo>
                    <a:pt x="696125" y="178612"/>
                  </a:lnTo>
                  <a:lnTo>
                    <a:pt x="696125" y="0"/>
                  </a:lnTo>
                  <a:lnTo>
                    <a:pt x="539000" y="0"/>
                  </a:lnTo>
                  <a:lnTo>
                    <a:pt x="522097" y="0"/>
                  </a:lnTo>
                  <a:lnTo>
                    <a:pt x="522097" y="178612"/>
                  </a:lnTo>
                  <a:lnTo>
                    <a:pt x="522097" y="179844"/>
                  </a:lnTo>
                  <a:lnTo>
                    <a:pt x="364972" y="179844"/>
                  </a:lnTo>
                  <a:lnTo>
                    <a:pt x="364972" y="178612"/>
                  </a:lnTo>
                  <a:lnTo>
                    <a:pt x="522097" y="178612"/>
                  </a:lnTo>
                  <a:lnTo>
                    <a:pt x="522097" y="0"/>
                  </a:lnTo>
                  <a:lnTo>
                    <a:pt x="364972" y="0"/>
                  </a:lnTo>
                  <a:lnTo>
                    <a:pt x="348056" y="0"/>
                  </a:lnTo>
                  <a:lnTo>
                    <a:pt x="348056" y="178612"/>
                  </a:lnTo>
                  <a:lnTo>
                    <a:pt x="348056" y="179844"/>
                  </a:lnTo>
                  <a:lnTo>
                    <a:pt x="190944" y="179844"/>
                  </a:lnTo>
                  <a:lnTo>
                    <a:pt x="190944" y="178612"/>
                  </a:lnTo>
                  <a:lnTo>
                    <a:pt x="348056" y="178612"/>
                  </a:lnTo>
                  <a:lnTo>
                    <a:pt x="348056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471"/>
                  </a:lnTo>
                  <a:lnTo>
                    <a:pt x="1061123" y="189471"/>
                  </a:lnTo>
                  <a:lnTo>
                    <a:pt x="1061123" y="184683"/>
                  </a:lnTo>
                  <a:lnTo>
                    <a:pt x="1061123" y="179844"/>
                  </a:lnTo>
                  <a:lnTo>
                    <a:pt x="1061123" y="9626"/>
                  </a:lnTo>
                  <a:lnTo>
                    <a:pt x="1061123" y="4787"/>
                  </a:lnTo>
                  <a:lnTo>
                    <a:pt x="1061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677" y="2138882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5">
                  <a:moveTo>
                    <a:pt x="364985" y="173786"/>
                  </a:moveTo>
                  <a:lnTo>
                    <a:pt x="355307" y="173786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352907" y="353695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786"/>
                  </a:lnTo>
                  <a:lnTo>
                    <a:pt x="190957" y="173786"/>
                  </a:lnTo>
                  <a:lnTo>
                    <a:pt x="174028" y="173786"/>
                  </a:lnTo>
                  <a:lnTo>
                    <a:pt x="0" y="173786"/>
                  </a:lnTo>
                  <a:lnTo>
                    <a:pt x="0" y="363321"/>
                  </a:lnTo>
                  <a:lnTo>
                    <a:pt x="174028" y="363321"/>
                  </a:lnTo>
                  <a:lnTo>
                    <a:pt x="190957" y="363321"/>
                  </a:lnTo>
                  <a:lnTo>
                    <a:pt x="364985" y="363321"/>
                  </a:lnTo>
                  <a:lnTo>
                    <a:pt x="364985" y="358470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25"/>
                  </a:lnTo>
                  <a:lnTo>
                    <a:pt x="364985" y="173786"/>
                  </a:lnTo>
                  <a:close/>
                </a:path>
                <a:path w="2453640" h="363855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12"/>
                  </a:lnTo>
                  <a:lnTo>
                    <a:pt x="2088388" y="179844"/>
                  </a:lnTo>
                  <a:lnTo>
                    <a:pt x="1931289" y="179844"/>
                  </a:lnTo>
                  <a:lnTo>
                    <a:pt x="1931289" y="178612"/>
                  </a:lnTo>
                  <a:lnTo>
                    <a:pt x="2088388" y="178612"/>
                  </a:lnTo>
                  <a:lnTo>
                    <a:pt x="2088388" y="0"/>
                  </a:lnTo>
                  <a:lnTo>
                    <a:pt x="1931289" y="0"/>
                  </a:lnTo>
                  <a:lnTo>
                    <a:pt x="1914359" y="0"/>
                  </a:lnTo>
                  <a:lnTo>
                    <a:pt x="1914359" y="178612"/>
                  </a:lnTo>
                  <a:lnTo>
                    <a:pt x="1914359" y="179844"/>
                  </a:lnTo>
                  <a:lnTo>
                    <a:pt x="1749996" y="179844"/>
                  </a:lnTo>
                  <a:lnTo>
                    <a:pt x="1749996" y="178612"/>
                  </a:lnTo>
                  <a:lnTo>
                    <a:pt x="1914359" y="178612"/>
                  </a:lnTo>
                  <a:lnTo>
                    <a:pt x="1914359" y="0"/>
                  </a:lnTo>
                  <a:lnTo>
                    <a:pt x="1740319" y="0"/>
                  </a:lnTo>
                  <a:lnTo>
                    <a:pt x="1740319" y="189471"/>
                  </a:lnTo>
                  <a:lnTo>
                    <a:pt x="1914359" y="189471"/>
                  </a:lnTo>
                  <a:lnTo>
                    <a:pt x="1931289" y="189471"/>
                  </a:lnTo>
                  <a:lnTo>
                    <a:pt x="2453386" y="189471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787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745" y="231266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908"/>
                  </a:lnTo>
                  <a:lnTo>
                    <a:pt x="9677" y="179908"/>
                  </a:lnTo>
                  <a:lnTo>
                    <a:pt x="9677" y="178676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83"/>
                  </a:lnTo>
                  <a:lnTo>
                    <a:pt x="190944" y="179908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786" y="2312669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295" y="0"/>
                  </a:lnTo>
                  <a:lnTo>
                    <a:pt x="355295" y="9690"/>
                  </a:lnTo>
                  <a:lnTo>
                    <a:pt x="355295" y="179908"/>
                  </a:lnTo>
                  <a:lnTo>
                    <a:pt x="190931" y="179908"/>
                  </a:lnTo>
                  <a:lnTo>
                    <a:pt x="190931" y="178676"/>
                  </a:lnTo>
                  <a:lnTo>
                    <a:pt x="352894" y="178676"/>
                  </a:lnTo>
                  <a:lnTo>
                    <a:pt x="352894" y="9690"/>
                  </a:lnTo>
                  <a:lnTo>
                    <a:pt x="355295" y="9690"/>
                  </a:lnTo>
                  <a:lnTo>
                    <a:pt x="355295" y="0"/>
                  </a:lnTo>
                  <a:lnTo>
                    <a:pt x="190931" y="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31" y="189534"/>
                  </a:lnTo>
                  <a:lnTo>
                    <a:pt x="364972" y="189534"/>
                  </a:lnTo>
                  <a:lnTo>
                    <a:pt x="364972" y="184683"/>
                  </a:lnTo>
                  <a:lnTo>
                    <a:pt x="364972" y="179908"/>
                  </a:lnTo>
                  <a:lnTo>
                    <a:pt x="364972" y="9690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9842" y="231266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908"/>
                  </a:lnTo>
                  <a:lnTo>
                    <a:pt x="9664" y="179908"/>
                  </a:lnTo>
                  <a:lnTo>
                    <a:pt x="9664" y="178676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83"/>
                  </a:lnTo>
                  <a:lnTo>
                    <a:pt x="190944" y="179908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3871" y="231266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908"/>
                  </a:lnTo>
                  <a:lnTo>
                    <a:pt x="9677" y="179908"/>
                  </a:lnTo>
                  <a:lnTo>
                    <a:pt x="9677" y="178676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83"/>
                  </a:lnTo>
                  <a:lnTo>
                    <a:pt x="190944" y="179908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7911" y="2312669"/>
              <a:ext cx="713105" cy="189865"/>
            </a:xfrm>
            <a:custGeom>
              <a:avLst/>
              <a:gdLst/>
              <a:ahLst/>
              <a:cxnLst/>
              <a:rect l="l" t="t" r="r" b="b"/>
              <a:pathLst>
                <a:path w="713105" h="189864">
                  <a:moveTo>
                    <a:pt x="713054" y="0"/>
                  </a:moveTo>
                  <a:lnTo>
                    <a:pt x="703389" y="0"/>
                  </a:lnTo>
                  <a:lnTo>
                    <a:pt x="703389" y="9690"/>
                  </a:lnTo>
                  <a:lnTo>
                    <a:pt x="703389" y="179908"/>
                  </a:lnTo>
                  <a:lnTo>
                    <a:pt x="700951" y="179908"/>
                  </a:lnTo>
                  <a:lnTo>
                    <a:pt x="700951" y="9690"/>
                  </a:lnTo>
                  <a:lnTo>
                    <a:pt x="703389" y="9690"/>
                  </a:lnTo>
                  <a:lnTo>
                    <a:pt x="703389" y="0"/>
                  </a:lnTo>
                  <a:lnTo>
                    <a:pt x="539026" y="0"/>
                  </a:lnTo>
                  <a:lnTo>
                    <a:pt x="522084" y="0"/>
                  </a:lnTo>
                  <a:lnTo>
                    <a:pt x="522084" y="178676"/>
                  </a:lnTo>
                  <a:lnTo>
                    <a:pt x="522084" y="179908"/>
                  </a:lnTo>
                  <a:lnTo>
                    <a:pt x="364985" y="179908"/>
                  </a:lnTo>
                  <a:lnTo>
                    <a:pt x="364985" y="178676"/>
                  </a:lnTo>
                  <a:lnTo>
                    <a:pt x="522084" y="178676"/>
                  </a:lnTo>
                  <a:lnTo>
                    <a:pt x="522084" y="0"/>
                  </a:lnTo>
                  <a:lnTo>
                    <a:pt x="364985" y="0"/>
                  </a:lnTo>
                  <a:lnTo>
                    <a:pt x="348056" y="0"/>
                  </a:lnTo>
                  <a:lnTo>
                    <a:pt x="348056" y="178676"/>
                  </a:lnTo>
                  <a:lnTo>
                    <a:pt x="348056" y="179908"/>
                  </a:lnTo>
                  <a:lnTo>
                    <a:pt x="190957" y="179908"/>
                  </a:lnTo>
                  <a:lnTo>
                    <a:pt x="190957" y="178676"/>
                  </a:lnTo>
                  <a:lnTo>
                    <a:pt x="348056" y="178676"/>
                  </a:lnTo>
                  <a:lnTo>
                    <a:pt x="348056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174028" y="178676"/>
                  </a:lnTo>
                  <a:lnTo>
                    <a:pt x="174028" y="179908"/>
                  </a:lnTo>
                  <a:lnTo>
                    <a:pt x="9664" y="179908"/>
                  </a:lnTo>
                  <a:lnTo>
                    <a:pt x="9664" y="178676"/>
                  </a:lnTo>
                  <a:lnTo>
                    <a:pt x="174028" y="178676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57" y="189534"/>
                  </a:lnTo>
                  <a:lnTo>
                    <a:pt x="713054" y="189534"/>
                  </a:lnTo>
                  <a:lnTo>
                    <a:pt x="713054" y="184683"/>
                  </a:lnTo>
                  <a:lnTo>
                    <a:pt x="713054" y="179908"/>
                  </a:lnTo>
                  <a:lnTo>
                    <a:pt x="713054" y="9690"/>
                  </a:lnTo>
                  <a:lnTo>
                    <a:pt x="713054" y="4838"/>
                  </a:lnTo>
                  <a:lnTo>
                    <a:pt x="71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677" y="2312669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5">
                  <a:moveTo>
                    <a:pt x="364985" y="173850"/>
                  </a:moveTo>
                  <a:lnTo>
                    <a:pt x="355307" y="173850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352907" y="353695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850"/>
                  </a:lnTo>
                  <a:lnTo>
                    <a:pt x="190957" y="173850"/>
                  </a:lnTo>
                  <a:lnTo>
                    <a:pt x="174028" y="173850"/>
                  </a:lnTo>
                  <a:lnTo>
                    <a:pt x="0" y="173850"/>
                  </a:lnTo>
                  <a:lnTo>
                    <a:pt x="0" y="363385"/>
                  </a:lnTo>
                  <a:lnTo>
                    <a:pt x="174028" y="363385"/>
                  </a:lnTo>
                  <a:lnTo>
                    <a:pt x="190957" y="363385"/>
                  </a:lnTo>
                  <a:lnTo>
                    <a:pt x="364985" y="363385"/>
                  </a:lnTo>
                  <a:lnTo>
                    <a:pt x="364985" y="358533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89"/>
                  </a:lnTo>
                  <a:lnTo>
                    <a:pt x="364985" y="173850"/>
                  </a:lnTo>
                  <a:close/>
                </a:path>
                <a:path w="2453640" h="363855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76"/>
                  </a:lnTo>
                  <a:lnTo>
                    <a:pt x="2088388" y="179908"/>
                  </a:lnTo>
                  <a:lnTo>
                    <a:pt x="1924024" y="179908"/>
                  </a:lnTo>
                  <a:lnTo>
                    <a:pt x="1924024" y="178676"/>
                  </a:lnTo>
                  <a:lnTo>
                    <a:pt x="2088388" y="178676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34"/>
                  </a:lnTo>
                  <a:lnTo>
                    <a:pt x="2088388" y="189534"/>
                  </a:lnTo>
                  <a:lnTo>
                    <a:pt x="2105317" y="189534"/>
                  </a:lnTo>
                  <a:lnTo>
                    <a:pt x="2262416" y="189534"/>
                  </a:lnTo>
                  <a:lnTo>
                    <a:pt x="2279358" y="189534"/>
                  </a:lnTo>
                  <a:lnTo>
                    <a:pt x="2453386" y="189534"/>
                  </a:lnTo>
                  <a:lnTo>
                    <a:pt x="2453386" y="184683"/>
                  </a:lnTo>
                  <a:lnTo>
                    <a:pt x="2453386" y="179908"/>
                  </a:lnTo>
                  <a:lnTo>
                    <a:pt x="2453386" y="9690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745" y="2486520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307" y="0"/>
                  </a:lnTo>
                  <a:lnTo>
                    <a:pt x="355307" y="9626"/>
                  </a:lnTo>
                  <a:lnTo>
                    <a:pt x="355307" y="179844"/>
                  </a:lnTo>
                  <a:lnTo>
                    <a:pt x="352907" y="179844"/>
                  </a:lnTo>
                  <a:lnTo>
                    <a:pt x="352907" y="9626"/>
                  </a:lnTo>
                  <a:lnTo>
                    <a:pt x="355307" y="9626"/>
                  </a:lnTo>
                  <a:lnTo>
                    <a:pt x="355307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174040" y="178663"/>
                  </a:lnTo>
                  <a:lnTo>
                    <a:pt x="174040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4040" y="178663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44" y="189534"/>
                  </a:lnTo>
                  <a:lnTo>
                    <a:pt x="364972" y="189534"/>
                  </a:lnTo>
                  <a:lnTo>
                    <a:pt x="364972" y="184683"/>
                  </a:lnTo>
                  <a:lnTo>
                    <a:pt x="364972" y="179844"/>
                  </a:lnTo>
                  <a:lnTo>
                    <a:pt x="364972" y="9626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5814" y="2486520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9842" y="2486520"/>
              <a:ext cx="539115" cy="189865"/>
            </a:xfrm>
            <a:custGeom>
              <a:avLst/>
              <a:gdLst/>
              <a:ahLst/>
              <a:cxnLst/>
              <a:rect l="l" t="t" r="r" b="b"/>
              <a:pathLst>
                <a:path w="539115" h="189864">
                  <a:moveTo>
                    <a:pt x="539026" y="0"/>
                  </a:moveTo>
                  <a:lnTo>
                    <a:pt x="529361" y="0"/>
                  </a:lnTo>
                  <a:lnTo>
                    <a:pt x="529361" y="9626"/>
                  </a:lnTo>
                  <a:lnTo>
                    <a:pt x="529361" y="179844"/>
                  </a:lnTo>
                  <a:lnTo>
                    <a:pt x="526935" y="179844"/>
                  </a:lnTo>
                  <a:lnTo>
                    <a:pt x="526935" y="9626"/>
                  </a:lnTo>
                  <a:lnTo>
                    <a:pt x="529361" y="9626"/>
                  </a:lnTo>
                  <a:lnTo>
                    <a:pt x="529361" y="0"/>
                  </a:lnTo>
                  <a:lnTo>
                    <a:pt x="364972" y="0"/>
                  </a:lnTo>
                  <a:lnTo>
                    <a:pt x="348068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44" y="189534"/>
                  </a:lnTo>
                  <a:lnTo>
                    <a:pt x="348068" y="189534"/>
                  </a:lnTo>
                  <a:lnTo>
                    <a:pt x="364972" y="189534"/>
                  </a:lnTo>
                  <a:lnTo>
                    <a:pt x="539026" y="189534"/>
                  </a:lnTo>
                  <a:lnTo>
                    <a:pt x="539026" y="184683"/>
                  </a:lnTo>
                  <a:lnTo>
                    <a:pt x="539026" y="179844"/>
                  </a:lnTo>
                  <a:lnTo>
                    <a:pt x="539026" y="9626"/>
                  </a:lnTo>
                  <a:lnTo>
                    <a:pt x="539026" y="4838"/>
                  </a:lnTo>
                  <a:lnTo>
                    <a:pt x="53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1939" y="2486520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5968" y="2486520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26"/>
                  </a:lnTo>
                  <a:lnTo>
                    <a:pt x="355333" y="179844"/>
                  </a:lnTo>
                  <a:lnTo>
                    <a:pt x="190969" y="179844"/>
                  </a:lnTo>
                  <a:lnTo>
                    <a:pt x="190969" y="178663"/>
                  </a:lnTo>
                  <a:lnTo>
                    <a:pt x="352894" y="178663"/>
                  </a:lnTo>
                  <a:lnTo>
                    <a:pt x="352894" y="9626"/>
                  </a:lnTo>
                  <a:lnTo>
                    <a:pt x="355333" y="9626"/>
                  </a:lnTo>
                  <a:lnTo>
                    <a:pt x="355333" y="0"/>
                  </a:lnTo>
                  <a:lnTo>
                    <a:pt x="190969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69" y="189534"/>
                  </a:lnTo>
                  <a:lnTo>
                    <a:pt x="364998" y="189534"/>
                  </a:lnTo>
                  <a:lnTo>
                    <a:pt x="364998" y="184683"/>
                  </a:lnTo>
                  <a:lnTo>
                    <a:pt x="364998" y="179844"/>
                  </a:lnTo>
                  <a:lnTo>
                    <a:pt x="364998" y="9626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677" y="2486520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5">
                  <a:moveTo>
                    <a:pt x="364985" y="173799"/>
                  </a:moveTo>
                  <a:lnTo>
                    <a:pt x="355307" y="173799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352907" y="353695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799"/>
                  </a:lnTo>
                  <a:lnTo>
                    <a:pt x="190957" y="173799"/>
                  </a:lnTo>
                  <a:lnTo>
                    <a:pt x="174028" y="173799"/>
                  </a:lnTo>
                  <a:lnTo>
                    <a:pt x="0" y="173799"/>
                  </a:lnTo>
                  <a:lnTo>
                    <a:pt x="0" y="363321"/>
                  </a:lnTo>
                  <a:lnTo>
                    <a:pt x="174028" y="363321"/>
                  </a:lnTo>
                  <a:lnTo>
                    <a:pt x="190957" y="363321"/>
                  </a:lnTo>
                  <a:lnTo>
                    <a:pt x="364985" y="363321"/>
                  </a:lnTo>
                  <a:lnTo>
                    <a:pt x="364985" y="358533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38"/>
                  </a:lnTo>
                  <a:lnTo>
                    <a:pt x="364985" y="173799"/>
                  </a:lnTo>
                  <a:close/>
                </a:path>
                <a:path w="2453640" h="363855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262416" y="178663"/>
                  </a:lnTo>
                  <a:lnTo>
                    <a:pt x="2262416" y="179844"/>
                  </a:lnTo>
                  <a:lnTo>
                    <a:pt x="2105317" y="179844"/>
                  </a:lnTo>
                  <a:lnTo>
                    <a:pt x="2105317" y="178663"/>
                  </a:lnTo>
                  <a:lnTo>
                    <a:pt x="2262416" y="178663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44"/>
                  </a:lnTo>
                  <a:lnTo>
                    <a:pt x="1924024" y="179844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34"/>
                  </a:lnTo>
                  <a:lnTo>
                    <a:pt x="2088388" y="189534"/>
                  </a:lnTo>
                  <a:lnTo>
                    <a:pt x="2105317" y="189534"/>
                  </a:lnTo>
                  <a:lnTo>
                    <a:pt x="2262416" y="189534"/>
                  </a:lnTo>
                  <a:lnTo>
                    <a:pt x="2279358" y="189534"/>
                  </a:lnTo>
                  <a:lnTo>
                    <a:pt x="2453386" y="189534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7745" y="2660319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307" y="0"/>
                  </a:lnTo>
                  <a:lnTo>
                    <a:pt x="355307" y="9677"/>
                  </a:lnTo>
                  <a:lnTo>
                    <a:pt x="355307" y="179895"/>
                  </a:lnTo>
                  <a:lnTo>
                    <a:pt x="190944" y="179895"/>
                  </a:lnTo>
                  <a:lnTo>
                    <a:pt x="190944" y="178663"/>
                  </a:lnTo>
                  <a:lnTo>
                    <a:pt x="352907" y="178663"/>
                  </a:lnTo>
                  <a:lnTo>
                    <a:pt x="352907" y="9677"/>
                  </a:lnTo>
                  <a:lnTo>
                    <a:pt x="355307" y="9677"/>
                  </a:lnTo>
                  <a:lnTo>
                    <a:pt x="355307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174040" y="178663"/>
                  </a:lnTo>
                  <a:lnTo>
                    <a:pt x="174040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4040" y="178663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40" y="189522"/>
                  </a:lnTo>
                  <a:lnTo>
                    <a:pt x="190944" y="189522"/>
                  </a:lnTo>
                  <a:lnTo>
                    <a:pt x="364972" y="189522"/>
                  </a:lnTo>
                  <a:lnTo>
                    <a:pt x="364972" y="184734"/>
                  </a:lnTo>
                  <a:lnTo>
                    <a:pt x="364972" y="179895"/>
                  </a:lnTo>
                  <a:lnTo>
                    <a:pt x="364972" y="9677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5814" y="266031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734"/>
                  </a:lnTo>
                  <a:lnTo>
                    <a:pt x="190944" y="179895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9842" y="2660319"/>
              <a:ext cx="539115" cy="189865"/>
            </a:xfrm>
            <a:custGeom>
              <a:avLst/>
              <a:gdLst/>
              <a:ahLst/>
              <a:cxnLst/>
              <a:rect l="l" t="t" r="r" b="b"/>
              <a:pathLst>
                <a:path w="539115" h="189864">
                  <a:moveTo>
                    <a:pt x="539026" y="0"/>
                  </a:moveTo>
                  <a:lnTo>
                    <a:pt x="529361" y="0"/>
                  </a:lnTo>
                  <a:lnTo>
                    <a:pt x="529361" y="9677"/>
                  </a:lnTo>
                  <a:lnTo>
                    <a:pt x="529361" y="179895"/>
                  </a:lnTo>
                  <a:lnTo>
                    <a:pt x="526935" y="179895"/>
                  </a:lnTo>
                  <a:lnTo>
                    <a:pt x="526935" y="9677"/>
                  </a:lnTo>
                  <a:lnTo>
                    <a:pt x="529361" y="9677"/>
                  </a:lnTo>
                  <a:lnTo>
                    <a:pt x="529361" y="0"/>
                  </a:lnTo>
                  <a:lnTo>
                    <a:pt x="364972" y="0"/>
                  </a:lnTo>
                  <a:lnTo>
                    <a:pt x="348068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44" y="189522"/>
                  </a:lnTo>
                  <a:lnTo>
                    <a:pt x="348068" y="189522"/>
                  </a:lnTo>
                  <a:lnTo>
                    <a:pt x="364972" y="189522"/>
                  </a:lnTo>
                  <a:lnTo>
                    <a:pt x="539026" y="189522"/>
                  </a:lnTo>
                  <a:lnTo>
                    <a:pt x="539026" y="184734"/>
                  </a:lnTo>
                  <a:lnTo>
                    <a:pt x="539026" y="179895"/>
                  </a:lnTo>
                  <a:lnTo>
                    <a:pt x="539026" y="9677"/>
                  </a:lnTo>
                  <a:lnTo>
                    <a:pt x="539026" y="4838"/>
                  </a:lnTo>
                  <a:lnTo>
                    <a:pt x="53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1939" y="266031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734"/>
                  </a:lnTo>
                  <a:lnTo>
                    <a:pt x="190957" y="179895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5968" y="266031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734"/>
                  </a:lnTo>
                  <a:lnTo>
                    <a:pt x="190969" y="179895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9996" y="266031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77"/>
                  </a:lnTo>
                  <a:lnTo>
                    <a:pt x="181305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305" y="9677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734"/>
                  </a:lnTo>
                  <a:lnTo>
                    <a:pt x="190969" y="179895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4037" y="2660319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734"/>
                  </a:lnTo>
                  <a:lnTo>
                    <a:pt x="190957" y="179895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9677" y="2660319"/>
              <a:ext cx="2453640" cy="362585"/>
            </a:xfrm>
            <a:custGeom>
              <a:avLst/>
              <a:gdLst/>
              <a:ahLst/>
              <a:cxnLst/>
              <a:rect l="l" t="t" r="r" b="b"/>
              <a:pathLst>
                <a:path w="2453640" h="362585">
                  <a:moveTo>
                    <a:pt x="364985" y="173837"/>
                  </a:moveTo>
                  <a:lnTo>
                    <a:pt x="355307" y="173837"/>
                  </a:lnTo>
                  <a:lnTo>
                    <a:pt x="355307" y="183527"/>
                  </a:lnTo>
                  <a:lnTo>
                    <a:pt x="355307" y="352539"/>
                  </a:lnTo>
                  <a:lnTo>
                    <a:pt x="190957" y="352539"/>
                  </a:lnTo>
                  <a:lnTo>
                    <a:pt x="352907" y="352513"/>
                  </a:lnTo>
                  <a:lnTo>
                    <a:pt x="352907" y="183527"/>
                  </a:lnTo>
                  <a:lnTo>
                    <a:pt x="355307" y="183527"/>
                  </a:lnTo>
                  <a:lnTo>
                    <a:pt x="355307" y="173837"/>
                  </a:lnTo>
                  <a:lnTo>
                    <a:pt x="190957" y="173837"/>
                  </a:lnTo>
                  <a:lnTo>
                    <a:pt x="174028" y="173837"/>
                  </a:lnTo>
                  <a:lnTo>
                    <a:pt x="0" y="173837"/>
                  </a:lnTo>
                  <a:lnTo>
                    <a:pt x="0" y="362165"/>
                  </a:lnTo>
                  <a:lnTo>
                    <a:pt x="174028" y="362165"/>
                  </a:lnTo>
                  <a:lnTo>
                    <a:pt x="190957" y="362165"/>
                  </a:lnTo>
                  <a:lnTo>
                    <a:pt x="364985" y="362165"/>
                  </a:lnTo>
                  <a:lnTo>
                    <a:pt x="364985" y="357314"/>
                  </a:lnTo>
                  <a:lnTo>
                    <a:pt x="364985" y="352539"/>
                  </a:lnTo>
                  <a:lnTo>
                    <a:pt x="364985" y="183527"/>
                  </a:lnTo>
                  <a:lnTo>
                    <a:pt x="364985" y="178689"/>
                  </a:lnTo>
                  <a:lnTo>
                    <a:pt x="364985" y="173837"/>
                  </a:lnTo>
                  <a:close/>
                </a:path>
                <a:path w="2453640" h="362585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262416" y="178663"/>
                  </a:lnTo>
                  <a:lnTo>
                    <a:pt x="2262416" y="179895"/>
                  </a:lnTo>
                  <a:lnTo>
                    <a:pt x="2098052" y="179895"/>
                  </a:lnTo>
                  <a:lnTo>
                    <a:pt x="2098052" y="178663"/>
                  </a:lnTo>
                  <a:lnTo>
                    <a:pt x="2262416" y="178663"/>
                  </a:lnTo>
                  <a:lnTo>
                    <a:pt x="2262416" y="0"/>
                  </a:lnTo>
                  <a:lnTo>
                    <a:pt x="2088388" y="0"/>
                  </a:lnTo>
                  <a:lnTo>
                    <a:pt x="2088388" y="189522"/>
                  </a:lnTo>
                  <a:lnTo>
                    <a:pt x="2262416" y="189522"/>
                  </a:lnTo>
                  <a:lnTo>
                    <a:pt x="2279358" y="189522"/>
                  </a:lnTo>
                  <a:lnTo>
                    <a:pt x="2453386" y="189522"/>
                  </a:lnTo>
                  <a:lnTo>
                    <a:pt x="2453386" y="184734"/>
                  </a:lnTo>
                  <a:lnTo>
                    <a:pt x="2453386" y="179895"/>
                  </a:lnTo>
                  <a:lnTo>
                    <a:pt x="2453386" y="9677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7745" y="2834157"/>
              <a:ext cx="191135" cy="188595"/>
            </a:xfrm>
            <a:custGeom>
              <a:avLst/>
              <a:gdLst/>
              <a:ahLst/>
              <a:cxnLst/>
              <a:rect l="l" t="t" r="r" b="b"/>
              <a:pathLst>
                <a:path w="191134" h="18859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8701"/>
                  </a:lnTo>
                  <a:lnTo>
                    <a:pt x="9677" y="178701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90944" y="188328"/>
                  </a:lnTo>
                  <a:lnTo>
                    <a:pt x="190944" y="183476"/>
                  </a:lnTo>
                  <a:lnTo>
                    <a:pt x="190944" y="178701"/>
                  </a:lnTo>
                  <a:lnTo>
                    <a:pt x="190944" y="9690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1786" y="2834157"/>
              <a:ext cx="191135" cy="188595"/>
            </a:xfrm>
            <a:custGeom>
              <a:avLst/>
              <a:gdLst/>
              <a:ahLst/>
              <a:cxnLst/>
              <a:rect l="l" t="t" r="r" b="b"/>
              <a:pathLst>
                <a:path w="191134" h="188594">
                  <a:moveTo>
                    <a:pt x="190931" y="0"/>
                  </a:moveTo>
                  <a:lnTo>
                    <a:pt x="181267" y="0"/>
                  </a:lnTo>
                  <a:lnTo>
                    <a:pt x="181267" y="9690"/>
                  </a:lnTo>
                  <a:lnTo>
                    <a:pt x="181267" y="178701"/>
                  </a:lnTo>
                  <a:lnTo>
                    <a:pt x="9664" y="178701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67" y="9690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90931" y="188328"/>
                  </a:lnTo>
                  <a:lnTo>
                    <a:pt x="190931" y="183476"/>
                  </a:lnTo>
                  <a:lnTo>
                    <a:pt x="190931" y="178701"/>
                  </a:lnTo>
                  <a:lnTo>
                    <a:pt x="190931" y="9690"/>
                  </a:lnTo>
                  <a:lnTo>
                    <a:pt x="190931" y="4851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5814" y="2834157"/>
              <a:ext cx="191135" cy="188595"/>
            </a:xfrm>
            <a:custGeom>
              <a:avLst/>
              <a:gdLst/>
              <a:ahLst/>
              <a:cxnLst/>
              <a:rect l="l" t="t" r="r" b="b"/>
              <a:pathLst>
                <a:path w="191134" h="188594">
                  <a:moveTo>
                    <a:pt x="190944" y="0"/>
                  </a:moveTo>
                  <a:lnTo>
                    <a:pt x="181267" y="0"/>
                  </a:lnTo>
                  <a:lnTo>
                    <a:pt x="181267" y="9690"/>
                  </a:lnTo>
                  <a:lnTo>
                    <a:pt x="181267" y="178701"/>
                  </a:lnTo>
                  <a:lnTo>
                    <a:pt x="9664" y="178701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67" y="9690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90944" y="188328"/>
                  </a:lnTo>
                  <a:lnTo>
                    <a:pt x="190944" y="183476"/>
                  </a:lnTo>
                  <a:lnTo>
                    <a:pt x="190944" y="178701"/>
                  </a:lnTo>
                  <a:lnTo>
                    <a:pt x="190944" y="9690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9842" y="2834157"/>
              <a:ext cx="539115" cy="188595"/>
            </a:xfrm>
            <a:custGeom>
              <a:avLst/>
              <a:gdLst/>
              <a:ahLst/>
              <a:cxnLst/>
              <a:rect l="l" t="t" r="r" b="b"/>
              <a:pathLst>
                <a:path w="539115" h="188594">
                  <a:moveTo>
                    <a:pt x="539026" y="0"/>
                  </a:moveTo>
                  <a:lnTo>
                    <a:pt x="529361" y="0"/>
                  </a:lnTo>
                  <a:lnTo>
                    <a:pt x="529361" y="9690"/>
                  </a:lnTo>
                  <a:lnTo>
                    <a:pt x="529361" y="178701"/>
                  </a:lnTo>
                  <a:lnTo>
                    <a:pt x="364972" y="178701"/>
                  </a:lnTo>
                  <a:lnTo>
                    <a:pt x="526935" y="178676"/>
                  </a:lnTo>
                  <a:lnTo>
                    <a:pt x="526935" y="9690"/>
                  </a:lnTo>
                  <a:lnTo>
                    <a:pt x="529361" y="9690"/>
                  </a:lnTo>
                  <a:lnTo>
                    <a:pt x="529361" y="0"/>
                  </a:lnTo>
                  <a:lnTo>
                    <a:pt x="364972" y="0"/>
                  </a:lnTo>
                  <a:lnTo>
                    <a:pt x="348068" y="0"/>
                  </a:lnTo>
                  <a:lnTo>
                    <a:pt x="348068" y="178676"/>
                  </a:lnTo>
                  <a:lnTo>
                    <a:pt x="190944" y="178701"/>
                  </a:lnTo>
                  <a:lnTo>
                    <a:pt x="348068" y="178676"/>
                  </a:lnTo>
                  <a:lnTo>
                    <a:pt x="348068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76"/>
                  </a:lnTo>
                  <a:lnTo>
                    <a:pt x="9664" y="178701"/>
                  </a:lnTo>
                  <a:lnTo>
                    <a:pt x="174028" y="178676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74028" y="188328"/>
                  </a:lnTo>
                  <a:lnTo>
                    <a:pt x="190944" y="188328"/>
                  </a:lnTo>
                  <a:lnTo>
                    <a:pt x="348068" y="188328"/>
                  </a:lnTo>
                  <a:lnTo>
                    <a:pt x="364972" y="188328"/>
                  </a:lnTo>
                  <a:lnTo>
                    <a:pt x="539026" y="188328"/>
                  </a:lnTo>
                  <a:lnTo>
                    <a:pt x="539026" y="183476"/>
                  </a:lnTo>
                  <a:lnTo>
                    <a:pt x="539026" y="178701"/>
                  </a:lnTo>
                  <a:lnTo>
                    <a:pt x="539026" y="9690"/>
                  </a:lnTo>
                  <a:lnTo>
                    <a:pt x="539026" y="4851"/>
                  </a:lnTo>
                  <a:lnTo>
                    <a:pt x="53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01939" y="2834157"/>
              <a:ext cx="365125" cy="188595"/>
            </a:xfrm>
            <a:custGeom>
              <a:avLst/>
              <a:gdLst/>
              <a:ahLst/>
              <a:cxnLst/>
              <a:rect l="l" t="t" r="r" b="b"/>
              <a:pathLst>
                <a:path w="365125" h="188594">
                  <a:moveTo>
                    <a:pt x="364998" y="0"/>
                  </a:moveTo>
                  <a:lnTo>
                    <a:pt x="355320" y="0"/>
                  </a:lnTo>
                  <a:lnTo>
                    <a:pt x="355320" y="9690"/>
                  </a:lnTo>
                  <a:lnTo>
                    <a:pt x="355320" y="178701"/>
                  </a:lnTo>
                  <a:lnTo>
                    <a:pt x="190957" y="178701"/>
                  </a:lnTo>
                  <a:lnTo>
                    <a:pt x="352894" y="178676"/>
                  </a:lnTo>
                  <a:lnTo>
                    <a:pt x="352894" y="9690"/>
                  </a:lnTo>
                  <a:lnTo>
                    <a:pt x="355320" y="9690"/>
                  </a:lnTo>
                  <a:lnTo>
                    <a:pt x="355320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174028" y="178676"/>
                  </a:lnTo>
                  <a:lnTo>
                    <a:pt x="9664" y="178701"/>
                  </a:lnTo>
                  <a:lnTo>
                    <a:pt x="174028" y="178676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74028" y="188328"/>
                  </a:lnTo>
                  <a:lnTo>
                    <a:pt x="190957" y="188328"/>
                  </a:lnTo>
                  <a:lnTo>
                    <a:pt x="364998" y="188328"/>
                  </a:lnTo>
                  <a:lnTo>
                    <a:pt x="364998" y="183476"/>
                  </a:lnTo>
                  <a:lnTo>
                    <a:pt x="364998" y="178701"/>
                  </a:lnTo>
                  <a:lnTo>
                    <a:pt x="364998" y="9690"/>
                  </a:lnTo>
                  <a:lnTo>
                    <a:pt x="364998" y="4851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49996" y="2834157"/>
              <a:ext cx="191135" cy="188595"/>
            </a:xfrm>
            <a:custGeom>
              <a:avLst/>
              <a:gdLst/>
              <a:ahLst/>
              <a:cxnLst/>
              <a:rect l="l" t="t" r="r" b="b"/>
              <a:pathLst>
                <a:path w="191135" h="188594">
                  <a:moveTo>
                    <a:pt x="190969" y="0"/>
                  </a:moveTo>
                  <a:lnTo>
                    <a:pt x="181305" y="0"/>
                  </a:lnTo>
                  <a:lnTo>
                    <a:pt x="181305" y="9690"/>
                  </a:lnTo>
                  <a:lnTo>
                    <a:pt x="181305" y="178701"/>
                  </a:lnTo>
                  <a:lnTo>
                    <a:pt x="9677" y="178701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305" y="9690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90969" y="188328"/>
                  </a:lnTo>
                  <a:lnTo>
                    <a:pt x="190969" y="183476"/>
                  </a:lnTo>
                  <a:lnTo>
                    <a:pt x="190969" y="178701"/>
                  </a:lnTo>
                  <a:lnTo>
                    <a:pt x="190969" y="9690"/>
                  </a:lnTo>
                  <a:lnTo>
                    <a:pt x="190969" y="4851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4037" y="2834157"/>
              <a:ext cx="191135" cy="188595"/>
            </a:xfrm>
            <a:custGeom>
              <a:avLst/>
              <a:gdLst/>
              <a:ahLst/>
              <a:cxnLst/>
              <a:rect l="l" t="t" r="r" b="b"/>
              <a:pathLst>
                <a:path w="191135" h="188594">
                  <a:moveTo>
                    <a:pt x="190957" y="0"/>
                  </a:moveTo>
                  <a:lnTo>
                    <a:pt x="181292" y="0"/>
                  </a:lnTo>
                  <a:lnTo>
                    <a:pt x="181292" y="9690"/>
                  </a:lnTo>
                  <a:lnTo>
                    <a:pt x="181292" y="178701"/>
                  </a:lnTo>
                  <a:lnTo>
                    <a:pt x="9664" y="178701"/>
                  </a:lnTo>
                  <a:lnTo>
                    <a:pt x="178866" y="178676"/>
                  </a:lnTo>
                  <a:lnTo>
                    <a:pt x="178866" y="9690"/>
                  </a:lnTo>
                  <a:lnTo>
                    <a:pt x="181292" y="9690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8328"/>
                  </a:lnTo>
                  <a:lnTo>
                    <a:pt x="190957" y="188328"/>
                  </a:lnTo>
                  <a:lnTo>
                    <a:pt x="190957" y="183476"/>
                  </a:lnTo>
                  <a:lnTo>
                    <a:pt x="190957" y="178701"/>
                  </a:lnTo>
                  <a:lnTo>
                    <a:pt x="190957" y="9690"/>
                  </a:lnTo>
                  <a:lnTo>
                    <a:pt x="190957" y="4851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677" y="2834157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5">
                  <a:moveTo>
                    <a:pt x="190957" y="173850"/>
                  </a:moveTo>
                  <a:lnTo>
                    <a:pt x="181279" y="173850"/>
                  </a:lnTo>
                  <a:lnTo>
                    <a:pt x="181279" y="183476"/>
                  </a:lnTo>
                  <a:lnTo>
                    <a:pt x="181279" y="353695"/>
                  </a:lnTo>
                  <a:lnTo>
                    <a:pt x="178866" y="353695"/>
                  </a:lnTo>
                  <a:lnTo>
                    <a:pt x="178866" y="183476"/>
                  </a:lnTo>
                  <a:lnTo>
                    <a:pt x="181279" y="183476"/>
                  </a:lnTo>
                  <a:lnTo>
                    <a:pt x="181279" y="173850"/>
                  </a:lnTo>
                  <a:lnTo>
                    <a:pt x="0" y="173850"/>
                  </a:lnTo>
                  <a:lnTo>
                    <a:pt x="0" y="363385"/>
                  </a:lnTo>
                  <a:lnTo>
                    <a:pt x="190957" y="363385"/>
                  </a:lnTo>
                  <a:lnTo>
                    <a:pt x="190957" y="358546"/>
                  </a:lnTo>
                  <a:lnTo>
                    <a:pt x="190957" y="353695"/>
                  </a:lnTo>
                  <a:lnTo>
                    <a:pt x="190957" y="183476"/>
                  </a:lnTo>
                  <a:lnTo>
                    <a:pt x="190957" y="178701"/>
                  </a:lnTo>
                  <a:lnTo>
                    <a:pt x="190957" y="173850"/>
                  </a:lnTo>
                  <a:close/>
                </a:path>
                <a:path w="2453640" h="363855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088388" y="0"/>
                  </a:lnTo>
                  <a:lnTo>
                    <a:pt x="2088388" y="188328"/>
                  </a:lnTo>
                  <a:lnTo>
                    <a:pt x="2262416" y="188328"/>
                  </a:lnTo>
                  <a:lnTo>
                    <a:pt x="2279358" y="188328"/>
                  </a:lnTo>
                  <a:lnTo>
                    <a:pt x="2453386" y="188328"/>
                  </a:lnTo>
                  <a:lnTo>
                    <a:pt x="2453386" y="183476"/>
                  </a:lnTo>
                  <a:lnTo>
                    <a:pt x="2453386" y="178701"/>
                  </a:lnTo>
                  <a:lnTo>
                    <a:pt x="2453386" y="9690"/>
                  </a:lnTo>
                  <a:lnTo>
                    <a:pt x="2453386" y="4851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705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76"/>
                  </a:lnTo>
                  <a:lnTo>
                    <a:pt x="178879" y="178676"/>
                  </a:lnTo>
                  <a:lnTo>
                    <a:pt x="178879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96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51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745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76"/>
                  </a:lnTo>
                  <a:lnTo>
                    <a:pt x="178866" y="178676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96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786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76"/>
                  </a:lnTo>
                  <a:lnTo>
                    <a:pt x="178866" y="178676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31" y="189534"/>
                  </a:lnTo>
                  <a:lnTo>
                    <a:pt x="190931" y="184696"/>
                  </a:lnTo>
                  <a:lnTo>
                    <a:pt x="190931" y="179844"/>
                  </a:lnTo>
                  <a:lnTo>
                    <a:pt x="190931" y="9626"/>
                  </a:lnTo>
                  <a:lnTo>
                    <a:pt x="190931" y="4851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5814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76"/>
                  </a:lnTo>
                  <a:lnTo>
                    <a:pt x="178866" y="178676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96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9842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76"/>
                  </a:lnTo>
                  <a:lnTo>
                    <a:pt x="178866" y="178676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96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3871" y="3008007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26"/>
                  </a:lnTo>
                  <a:lnTo>
                    <a:pt x="355333" y="179844"/>
                  </a:lnTo>
                  <a:lnTo>
                    <a:pt x="190944" y="179844"/>
                  </a:lnTo>
                  <a:lnTo>
                    <a:pt x="190944" y="178676"/>
                  </a:lnTo>
                  <a:lnTo>
                    <a:pt x="352907" y="178676"/>
                  </a:lnTo>
                  <a:lnTo>
                    <a:pt x="352907" y="9626"/>
                  </a:lnTo>
                  <a:lnTo>
                    <a:pt x="355333" y="9626"/>
                  </a:lnTo>
                  <a:lnTo>
                    <a:pt x="355333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174040" y="178676"/>
                  </a:lnTo>
                  <a:lnTo>
                    <a:pt x="174040" y="179844"/>
                  </a:lnTo>
                  <a:lnTo>
                    <a:pt x="9677" y="179844"/>
                  </a:lnTo>
                  <a:lnTo>
                    <a:pt x="9677" y="178676"/>
                  </a:lnTo>
                  <a:lnTo>
                    <a:pt x="174040" y="178676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44" y="189534"/>
                  </a:lnTo>
                  <a:lnTo>
                    <a:pt x="364998" y="189534"/>
                  </a:lnTo>
                  <a:lnTo>
                    <a:pt x="364998" y="184696"/>
                  </a:lnTo>
                  <a:lnTo>
                    <a:pt x="364998" y="179844"/>
                  </a:lnTo>
                  <a:lnTo>
                    <a:pt x="364998" y="9626"/>
                  </a:lnTo>
                  <a:lnTo>
                    <a:pt x="364998" y="4851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1939" y="30080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76"/>
                  </a:lnTo>
                  <a:lnTo>
                    <a:pt x="178866" y="178676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96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51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968" y="3008007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26"/>
                  </a:lnTo>
                  <a:lnTo>
                    <a:pt x="355333" y="179844"/>
                  </a:lnTo>
                  <a:lnTo>
                    <a:pt x="352894" y="179844"/>
                  </a:lnTo>
                  <a:lnTo>
                    <a:pt x="352894" y="9626"/>
                  </a:lnTo>
                  <a:lnTo>
                    <a:pt x="355333" y="9626"/>
                  </a:lnTo>
                  <a:lnTo>
                    <a:pt x="355333" y="0"/>
                  </a:lnTo>
                  <a:lnTo>
                    <a:pt x="190969" y="0"/>
                  </a:lnTo>
                  <a:lnTo>
                    <a:pt x="174028" y="0"/>
                  </a:lnTo>
                  <a:lnTo>
                    <a:pt x="174028" y="178676"/>
                  </a:lnTo>
                  <a:lnTo>
                    <a:pt x="174028" y="179844"/>
                  </a:lnTo>
                  <a:lnTo>
                    <a:pt x="9677" y="179844"/>
                  </a:lnTo>
                  <a:lnTo>
                    <a:pt x="9677" y="178676"/>
                  </a:lnTo>
                  <a:lnTo>
                    <a:pt x="174028" y="178676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69" y="189534"/>
                  </a:lnTo>
                  <a:lnTo>
                    <a:pt x="364998" y="189534"/>
                  </a:lnTo>
                  <a:lnTo>
                    <a:pt x="364998" y="184696"/>
                  </a:lnTo>
                  <a:lnTo>
                    <a:pt x="364998" y="179844"/>
                  </a:lnTo>
                  <a:lnTo>
                    <a:pt x="364998" y="9626"/>
                  </a:lnTo>
                  <a:lnTo>
                    <a:pt x="364998" y="4851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9677" y="3008007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190957" y="173799"/>
                  </a:moveTo>
                  <a:lnTo>
                    <a:pt x="181279" y="173799"/>
                  </a:lnTo>
                  <a:lnTo>
                    <a:pt x="181279" y="183476"/>
                  </a:lnTo>
                  <a:lnTo>
                    <a:pt x="181279" y="353695"/>
                  </a:lnTo>
                  <a:lnTo>
                    <a:pt x="178866" y="353695"/>
                  </a:lnTo>
                  <a:lnTo>
                    <a:pt x="178866" y="183476"/>
                  </a:lnTo>
                  <a:lnTo>
                    <a:pt x="181279" y="183476"/>
                  </a:lnTo>
                  <a:lnTo>
                    <a:pt x="181279" y="173799"/>
                  </a:lnTo>
                  <a:lnTo>
                    <a:pt x="0" y="173799"/>
                  </a:lnTo>
                  <a:lnTo>
                    <a:pt x="0" y="363321"/>
                  </a:lnTo>
                  <a:lnTo>
                    <a:pt x="190957" y="363321"/>
                  </a:lnTo>
                  <a:lnTo>
                    <a:pt x="190957" y="358533"/>
                  </a:lnTo>
                  <a:lnTo>
                    <a:pt x="190957" y="353695"/>
                  </a:lnTo>
                  <a:lnTo>
                    <a:pt x="190957" y="183476"/>
                  </a:lnTo>
                  <a:lnTo>
                    <a:pt x="190957" y="178638"/>
                  </a:lnTo>
                  <a:lnTo>
                    <a:pt x="190957" y="173799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76"/>
                  </a:lnTo>
                  <a:lnTo>
                    <a:pt x="2088388" y="179844"/>
                  </a:lnTo>
                  <a:lnTo>
                    <a:pt x="1924024" y="179844"/>
                  </a:lnTo>
                  <a:lnTo>
                    <a:pt x="1924024" y="178676"/>
                  </a:lnTo>
                  <a:lnTo>
                    <a:pt x="2088388" y="178676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34"/>
                  </a:lnTo>
                  <a:lnTo>
                    <a:pt x="2088388" y="189534"/>
                  </a:lnTo>
                  <a:lnTo>
                    <a:pt x="2105317" y="189534"/>
                  </a:lnTo>
                  <a:lnTo>
                    <a:pt x="2262416" y="189534"/>
                  </a:lnTo>
                  <a:lnTo>
                    <a:pt x="2279358" y="189534"/>
                  </a:lnTo>
                  <a:lnTo>
                    <a:pt x="2453386" y="189534"/>
                  </a:lnTo>
                  <a:lnTo>
                    <a:pt x="2453386" y="184696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851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3705" y="31818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77"/>
                  </a:lnTo>
                  <a:lnTo>
                    <a:pt x="181279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8879" y="178663"/>
                  </a:lnTo>
                  <a:lnTo>
                    <a:pt x="178879" y="9677"/>
                  </a:lnTo>
                  <a:lnTo>
                    <a:pt x="181279" y="9677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734"/>
                  </a:lnTo>
                  <a:lnTo>
                    <a:pt x="190957" y="179895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7745" y="31818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77"/>
                  </a:lnTo>
                  <a:lnTo>
                    <a:pt x="181279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79" y="9677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734"/>
                  </a:lnTo>
                  <a:lnTo>
                    <a:pt x="190944" y="179895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786" y="31818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31" y="189522"/>
                  </a:lnTo>
                  <a:lnTo>
                    <a:pt x="190931" y="184734"/>
                  </a:lnTo>
                  <a:lnTo>
                    <a:pt x="190931" y="179895"/>
                  </a:lnTo>
                  <a:lnTo>
                    <a:pt x="190931" y="9677"/>
                  </a:lnTo>
                  <a:lnTo>
                    <a:pt x="190931" y="4838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5814" y="3181807"/>
              <a:ext cx="539115" cy="189865"/>
            </a:xfrm>
            <a:custGeom>
              <a:avLst/>
              <a:gdLst/>
              <a:ahLst/>
              <a:cxnLst/>
              <a:rect l="l" t="t" r="r" b="b"/>
              <a:pathLst>
                <a:path w="539115" h="189864">
                  <a:moveTo>
                    <a:pt x="539000" y="0"/>
                  </a:moveTo>
                  <a:lnTo>
                    <a:pt x="529336" y="0"/>
                  </a:lnTo>
                  <a:lnTo>
                    <a:pt x="529336" y="9677"/>
                  </a:lnTo>
                  <a:lnTo>
                    <a:pt x="529336" y="179895"/>
                  </a:lnTo>
                  <a:lnTo>
                    <a:pt x="364972" y="179895"/>
                  </a:lnTo>
                  <a:lnTo>
                    <a:pt x="364972" y="178663"/>
                  </a:lnTo>
                  <a:lnTo>
                    <a:pt x="526923" y="178663"/>
                  </a:lnTo>
                  <a:lnTo>
                    <a:pt x="526923" y="9677"/>
                  </a:lnTo>
                  <a:lnTo>
                    <a:pt x="529336" y="9677"/>
                  </a:lnTo>
                  <a:lnTo>
                    <a:pt x="529336" y="0"/>
                  </a:lnTo>
                  <a:lnTo>
                    <a:pt x="364972" y="0"/>
                  </a:lnTo>
                  <a:lnTo>
                    <a:pt x="348056" y="0"/>
                  </a:lnTo>
                  <a:lnTo>
                    <a:pt x="348056" y="178663"/>
                  </a:lnTo>
                  <a:lnTo>
                    <a:pt x="348056" y="179895"/>
                  </a:lnTo>
                  <a:lnTo>
                    <a:pt x="190944" y="179895"/>
                  </a:lnTo>
                  <a:lnTo>
                    <a:pt x="190944" y="178663"/>
                  </a:lnTo>
                  <a:lnTo>
                    <a:pt x="348056" y="178663"/>
                  </a:lnTo>
                  <a:lnTo>
                    <a:pt x="348056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44" y="189522"/>
                  </a:lnTo>
                  <a:lnTo>
                    <a:pt x="348056" y="189522"/>
                  </a:lnTo>
                  <a:lnTo>
                    <a:pt x="364972" y="189522"/>
                  </a:lnTo>
                  <a:lnTo>
                    <a:pt x="539000" y="189522"/>
                  </a:lnTo>
                  <a:lnTo>
                    <a:pt x="539000" y="184734"/>
                  </a:lnTo>
                  <a:lnTo>
                    <a:pt x="539000" y="179895"/>
                  </a:lnTo>
                  <a:lnTo>
                    <a:pt x="539000" y="9677"/>
                  </a:lnTo>
                  <a:lnTo>
                    <a:pt x="539000" y="4838"/>
                  </a:lnTo>
                  <a:lnTo>
                    <a:pt x="5390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27911" y="31818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734"/>
                  </a:lnTo>
                  <a:lnTo>
                    <a:pt x="190957" y="179895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01939" y="31818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95"/>
                  </a:lnTo>
                  <a:lnTo>
                    <a:pt x="9664" y="179895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734"/>
                  </a:lnTo>
                  <a:lnTo>
                    <a:pt x="190957" y="179895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75968" y="3181807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77"/>
                  </a:lnTo>
                  <a:lnTo>
                    <a:pt x="355333" y="179895"/>
                  </a:lnTo>
                  <a:lnTo>
                    <a:pt x="190969" y="179895"/>
                  </a:lnTo>
                  <a:lnTo>
                    <a:pt x="190969" y="178663"/>
                  </a:lnTo>
                  <a:lnTo>
                    <a:pt x="352894" y="178663"/>
                  </a:lnTo>
                  <a:lnTo>
                    <a:pt x="352894" y="9677"/>
                  </a:lnTo>
                  <a:lnTo>
                    <a:pt x="355333" y="9677"/>
                  </a:lnTo>
                  <a:lnTo>
                    <a:pt x="355333" y="0"/>
                  </a:lnTo>
                  <a:lnTo>
                    <a:pt x="190969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95"/>
                  </a:lnTo>
                  <a:lnTo>
                    <a:pt x="9677" y="179895"/>
                  </a:lnTo>
                  <a:lnTo>
                    <a:pt x="9677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69" y="189522"/>
                  </a:lnTo>
                  <a:lnTo>
                    <a:pt x="364998" y="189522"/>
                  </a:lnTo>
                  <a:lnTo>
                    <a:pt x="364998" y="184734"/>
                  </a:lnTo>
                  <a:lnTo>
                    <a:pt x="364998" y="179895"/>
                  </a:lnTo>
                  <a:lnTo>
                    <a:pt x="364998" y="9677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9677" y="3181807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190957" y="173850"/>
                  </a:moveTo>
                  <a:lnTo>
                    <a:pt x="181279" y="173850"/>
                  </a:lnTo>
                  <a:lnTo>
                    <a:pt x="181279" y="183527"/>
                  </a:lnTo>
                  <a:lnTo>
                    <a:pt x="181279" y="353695"/>
                  </a:lnTo>
                  <a:lnTo>
                    <a:pt x="178866" y="353695"/>
                  </a:lnTo>
                  <a:lnTo>
                    <a:pt x="178866" y="183527"/>
                  </a:lnTo>
                  <a:lnTo>
                    <a:pt x="181279" y="183527"/>
                  </a:lnTo>
                  <a:lnTo>
                    <a:pt x="181279" y="173850"/>
                  </a:lnTo>
                  <a:lnTo>
                    <a:pt x="0" y="173850"/>
                  </a:lnTo>
                  <a:lnTo>
                    <a:pt x="0" y="363372"/>
                  </a:lnTo>
                  <a:lnTo>
                    <a:pt x="190957" y="363372"/>
                  </a:lnTo>
                  <a:lnTo>
                    <a:pt x="190957" y="358533"/>
                  </a:lnTo>
                  <a:lnTo>
                    <a:pt x="190957" y="353695"/>
                  </a:lnTo>
                  <a:lnTo>
                    <a:pt x="190957" y="183527"/>
                  </a:lnTo>
                  <a:lnTo>
                    <a:pt x="190957" y="178689"/>
                  </a:lnTo>
                  <a:lnTo>
                    <a:pt x="190957" y="173850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95"/>
                  </a:lnTo>
                  <a:lnTo>
                    <a:pt x="1924024" y="179895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22"/>
                  </a:lnTo>
                  <a:lnTo>
                    <a:pt x="2088388" y="189522"/>
                  </a:lnTo>
                  <a:lnTo>
                    <a:pt x="2105317" y="189522"/>
                  </a:lnTo>
                  <a:lnTo>
                    <a:pt x="2262416" y="189522"/>
                  </a:lnTo>
                  <a:lnTo>
                    <a:pt x="2279358" y="189522"/>
                  </a:lnTo>
                  <a:lnTo>
                    <a:pt x="2453386" y="189522"/>
                  </a:lnTo>
                  <a:lnTo>
                    <a:pt x="2453386" y="184734"/>
                  </a:lnTo>
                  <a:lnTo>
                    <a:pt x="2453386" y="179895"/>
                  </a:lnTo>
                  <a:lnTo>
                    <a:pt x="2453386" y="9677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705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77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79" y="178663"/>
                  </a:lnTo>
                  <a:lnTo>
                    <a:pt x="178879" y="9677"/>
                  </a:lnTo>
                  <a:lnTo>
                    <a:pt x="181279" y="9677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745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77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79" y="9677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1786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31" y="189522"/>
                  </a:lnTo>
                  <a:lnTo>
                    <a:pt x="190931" y="184683"/>
                  </a:lnTo>
                  <a:lnTo>
                    <a:pt x="190931" y="179844"/>
                  </a:lnTo>
                  <a:lnTo>
                    <a:pt x="190931" y="9677"/>
                  </a:lnTo>
                  <a:lnTo>
                    <a:pt x="190931" y="4838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5814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9842" y="3355657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307" y="0"/>
                  </a:lnTo>
                  <a:lnTo>
                    <a:pt x="355307" y="9677"/>
                  </a:lnTo>
                  <a:lnTo>
                    <a:pt x="355307" y="179844"/>
                  </a:lnTo>
                  <a:lnTo>
                    <a:pt x="190944" y="179844"/>
                  </a:lnTo>
                  <a:lnTo>
                    <a:pt x="190944" y="178663"/>
                  </a:lnTo>
                  <a:lnTo>
                    <a:pt x="352894" y="178663"/>
                  </a:lnTo>
                  <a:lnTo>
                    <a:pt x="352894" y="9677"/>
                  </a:lnTo>
                  <a:lnTo>
                    <a:pt x="355307" y="9677"/>
                  </a:lnTo>
                  <a:lnTo>
                    <a:pt x="355307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44" y="189522"/>
                  </a:lnTo>
                  <a:lnTo>
                    <a:pt x="364972" y="189522"/>
                  </a:lnTo>
                  <a:lnTo>
                    <a:pt x="364972" y="184683"/>
                  </a:lnTo>
                  <a:lnTo>
                    <a:pt x="364972" y="179844"/>
                  </a:lnTo>
                  <a:lnTo>
                    <a:pt x="364972" y="9677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27911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01939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75968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49996" y="335565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77"/>
                  </a:lnTo>
                  <a:lnTo>
                    <a:pt x="181305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305" y="9677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9677" y="3355657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364985" y="173850"/>
                  </a:moveTo>
                  <a:lnTo>
                    <a:pt x="355307" y="173850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352907" y="353695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850"/>
                  </a:lnTo>
                  <a:lnTo>
                    <a:pt x="190957" y="173850"/>
                  </a:lnTo>
                  <a:lnTo>
                    <a:pt x="174028" y="173850"/>
                  </a:lnTo>
                  <a:lnTo>
                    <a:pt x="0" y="173850"/>
                  </a:lnTo>
                  <a:lnTo>
                    <a:pt x="0" y="363372"/>
                  </a:lnTo>
                  <a:lnTo>
                    <a:pt x="174028" y="363372"/>
                  </a:lnTo>
                  <a:lnTo>
                    <a:pt x="190957" y="363372"/>
                  </a:lnTo>
                  <a:lnTo>
                    <a:pt x="364985" y="363372"/>
                  </a:lnTo>
                  <a:lnTo>
                    <a:pt x="364985" y="358533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89"/>
                  </a:lnTo>
                  <a:lnTo>
                    <a:pt x="364985" y="173850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44"/>
                  </a:lnTo>
                  <a:lnTo>
                    <a:pt x="1924024" y="179844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22"/>
                  </a:lnTo>
                  <a:lnTo>
                    <a:pt x="2088388" y="189522"/>
                  </a:lnTo>
                  <a:lnTo>
                    <a:pt x="2105317" y="189522"/>
                  </a:lnTo>
                  <a:lnTo>
                    <a:pt x="2262416" y="189522"/>
                  </a:lnTo>
                  <a:lnTo>
                    <a:pt x="2279358" y="189522"/>
                  </a:lnTo>
                  <a:lnTo>
                    <a:pt x="2453386" y="189522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77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7745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786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31" y="189522"/>
                  </a:lnTo>
                  <a:lnTo>
                    <a:pt x="190931" y="184683"/>
                  </a:lnTo>
                  <a:lnTo>
                    <a:pt x="190931" y="179844"/>
                  </a:lnTo>
                  <a:lnTo>
                    <a:pt x="190931" y="9626"/>
                  </a:lnTo>
                  <a:lnTo>
                    <a:pt x="190931" y="4838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05814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178866" y="179844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79842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53871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7911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01939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75968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26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49996" y="3529507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26"/>
                  </a:lnTo>
                  <a:lnTo>
                    <a:pt x="181305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305" y="9626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26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677" y="3529507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364985" y="173786"/>
                  </a:moveTo>
                  <a:lnTo>
                    <a:pt x="355307" y="173786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352907" y="353695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786"/>
                  </a:lnTo>
                  <a:lnTo>
                    <a:pt x="190957" y="173786"/>
                  </a:lnTo>
                  <a:lnTo>
                    <a:pt x="174028" y="173786"/>
                  </a:lnTo>
                  <a:lnTo>
                    <a:pt x="0" y="173786"/>
                  </a:lnTo>
                  <a:lnTo>
                    <a:pt x="0" y="363321"/>
                  </a:lnTo>
                  <a:lnTo>
                    <a:pt x="174028" y="363321"/>
                  </a:lnTo>
                  <a:lnTo>
                    <a:pt x="190957" y="363321"/>
                  </a:lnTo>
                  <a:lnTo>
                    <a:pt x="364985" y="363321"/>
                  </a:lnTo>
                  <a:lnTo>
                    <a:pt x="364985" y="358533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25"/>
                  </a:lnTo>
                  <a:lnTo>
                    <a:pt x="364985" y="173786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44"/>
                  </a:lnTo>
                  <a:lnTo>
                    <a:pt x="1924024" y="179844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22"/>
                  </a:lnTo>
                  <a:lnTo>
                    <a:pt x="2088388" y="189522"/>
                  </a:lnTo>
                  <a:lnTo>
                    <a:pt x="2105317" y="189522"/>
                  </a:lnTo>
                  <a:lnTo>
                    <a:pt x="2262416" y="189522"/>
                  </a:lnTo>
                  <a:lnTo>
                    <a:pt x="2279358" y="189522"/>
                  </a:lnTo>
                  <a:lnTo>
                    <a:pt x="2453386" y="189522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7745" y="37032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908"/>
                  </a:lnTo>
                  <a:lnTo>
                    <a:pt x="9677" y="179908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746"/>
                  </a:lnTo>
                  <a:lnTo>
                    <a:pt x="190944" y="179908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1786" y="3703294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295" y="0"/>
                  </a:lnTo>
                  <a:lnTo>
                    <a:pt x="355295" y="9690"/>
                  </a:lnTo>
                  <a:lnTo>
                    <a:pt x="355295" y="179908"/>
                  </a:lnTo>
                  <a:lnTo>
                    <a:pt x="190931" y="179908"/>
                  </a:lnTo>
                  <a:lnTo>
                    <a:pt x="190931" y="178663"/>
                  </a:lnTo>
                  <a:lnTo>
                    <a:pt x="352894" y="178663"/>
                  </a:lnTo>
                  <a:lnTo>
                    <a:pt x="352894" y="9690"/>
                  </a:lnTo>
                  <a:lnTo>
                    <a:pt x="355295" y="9690"/>
                  </a:lnTo>
                  <a:lnTo>
                    <a:pt x="355295" y="0"/>
                  </a:lnTo>
                  <a:lnTo>
                    <a:pt x="190931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908"/>
                  </a:lnTo>
                  <a:lnTo>
                    <a:pt x="9664" y="179908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31" y="189534"/>
                  </a:lnTo>
                  <a:lnTo>
                    <a:pt x="364972" y="189534"/>
                  </a:lnTo>
                  <a:lnTo>
                    <a:pt x="364972" y="184746"/>
                  </a:lnTo>
                  <a:lnTo>
                    <a:pt x="364972" y="179908"/>
                  </a:lnTo>
                  <a:lnTo>
                    <a:pt x="364972" y="9690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9842" y="3703294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307" y="0"/>
                  </a:lnTo>
                  <a:lnTo>
                    <a:pt x="355307" y="9690"/>
                  </a:lnTo>
                  <a:lnTo>
                    <a:pt x="355307" y="179908"/>
                  </a:lnTo>
                  <a:lnTo>
                    <a:pt x="190944" y="179908"/>
                  </a:lnTo>
                  <a:lnTo>
                    <a:pt x="190944" y="178663"/>
                  </a:lnTo>
                  <a:lnTo>
                    <a:pt x="352894" y="178663"/>
                  </a:lnTo>
                  <a:lnTo>
                    <a:pt x="352894" y="9690"/>
                  </a:lnTo>
                  <a:lnTo>
                    <a:pt x="355307" y="9690"/>
                  </a:lnTo>
                  <a:lnTo>
                    <a:pt x="355307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908"/>
                  </a:lnTo>
                  <a:lnTo>
                    <a:pt x="9664" y="179908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44" y="189534"/>
                  </a:lnTo>
                  <a:lnTo>
                    <a:pt x="364972" y="189534"/>
                  </a:lnTo>
                  <a:lnTo>
                    <a:pt x="364972" y="184746"/>
                  </a:lnTo>
                  <a:lnTo>
                    <a:pt x="364972" y="179908"/>
                  </a:lnTo>
                  <a:lnTo>
                    <a:pt x="364972" y="9690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27911" y="3703294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85" y="0"/>
                  </a:moveTo>
                  <a:lnTo>
                    <a:pt x="355320" y="0"/>
                  </a:lnTo>
                  <a:lnTo>
                    <a:pt x="355320" y="9690"/>
                  </a:lnTo>
                  <a:lnTo>
                    <a:pt x="355320" y="179908"/>
                  </a:lnTo>
                  <a:lnTo>
                    <a:pt x="190957" y="179908"/>
                  </a:lnTo>
                  <a:lnTo>
                    <a:pt x="190957" y="178663"/>
                  </a:lnTo>
                  <a:lnTo>
                    <a:pt x="352894" y="178663"/>
                  </a:lnTo>
                  <a:lnTo>
                    <a:pt x="352894" y="9690"/>
                  </a:lnTo>
                  <a:lnTo>
                    <a:pt x="355320" y="9690"/>
                  </a:lnTo>
                  <a:lnTo>
                    <a:pt x="355320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57" y="189534"/>
                  </a:lnTo>
                  <a:lnTo>
                    <a:pt x="364985" y="189534"/>
                  </a:lnTo>
                  <a:lnTo>
                    <a:pt x="364985" y="184746"/>
                  </a:lnTo>
                  <a:lnTo>
                    <a:pt x="364985" y="179908"/>
                  </a:lnTo>
                  <a:lnTo>
                    <a:pt x="364985" y="9690"/>
                  </a:lnTo>
                  <a:lnTo>
                    <a:pt x="364985" y="4838"/>
                  </a:lnTo>
                  <a:lnTo>
                    <a:pt x="36498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75968" y="37032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90"/>
                  </a:lnTo>
                  <a:lnTo>
                    <a:pt x="181292" y="179908"/>
                  </a:lnTo>
                  <a:lnTo>
                    <a:pt x="9677" y="179908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92" y="9690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69" y="189534"/>
                  </a:lnTo>
                  <a:lnTo>
                    <a:pt x="190969" y="184746"/>
                  </a:lnTo>
                  <a:lnTo>
                    <a:pt x="190969" y="179908"/>
                  </a:lnTo>
                  <a:lnTo>
                    <a:pt x="190969" y="9690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49996" y="37032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90"/>
                  </a:lnTo>
                  <a:lnTo>
                    <a:pt x="181305" y="179908"/>
                  </a:lnTo>
                  <a:lnTo>
                    <a:pt x="9677" y="179908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305" y="9690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69" y="189534"/>
                  </a:lnTo>
                  <a:lnTo>
                    <a:pt x="190969" y="184746"/>
                  </a:lnTo>
                  <a:lnTo>
                    <a:pt x="190969" y="179908"/>
                  </a:lnTo>
                  <a:lnTo>
                    <a:pt x="190969" y="9690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9677" y="3703294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539013" y="173850"/>
                  </a:moveTo>
                  <a:lnTo>
                    <a:pt x="529348" y="173850"/>
                  </a:lnTo>
                  <a:lnTo>
                    <a:pt x="529348" y="183527"/>
                  </a:lnTo>
                  <a:lnTo>
                    <a:pt x="529348" y="353695"/>
                  </a:lnTo>
                  <a:lnTo>
                    <a:pt x="364985" y="353695"/>
                  </a:lnTo>
                  <a:lnTo>
                    <a:pt x="364985" y="352513"/>
                  </a:lnTo>
                  <a:lnTo>
                    <a:pt x="526935" y="352513"/>
                  </a:lnTo>
                  <a:lnTo>
                    <a:pt x="526935" y="183527"/>
                  </a:lnTo>
                  <a:lnTo>
                    <a:pt x="529348" y="183527"/>
                  </a:lnTo>
                  <a:lnTo>
                    <a:pt x="529348" y="173850"/>
                  </a:lnTo>
                  <a:lnTo>
                    <a:pt x="364985" y="173850"/>
                  </a:lnTo>
                  <a:lnTo>
                    <a:pt x="348068" y="173850"/>
                  </a:lnTo>
                  <a:lnTo>
                    <a:pt x="190957" y="173850"/>
                  </a:lnTo>
                  <a:lnTo>
                    <a:pt x="174028" y="173850"/>
                  </a:lnTo>
                  <a:lnTo>
                    <a:pt x="0" y="173850"/>
                  </a:lnTo>
                  <a:lnTo>
                    <a:pt x="0" y="363372"/>
                  </a:lnTo>
                  <a:lnTo>
                    <a:pt x="539013" y="363372"/>
                  </a:lnTo>
                  <a:lnTo>
                    <a:pt x="539013" y="358533"/>
                  </a:lnTo>
                  <a:lnTo>
                    <a:pt x="539013" y="353695"/>
                  </a:lnTo>
                  <a:lnTo>
                    <a:pt x="539013" y="183527"/>
                  </a:lnTo>
                  <a:lnTo>
                    <a:pt x="539013" y="178689"/>
                  </a:lnTo>
                  <a:lnTo>
                    <a:pt x="539013" y="173850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908"/>
                  </a:lnTo>
                  <a:lnTo>
                    <a:pt x="1924024" y="179908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34"/>
                  </a:lnTo>
                  <a:lnTo>
                    <a:pt x="2088388" y="189534"/>
                  </a:lnTo>
                  <a:lnTo>
                    <a:pt x="2105317" y="189534"/>
                  </a:lnTo>
                  <a:lnTo>
                    <a:pt x="2262416" y="189534"/>
                  </a:lnTo>
                  <a:lnTo>
                    <a:pt x="2279358" y="189534"/>
                  </a:lnTo>
                  <a:lnTo>
                    <a:pt x="2453386" y="189534"/>
                  </a:lnTo>
                  <a:lnTo>
                    <a:pt x="2453386" y="184746"/>
                  </a:lnTo>
                  <a:lnTo>
                    <a:pt x="2453386" y="179908"/>
                  </a:lnTo>
                  <a:lnTo>
                    <a:pt x="2453386" y="9690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786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31" y="189522"/>
                  </a:lnTo>
                  <a:lnTo>
                    <a:pt x="190931" y="184683"/>
                  </a:lnTo>
                  <a:lnTo>
                    <a:pt x="190931" y="179844"/>
                  </a:lnTo>
                  <a:lnTo>
                    <a:pt x="190931" y="9677"/>
                  </a:lnTo>
                  <a:lnTo>
                    <a:pt x="190931" y="4838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5814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77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67" y="9677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79842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77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79" y="9677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77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53871" y="3877144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77"/>
                  </a:lnTo>
                  <a:lnTo>
                    <a:pt x="355333" y="179844"/>
                  </a:lnTo>
                  <a:lnTo>
                    <a:pt x="190944" y="179844"/>
                  </a:lnTo>
                  <a:lnTo>
                    <a:pt x="190944" y="178663"/>
                  </a:lnTo>
                  <a:lnTo>
                    <a:pt x="352907" y="178663"/>
                  </a:lnTo>
                  <a:lnTo>
                    <a:pt x="352907" y="9677"/>
                  </a:lnTo>
                  <a:lnTo>
                    <a:pt x="355333" y="9677"/>
                  </a:lnTo>
                  <a:lnTo>
                    <a:pt x="355333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174040" y="178663"/>
                  </a:lnTo>
                  <a:lnTo>
                    <a:pt x="174040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4040" y="178663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40" y="189522"/>
                  </a:lnTo>
                  <a:lnTo>
                    <a:pt x="190944" y="189522"/>
                  </a:lnTo>
                  <a:lnTo>
                    <a:pt x="364998" y="189522"/>
                  </a:lnTo>
                  <a:lnTo>
                    <a:pt x="364998" y="184683"/>
                  </a:lnTo>
                  <a:lnTo>
                    <a:pt x="364998" y="179844"/>
                  </a:lnTo>
                  <a:lnTo>
                    <a:pt x="364998" y="9677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01939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77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75968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77"/>
                  </a:lnTo>
                  <a:lnTo>
                    <a:pt x="181292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292" y="9677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949996" y="387714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77"/>
                  </a:lnTo>
                  <a:lnTo>
                    <a:pt x="181305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77"/>
                  </a:lnTo>
                  <a:lnTo>
                    <a:pt x="181305" y="9677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77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677" y="3877144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364985" y="173850"/>
                  </a:moveTo>
                  <a:lnTo>
                    <a:pt x="355307" y="173850"/>
                  </a:lnTo>
                  <a:lnTo>
                    <a:pt x="355307" y="183476"/>
                  </a:lnTo>
                  <a:lnTo>
                    <a:pt x="355307" y="353695"/>
                  </a:lnTo>
                  <a:lnTo>
                    <a:pt x="190957" y="353695"/>
                  </a:lnTo>
                  <a:lnTo>
                    <a:pt x="190957" y="352513"/>
                  </a:lnTo>
                  <a:lnTo>
                    <a:pt x="352907" y="352513"/>
                  </a:lnTo>
                  <a:lnTo>
                    <a:pt x="352907" y="183476"/>
                  </a:lnTo>
                  <a:lnTo>
                    <a:pt x="355307" y="183476"/>
                  </a:lnTo>
                  <a:lnTo>
                    <a:pt x="355307" y="173850"/>
                  </a:lnTo>
                  <a:lnTo>
                    <a:pt x="190957" y="173850"/>
                  </a:lnTo>
                  <a:lnTo>
                    <a:pt x="174028" y="173850"/>
                  </a:lnTo>
                  <a:lnTo>
                    <a:pt x="0" y="173850"/>
                  </a:lnTo>
                  <a:lnTo>
                    <a:pt x="0" y="363372"/>
                  </a:lnTo>
                  <a:lnTo>
                    <a:pt x="174028" y="363372"/>
                  </a:lnTo>
                  <a:lnTo>
                    <a:pt x="190957" y="363372"/>
                  </a:lnTo>
                  <a:lnTo>
                    <a:pt x="364985" y="363372"/>
                  </a:lnTo>
                  <a:lnTo>
                    <a:pt x="364985" y="358533"/>
                  </a:lnTo>
                  <a:lnTo>
                    <a:pt x="364985" y="353695"/>
                  </a:lnTo>
                  <a:lnTo>
                    <a:pt x="364985" y="183476"/>
                  </a:lnTo>
                  <a:lnTo>
                    <a:pt x="364985" y="178689"/>
                  </a:lnTo>
                  <a:lnTo>
                    <a:pt x="364985" y="173850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279358" y="0"/>
                  </a:lnTo>
                  <a:lnTo>
                    <a:pt x="2262416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44"/>
                  </a:lnTo>
                  <a:lnTo>
                    <a:pt x="1924024" y="179844"/>
                  </a:lnTo>
                  <a:lnTo>
                    <a:pt x="1924024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14359" y="0"/>
                  </a:lnTo>
                  <a:lnTo>
                    <a:pt x="1914359" y="189522"/>
                  </a:lnTo>
                  <a:lnTo>
                    <a:pt x="2088388" y="189522"/>
                  </a:lnTo>
                  <a:lnTo>
                    <a:pt x="2105317" y="189522"/>
                  </a:lnTo>
                  <a:lnTo>
                    <a:pt x="2262416" y="189522"/>
                  </a:lnTo>
                  <a:lnTo>
                    <a:pt x="2279358" y="189522"/>
                  </a:lnTo>
                  <a:lnTo>
                    <a:pt x="2453386" y="189522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77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7745" y="40509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26"/>
                  </a:lnTo>
                  <a:lnTo>
                    <a:pt x="181279" y="179844"/>
                  </a:lnTo>
                  <a:lnTo>
                    <a:pt x="178866" y="179844"/>
                  </a:lnTo>
                  <a:lnTo>
                    <a:pt x="178866" y="9626"/>
                  </a:lnTo>
                  <a:lnTo>
                    <a:pt x="181279" y="9626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44" y="189522"/>
                  </a:lnTo>
                  <a:lnTo>
                    <a:pt x="190944" y="184683"/>
                  </a:lnTo>
                  <a:lnTo>
                    <a:pt x="190944" y="179844"/>
                  </a:lnTo>
                  <a:lnTo>
                    <a:pt x="190944" y="9626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1786" y="40509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26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67" y="9626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31" y="189522"/>
                  </a:lnTo>
                  <a:lnTo>
                    <a:pt x="190931" y="184683"/>
                  </a:lnTo>
                  <a:lnTo>
                    <a:pt x="190931" y="179844"/>
                  </a:lnTo>
                  <a:lnTo>
                    <a:pt x="190931" y="9626"/>
                  </a:lnTo>
                  <a:lnTo>
                    <a:pt x="190931" y="4838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05814" y="4050994"/>
              <a:ext cx="713105" cy="189865"/>
            </a:xfrm>
            <a:custGeom>
              <a:avLst/>
              <a:gdLst/>
              <a:ahLst/>
              <a:cxnLst/>
              <a:rect l="l" t="t" r="r" b="b"/>
              <a:pathLst>
                <a:path w="713105" h="189864">
                  <a:moveTo>
                    <a:pt x="713054" y="0"/>
                  </a:moveTo>
                  <a:lnTo>
                    <a:pt x="703389" y="0"/>
                  </a:lnTo>
                  <a:lnTo>
                    <a:pt x="703389" y="9626"/>
                  </a:lnTo>
                  <a:lnTo>
                    <a:pt x="703389" y="179844"/>
                  </a:lnTo>
                  <a:lnTo>
                    <a:pt x="700963" y="179844"/>
                  </a:lnTo>
                  <a:lnTo>
                    <a:pt x="700963" y="9626"/>
                  </a:lnTo>
                  <a:lnTo>
                    <a:pt x="703389" y="9626"/>
                  </a:lnTo>
                  <a:lnTo>
                    <a:pt x="703389" y="0"/>
                  </a:lnTo>
                  <a:lnTo>
                    <a:pt x="539000" y="0"/>
                  </a:lnTo>
                  <a:lnTo>
                    <a:pt x="522097" y="0"/>
                  </a:lnTo>
                  <a:lnTo>
                    <a:pt x="364972" y="0"/>
                  </a:lnTo>
                  <a:lnTo>
                    <a:pt x="348056" y="0"/>
                  </a:lnTo>
                  <a:lnTo>
                    <a:pt x="348056" y="178663"/>
                  </a:lnTo>
                  <a:lnTo>
                    <a:pt x="348056" y="179844"/>
                  </a:lnTo>
                  <a:lnTo>
                    <a:pt x="190944" y="179844"/>
                  </a:lnTo>
                  <a:lnTo>
                    <a:pt x="190944" y="178663"/>
                  </a:lnTo>
                  <a:lnTo>
                    <a:pt x="348056" y="178663"/>
                  </a:lnTo>
                  <a:lnTo>
                    <a:pt x="348056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63"/>
                  </a:lnTo>
                  <a:lnTo>
                    <a:pt x="174028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4028" y="178663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44" y="189522"/>
                  </a:lnTo>
                  <a:lnTo>
                    <a:pt x="713054" y="189522"/>
                  </a:lnTo>
                  <a:lnTo>
                    <a:pt x="713054" y="184683"/>
                  </a:lnTo>
                  <a:lnTo>
                    <a:pt x="713054" y="179844"/>
                  </a:lnTo>
                  <a:lnTo>
                    <a:pt x="713054" y="9626"/>
                  </a:lnTo>
                  <a:lnTo>
                    <a:pt x="713054" y="4838"/>
                  </a:lnTo>
                  <a:lnTo>
                    <a:pt x="713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01939" y="40509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57" y="189522"/>
                  </a:lnTo>
                  <a:lnTo>
                    <a:pt x="190957" y="184683"/>
                  </a:lnTo>
                  <a:lnTo>
                    <a:pt x="190957" y="179844"/>
                  </a:lnTo>
                  <a:lnTo>
                    <a:pt x="190957" y="9626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75968" y="40509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26"/>
                  </a:lnTo>
                  <a:lnTo>
                    <a:pt x="181292" y="179844"/>
                  </a:lnTo>
                  <a:lnTo>
                    <a:pt x="178866" y="179844"/>
                  </a:lnTo>
                  <a:lnTo>
                    <a:pt x="178866" y="9626"/>
                  </a:lnTo>
                  <a:lnTo>
                    <a:pt x="181292" y="9626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26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949996" y="40509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26"/>
                  </a:lnTo>
                  <a:lnTo>
                    <a:pt x="181305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66" y="178663"/>
                  </a:lnTo>
                  <a:lnTo>
                    <a:pt x="178866" y="9626"/>
                  </a:lnTo>
                  <a:lnTo>
                    <a:pt x="181305" y="9626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83"/>
                  </a:lnTo>
                  <a:lnTo>
                    <a:pt x="190969" y="179844"/>
                  </a:lnTo>
                  <a:lnTo>
                    <a:pt x="190969" y="9626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9677" y="4050994"/>
              <a:ext cx="2453640" cy="363855"/>
            </a:xfrm>
            <a:custGeom>
              <a:avLst/>
              <a:gdLst/>
              <a:ahLst/>
              <a:cxnLst/>
              <a:rect l="l" t="t" r="r" b="b"/>
              <a:pathLst>
                <a:path w="2453640" h="363854">
                  <a:moveTo>
                    <a:pt x="190957" y="173786"/>
                  </a:moveTo>
                  <a:lnTo>
                    <a:pt x="181279" y="173786"/>
                  </a:lnTo>
                  <a:lnTo>
                    <a:pt x="181279" y="183476"/>
                  </a:lnTo>
                  <a:lnTo>
                    <a:pt x="181279" y="353695"/>
                  </a:lnTo>
                  <a:lnTo>
                    <a:pt x="9664" y="353695"/>
                  </a:lnTo>
                  <a:lnTo>
                    <a:pt x="9664" y="352475"/>
                  </a:lnTo>
                  <a:lnTo>
                    <a:pt x="178866" y="352475"/>
                  </a:lnTo>
                  <a:lnTo>
                    <a:pt x="178866" y="183476"/>
                  </a:lnTo>
                  <a:lnTo>
                    <a:pt x="181279" y="183476"/>
                  </a:lnTo>
                  <a:lnTo>
                    <a:pt x="181279" y="173786"/>
                  </a:lnTo>
                  <a:lnTo>
                    <a:pt x="0" y="173786"/>
                  </a:lnTo>
                  <a:lnTo>
                    <a:pt x="0" y="363321"/>
                  </a:lnTo>
                  <a:lnTo>
                    <a:pt x="190957" y="363321"/>
                  </a:lnTo>
                  <a:lnTo>
                    <a:pt x="190957" y="358533"/>
                  </a:lnTo>
                  <a:lnTo>
                    <a:pt x="190957" y="353695"/>
                  </a:lnTo>
                  <a:lnTo>
                    <a:pt x="190957" y="183476"/>
                  </a:lnTo>
                  <a:lnTo>
                    <a:pt x="190957" y="178638"/>
                  </a:lnTo>
                  <a:lnTo>
                    <a:pt x="190957" y="173786"/>
                  </a:lnTo>
                  <a:close/>
                </a:path>
                <a:path w="2453640" h="363854">
                  <a:moveTo>
                    <a:pt x="2453386" y="0"/>
                  </a:moveTo>
                  <a:lnTo>
                    <a:pt x="2453386" y="0"/>
                  </a:lnTo>
                  <a:lnTo>
                    <a:pt x="1914359" y="0"/>
                  </a:lnTo>
                  <a:lnTo>
                    <a:pt x="1914359" y="189522"/>
                  </a:lnTo>
                  <a:lnTo>
                    <a:pt x="2453386" y="189522"/>
                  </a:lnTo>
                  <a:lnTo>
                    <a:pt x="2453386" y="184683"/>
                  </a:lnTo>
                  <a:lnTo>
                    <a:pt x="2453386" y="179844"/>
                  </a:lnTo>
                  <a:lnTo>
                    <a:pt x="2453386" y="9626"/>
                  </a:lnTo>
                  <a:lnTo>
                    <a:pt x="2453386" y="4838"/>
                  </a:lnTo>
                  <a:lnTo>
                    <a:pt x="2453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705" y="4224781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85" y="0"/>
                  </a:moveTo>
                  <a:lnTo>
                    <a:pt x="355320" y="0"/>
                  </a:lnTo>
                  <a:lnTo>
                    <a:pt x="355320" y="9690"/>
                  </a:lnTo>
                  <a:lnTo>
                    <a:pt x="355320" y="179908"/>
                  </a:lnTo>
                  <a:lnTo>
                    <a:pt x="190957" y="179908"/>
                  </a:lnTo>
                  <a:lnTo>
                    <a:pt x="190957" y="178689"/>
                  </a:lnTo>
                  <a:lnTo>
                    <a:pt x="352907" y="178689"/>
                  </a:lnTo>
                  <a:lnTo>
                    <a:pt x="352907" y="9690"/>
                  </a:lnTo>
                  <a:lnTo>
                    <a:pt x="355320" y="9690"/>
                  </a:lnTo>
                  <a:lnTo>
                    <a:pt x="355320" y="0"/>
                  </a:lnTo>
                  <a:lnTo>
                    <a:pt x="190957" y="0"/>
                  </a:lnTo>
                  <a:lnTo>
                    <a:pt x="174040" y="0"/>
                  </a:lnTo>
                  <a:lnTo>
                    <a:pt x="174040" y="178689"/>
                  </a:lnTo>
                  <a:lnTo>
                    <a:pt x="174040" y="179908"/>
                  </a:lnTo>
                  <a:lnTo>
                    <a:pt x="9677" y="179908"/>
                  </a:lnTo>
                  <a:lnTo>
                    <a:pt x="9677" y="178689"/>
                  </a:lnTo>
                  <a:lnTo>
                    <a:pt x="174040" y="178689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57" y="189534"/>
                  </a:lnTo>
                  <a:lnTo>
                    <a:pt x="364985" y="189534"/>
                  </a:lnTo>
                  <a:lnTo>
                    <a:pt x="364985" y="184746"/>
                  </a:lnTo>
                  <a:lnTo>
                    <a:pt x="364985" y="179908"/>
                  </a:lnTo>
                  <a:lnTo>
                    <a:pt x="364985" y="9690"/>
                  </a:lnTo>
                  <a:lnTo>
                    <a:pt x="364985" y="4851"/>
                  </a:lnTo>
                  <a:lnTo>
                    <a:pt x="36498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1786" y="4224781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31" y="0"/>
                  </a:moveTo>
                  <a:lnTo>
                    <a:pt x="181267" y="0"/>
                  </a:lnTo>
                  <a:lnTo>
                    <a:pt x="181267" y="9690"/>
                  </a:lnTo>
                  <a:lnTo>
                    <a:pt x="181267" y="179908"/>
                  </a:lnTo>
                  <a:lnTo>
                    <a:pt x="178866" y="179908"/>
                  </a:lnTo>
                  <a:lnTo>
                    <a:pt x="178866" y="9690"/>
                  </a:lnTo>
                  <a:lnTo>
                    <a:pt x="181267" y="9690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31" y="189534"/>
                  </a:lnTo>
                  <a:lnTo>
                    <a:pt x="190931" y="184746"/>
                  </a:lnTo>
                  <a:lnTo>
                    <a:pt x="190931" y="179908"/>
                  </a:lnTo>
                  <a:lnTo>
                    <a:pt x="190931" y="9690"/>
                  </a:lnTo>
                  <a:lnTo>
                    <a:pt x="190931" y="4851"/>
                  </a:lnTo>
                  <a:lnTo>
                    <a:pt x="19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05814" y="4224781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90"/>
                  </a:lnTo>
                  <a:lnTo>
                    <a:pt x="181267" y="179908"/>
                  </a:lnTo>
                  <a:lnTo>
                    <a:pt x="9664" y="179908"/>
                  </a:lnTo>
                  <a:lnTo>
                    <a:pt x="9664" y="178689"/>
                  </a:lnTo>
                  <a:lnTo>
                    <a:pt x="178866" y="178689"/>
                  </a:lnTo>
                  <a:lnTo>
                    <a:pt x="178866" y="9690"/>
                  </a:lnTo>
                  <a:lnTo>
                    <a:pt x="181267" y="9690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746"/>
                  </a:lnTo>
                  <a:lnTo>
                    <a:pt x="190944" y="179908"/>
                  </a:lnTo>
                  <a:lnTo>
                    <a:pt x="190944" y="9690"/>
                  </a:lnTo>
                  <a:lnTo>
                    <a:pt x="190944" y="4851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79842" y="4224781"/>
              <a:ext cx="887094" cy="189865"/>
            </a:xfrm>
            <a:custGeom>
              <a:avLst/>
              <a:gdLst/>
              <a:ahLst/>
              <a:cxnLst/>
              <a:rect l="l" t="t" r="r" b="b"/>
              <a:pathLst>
                <a:path w="887094" h="189864">
                  <a:moveTo>
                    <a:pt x="887095" y="0"/>
                  </a:moveTo>
                  <a:lnTo>
                    <a:pt x="877417" y="0"/>
                  </a:lnTo>
                  <a:lnTo>
                    <a:pt x="877417" y="9690"/>
                  </a:lnTo>
                  <a:lnTo>
                    <a:pt x="877417" y="179908"/>
                  </a:lnTo>
                  <a:lnTo>
                    <a:pt x="713054" y="179908"/>
                  </a:lnTo>
                  <a:lnTo>
                    <a:pt x="713054" y="178689"/>
                  </a:lnTo>
                  <a:lnTo>
                    <a:pt x="874991" y="178689"/>
                  </a:lnTo>
                  <a:lnTo>
                    <a:pt x="874991" y="9690"/>
                  </a:lnTo>
                  <a:lnTo>
                    <a:pt x="877417" y="9690"/>
                  </a:lnTo>
                  <a:lnTo>
                    <a:pt x="877417" y="0"/>
                  </a:lnTo>
                  <a:lnTo>
                    <a:pt x="713054" y="0"/>
                  </a:lnTo>
                  <a:lnTo>
                    <a:pt x="696125" y="0"/>
                  </a:lnTo>
                  <a:lnTo>
                    <a:pt x="696125" y="178689"/>
                  </a:lnTo>
                  <a:lnTo>
                    <a:pt x="696125" y="179908"/>
                  </a:lnTo>
                  <a:lnTo>
                    <a:pt x="539026" y="179908"/>
                  </a:lnTo>
                  <a:lnTo>
                    <a:pt x="539026" y="178689"/>
                  </a:lnTo>
                  <a:lnTo>
                    <a:pt x="696125" y="178689"/>
                  </a:lnTo>
                  <a:lnTo>
                    <a:pt x="696125" y="0"/>
                  </a:lnTo>
                  <a:lnTo>
                    <a:pt x="539026" y="0"/>
                  </a:lnTo>
                  <a:lnTo>
                    <a:pt x="522097" y="0"/>
                  </a:lnTo>
                  <a:lnTo>
                    <a:pt x="522097" y="178689"/>
                  </a:lnTo>
                  <a:lnTo>
                    <a:pt x="522097" y="179908"/>
                  </a:lnTo>
                  <a:lnTo>
                    <a:pt x="364972" y="179908"/>
                  </a:lnTo>
                  <a:lnTo>
                    <a:pt x="364972" y="178689"/>
                  </a:lnTo>
                  <a:lnTo>
                    <a:pt x="522097" y="178689"/>
                  </a:lnTo>
                  <a:lnTo>
                    <a:pt x="522097" y="0"/>
                  </a:lnTo>
                  <a:lnTo>
                    <a:pt x="364972" y="0"/>
                  </a:lnTo>
                  <a:lnTo>
                    <a:pt x="348068" y="0"/>
                  </a:lnTo>
                  <a:lnTo>
                    <a:pt x="348068" y="178689"/>
                  </a:lnTo>
                  <a:lnTo>
                    <a:pt x="348068" y="179908"/>
                  </a:lnTo>
                  <a:lnTo>
                    <a:pt x="190944" y="179908"/>
                  </a:lnTo>
                  <a:lnTo>
                    <a:pt x="190944" y="178689"/>
                  </a:lnTo>
                  <a:lnTo>
                    <a:pt x="348068" y="178689"/>
                  </a:lnTo>
                  <a:lnTo>
                    <a:pt x="348068" y="0"/>
                  </a:lnTo>
                  <a:lnTo>
                    <a:pt x="190944" y="0"/>
                  </a:lnTo>
                  <a:lnTo>
                    <a:pt x="174028" y="0"/>
                  </a:lnTo>
                  <a:lnTo>
                    <a:pt x="174028" y="178689"/>
                  </a:lnTo>
                  <a:lnTo>
                    <a:pt x="174028" y="179908"/>
                  </a:lnTo>
                  <a:lnTo>
                    <a:pt x="9664" y="179908"/>
                  </a:lnTo>
                  <a:lnTo>
                    <a:pt x="9664" y="178689"/>
                  </a:lnTo>
                  <a:lnTo>
                    <a:pt x="174028" y="178689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28" y="189534"/>
                  </a:lnTo>
                  <a:lnTo>
                    <a:pt x="190944" y="189534"/>
                  </a:lnTo>
                  <a:lnTo>
                    <a:pt x="887095" y="189534"/>
                  </a:lnTo>
                  <a:lnTo>
                    <a:pt x="887095" y="184746"/>
                  </a:lnTo>
                  <a:lnTo>
                    <a:pt x="887095" y="179908"/>
                  </a:lnTo>
                  <a:lnTo>
                    <a:pt x="887095" y="9690"/>
                  </a:lnTo>
                  <a:lnTo>
                    <a:pt x="887095" y="4851"/>
                  </a:lnTo>
                  <a:lnTo>
                    <a:pt x="887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949996" y="4224781"/>
              <a:ext cx="713105" cy="189865"/>
            </a:xfrm>
            <a:custGeom>
              <a:avLst/>
              <a:gdLst/>
              <a:ahLst/>
              <a:cxnLst/>
              <a:rect l="l" t="t" r="r" b="b"/>
              <a:pathLst>
                <a:path w="713105" h="189864">
                  <a:moveTo>
                    <a:pt x="713066" y="0"/>
                  </a:moveTo>
                  <a:lnTo>
                    <a:pt x="713066" y="0"/>
                  </a:lnTo>
                  <a:lnTo>
                    <a:pt x="174040" y="0"/>
                  </a:lnTo>
                  <a:lnTo>
                    <a:pt x="174040" y="178689"/>
                  </a:lnTo>
                  <a:lnTo>
                    <a:pt x="174040" y="179908"/>
                  </a:lnTo>
                  <a:lnTo>
                    <a:pt x="9677" y="179908"/>
                  </a:lnTo>
                  <a:lnTo>
                    <a:pt x="9677" y="178689"/>
                  </a:lnTo>
                  <a:lnTo>
                    <a:pt x="174040" y="178689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69" y="189534"/>
                  </a:lnTo>
                  <a:lnTo>
                    <a:pt x="713066" y="189534"/>
                  </a:lnTo>
                  <a:lnTo>
                    <a:pt x="713066" y="184746"/>
                  </a:lnTo>
                  <a:lnTo>
                    <a:pt x="713066" y="179908"/>
                  </a:lnTo>
                  <a:lnTo>
                    <a:pt x="713066" y="9690"/>
                  </a:lnTo>
                  <a:lnTo>
                    <a:pt x="713066" y="4851"/>
                  </a:lnTo>
                  <a:lnTo>
                    <a:pt x="713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9677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96"/>
                  </a:lnTo>
                  <a:lnTo>
                    <a:pt x="190957" y="179844"/>
                  </a:lnTo>
                  <a:lnTo>
                    <a:pt x="190957" y="9690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3705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8879" y="178663"/>
                  </a:lnTo>
                  <a:lnTo>
                    <a:pt x="178879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96"/>
                  </a:lnTo>
                  <a:lnTo>
                    <a:pt x="190957" y="179844"/>
                  </a:lnTo>
                  <a:lnTo>
                    <a:pt x="190957" y="9690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57745" y="4398632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72" y="0"/>
                  </a:moveTo>
                  <a:lnTo>
                    <a:pt x="355307" y="0"/>
                  </a:lnTo>
                  <a:lnTo>
                    <a:pt x="355307" y="9690"/>
                  </a:lnTo>
                  <a:lnTo>
                    <a:pt x="355307" y="179844"/>
                  </a:lnTo>
                  <a:lnTo>
                    <a:pt x="352907" y="179844"/>
                  </a:lnTo>
                  <a:lnTo>
                    <a:pt x="352907" y="9690"/>
                  </a:lnTo>
                  <a:lnTo>
                    <a:pt x="355307" y="9690"/>
                  </a:lnTo>
                  <a:lnTo>
                    <a:pt x="355307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44" y="189534"/>
                  </a:lnTo>
                  <a:lnTo>
                    <a:pt x="364972" y="189534"/>
                  </a:lnTo>
                  <a:lnTo>
                    <a:pt x="364972" y="184696"/>
                  </a:lnTo>
                  <a:lnTo>
                    <a:pt x="364972" y="179844"/>
                  </a:lnTo>
                  <a:lnTo>
                    <a:pt x="364972" y="9690"/>
                  </a:lnTo>
                  <a:lnTo>
                    <a:pt x="364972" y="4838"/>
                  </a:lnTo>
                  <a:lnTo>
                    <a:pt x="364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5814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67" y="0"/>
                  </a:lnTo>
                  <a:lnTo>
                    <a:pt x="181267" y="9690"/>
                  </a:lnTo>
                  <a:lnTo>
                    <a:pt x="181267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67" y="9690"/>
                  </a:lnTo>
                  <a:lnTo>
                    <a:pt x="181267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96"/>
                  </a:lnTo>
                  <a:lnTo>
                    <a:pt x="190944" y="179844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9842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44" y="0"/>
                  </a:moveTo>
                  <a:lnTo>
                    <a:pt x="181279" y="0"/>
                  </a:lnTo>
                  <a:lnTo>
                    <a:pt x="181279" y="9690"/>
                  </a:lnTo>
                  <a:lnTo>
                    <a:pt x="181279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79" y="9690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44" y="189534"/>
                  </a:lnTo>
                  <a:lnTo>
                    <a:pt x="190944" y="184696"/>
                  </a:lnTo>
                  <a:lnTo>
                    <a:pt x="190944" y="179844"/>
                  </a:lnTo>
                  <a:lnTo>
                    <a:pt x="190944" y="9690"/>
                  </a:lnTo>
                  <a:lnTo>
                    <a:pt x="190944" y="4838"/>
                  </a:lnTo>
                  <a:lnTo>
                    <a:pt x="190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53871" y="4398632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33" y="0"/>
                  </a:lnTo>
                  <a:lnTo>
                    <a:pt x="355333" y="9690"/>
                  </a:lnTo>
                  <a:lnTo>
                    <a:pt x="355333" y="179844"/>
                  </a:lnTo>
                  <a:lnTo>
                    <a:pt x="190944" y="179844"/>
                  </a:lnTo>
                  <a:lnTo>
                    <a:pt x="190944" y="178663"/>
                  </a:lnTo>
                  <a:lnTo>
                    <a:pt x="352907" y="178663"/>
                  </a:lnTo>
                  <a:lnTo>
                    <a:pt x="352907" y="9690"/>
                  </a:lnTo>
                  <a:lnTo>
                    <a:pt x="355333" y="9690"/>
                  </a:lnTo>
                  <a:lnTo>
                    <a:pt x="355333" y="0"/>
                  </a:lnTo>
                  <a:lnTo>
                    <a:pt x="190944" y="0"/>
                  </a:lnTo>
                  <a:lnTo>
                    <a:pt x="174040" y="0"/>
                  </a:lnTo>
                  <a:lnTo>
                    <a:pt x="174040" y="178663"/>
                  </a:lnTo>
                  <a:lnTo>
                    <a:pt x="174040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4040" y="178663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44" y="189534"/>
                  </a:lnTo>
                  <a:lnTo>
                    <a:pt x="364998" y="189534"/>
                  </a:lnTo>
                  <a:lnTo>
                    <a:pt x="364998" y="184696"/>
                  </a:lnTo>
                  <a:lnTo>
                    <a:pt x="364998" y="179844"/>
                  </a:lnTo>
                  <a:lnTo>
                    <a:pt x="364998" y="9690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01939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92" y="0"/>
                  </a:lnTo>
                  <a:lnTo>
                    <a:pt x="181292" y="9690"/>
                  </a:lnTo>
                  <a:lnTo>
                    <a:pt x="181292" y="179844"/>
                  </a:lnTo>
                  <a:lnTo>
                    <a:pt x="9664" y="179844"/>
                  </a:lnTo>
                  <a:lnTo>
                    <a:pt x="9664" y="178663"/>
                  </a:lnTo>
                  <a:lnTo>
                    <a:pt x="178866" y="178663"/>
                  </a:lnTo>
                  <a:lnTo>
                    <a:pt x="178866" y="9690"/>
                  </a:lnTo>
                  <a:lnTo>
                    <a:pt x="181292" y="9690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57" y="189534"/>
                  </a:lnTo>
                  <a:lnTo>
                    <a:pt x="190957" y="184696"/>
                  </a:lnTo>
                  <a:lnTo>
                    <a:pt x="190957" y="179844"/>
                  </a:lnTo>
                  <a:lnTo>
                    <a:pt x="190957" y="9690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75968" y="43986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9690"/>
                  </a:lnTo>
                  <a:lnTo>
                    <a:pt x="181292" y="179844"/>
                  </a:lnTo>
                  <a:lnTo>
                    <a:pt x="178866" y="179844"/>
                  </a:lnTo>
                  <a:lnTo>
                    <a:pt x="178866" y="9690"/>
                  </a:lnTo>
                  <a:lnTo>
                    <a:pt x="181292" y="9690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90969" y="189534"/>
                  </a:lnTo>
                  <a:lnTo>
                    <a:pt x="190969" y="184696"/>
                  </a:lnTo>
                  <a:lnTo>
                    <a:pt x="190969" y="179844"/>
                  </a:lnTo>
                  <a:lnTo>
                    <a:pt x="190969" y="9690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49996" y="4398632"/>
              <a:ext cx="713105" cy="189865"/>
            </a:xfrm>
            <a:custGeom>
              <a:avLst/>
              <a:gdLst/>
              <a:ahLst/>
              <a:cxnLst/>
              <a:rect l="l" t="t" r="r" b="b"/>
              <a:pathLst>
                <a:path w="713105" h="189864">
                  <a:moveTo>
                    <a:pt x="713066" y="0"/>
                  </a:moveTo>
                  <a:lnTo>
                    <a:pt x="539038" y="0"/>
                  </a:lnTo>
                  <a:lnTo>
                    <a:pt x="522097" y="0"/>
                  </a:lnTo>
                  <a:lnTo>
                    <a:pt x="364998" y="0"/>
                  </a:lnTo>
                  <a:lnTo>
                    <a:pt x="348068" y="0"/>
                  </a:lnTo>
                  <a:lnTo>
                    <a:pt x="348068" y="178663"/>
                  </a:lnTo>
                  <a:lnTo>
                    <a:pt x="348068" y="179844"/>
                  </a:lnTo>
                  <a:lnTo>
                    <a:pt x="190969" y="179844"/>
                  </a:lnTo>
                  <a:lnTo>
                    <a:pt x="190969" y="178663"/>
                  </a:lnTo>
                  <a:lnTo>
                    <a:pt x="348068" y="178663"/>
                  </a:lnTo>
                  <a:lnTo>
                    <a:pt x="348068" y="0"/>
                  </a:lnTo>
                  <a:lnTo>
                    <a:pt x="190969" y="0"/>
                  </a:lnTo>
                  <a:lnTo>
                    <a:pt x="174040" y="0"/>
                  </a:lnTo>
                  <a:lnTo>
                    <a:pt x="174040" y="178663"/>
                  </a:lnTo>
                  <a:lnTo>
                    <a:pt x="174040" y="179844"/>
                  </a:lnTo>
                  <a:lnTo>
                    <a:pt x="9677" y="179844"/>
                  </a:lnTo>
                  <a:lnTo>
                    <a:pt x="9677" y="178663"/>
                  </a:lnTo>
                  <a:lnTo>
                    <a:pt x="174040" y="178663"/>
                  </a:lnTo>
                  <a:lnTo>
                    <a:pt x="174040" y="0"/>
                  </a:lnTo>
                  <a:lnTo>
                    <a:pt x="0" y="0"/>
                  </a:lnTo>
                  <a:lnTo>
                    <a:pt x="0" y="189534"/>
                  </a:lnTo>
                  <a:lnTo>
                    <a:pt x="174040" y="189534"/>
                  </a:lnTo>
                  <a:lnTo>
                    <a:pt x="190969" y="189534"/>
                  </a:lnTo>
                  <a:lnTo>
                    <a:pt x="713066" y="189534"/>
                  </a:lnTo>
                  <a:lnTo>
                    <a:pt x="713066" y="184696"/>
                  </a:lnTo>
                  <a:lnTo>
                    <a:pt x="713066" y="179844"/>
                  </a:lnTo>
                  <a:lnTo>
                    <a:pt x="713066" y="9690"/>
                  </a:lnTo>
                  <a:lnTo>
                    <a:pt x="713066" y="4851"/>
                  </a:lnTo>
                  <a:lnTo>
                    <a:pt x="713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9677" y="457248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57" y="0"/>
                  </a:moveTo>
                  <a:lnTo>
                    <a:pt x="181279" y="0"/>
                  </a:lnTo>
                  <a:lnTo>
                    <a:pt x="181279" y="9652"/>
                  </a:lnTo>
                  <a:lnTo>
                    <a:pt x="181279" y="179857"/>
                  </a:lnTo>
                  <a:lnTo>
                    <a:pt x="9664" y="179857"/>
                  </a:lnTo>
                  <a:lnTo>
                    <a:pt x="9664" y="178650"/>
                  </a:lnTo>
                  <a:lnTo>
                    <a:pt x="178866" y="178650"/>
                  </a:lnTo>
                  <a:lnTo>
                    <a:pt x="178866" y="9652"/>
                  </a:lnTo>
                  <a:lnTo>
                    <a:pt x="181279" y="9652"/>
                  </a:lnTo>
                  <a:lnTo>
                    <a:pt x="181279" y="0"/>
                  </a:lnTo>
                  <a:lnTo>
                    <a:pt x="0" y="0"/>
                  </a:lnTo>
                  <a:lnTo>
                    <a:pt x="0" y="189509"/>
                  </a:lnTo>
                  <a:lnTo>
                    <a:pt x="190957" y="189509"/>
                  </a:lnTo>
                  <a:lnTo>
                    <a:pt x="190957" y="184683"/>
                  </a:lnTo>
                  <a:lnTo>
                    <a:pt x="190957" y="179857"/>
                  </a:lnTo>
                  <a:lnTo>
                    <a:pt x="190957" y="9652"/>
                  </a:lnTo>
                  <a:lnTo>
                    <a:pt x="190957" y="4838"/>
                  </a:lnTo>
                  <a:lnTo>
                    <a:pt x="1909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88548" y="4577291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09" h="180339">
                  <a:moveTo>
                    <a:pt x="181283" y="0"/>
                  </a:moveTo>
                  <a:lnTo>
                    <a:pt x="0" y="0"/>
                  </a:lnTo>
                  <a:lnTo>
                    <a:pt x="0" y="179867"/>
                  </a:lnTo>
                  <a:lnTo>
                    <a:pt x="181283" y="179867"/>
                  </a:lnTo>
                  <a:lnTo>
                    <a:pt x="181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3715" y="4572478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4" h="189864">
                  <a:moveTo>
                    <a:pt x="190951" y="0"/>
                  </a:moveTo>
                  <a:lnTo>
                    <a:pt x="0" y="0"/>
                  </a:lnTo>
                  <a:lnTo>
                    <a:pt x="0" y="189506"/>
                  </a:lnTo>
                  <a:lnTo>
                    <a:pt x="190951" y="189506"/>
                  </a:lnTo>
                  <a:lnTo>
                    <a:pt x="190951" y="184681"/>
                  </a:lnTo>
                  <a:lnTo>
                    <a:pt x="9667" y="184681"/>
                  </a:lnTo>
                  <a:lnTo>
                    <a:pt x="4832" y="179850"/>
                  </a:lnTo>
                  <a:lnTo>
                    <a:pt x="9667" y="179850"/>
                  </a:lnTo>
                  <a:lnTo>
                    <a:pt x="9667" y="9644"/>
                  </a:lnTo>
                  <a:lnTo>
                    <a:pt x="4832" y="9644"/>
                  </a:lnTo>
                  <a:lnTo>
                    <a:pt x="9667" y="4841"/>
                  </a:lnTo>
                  <a:lnTo>
                    <a:pt x="190951" y="4841"/>
                  </a:lnTo>
                  <a:lnTo>
                    <a:pt x="190951" y="0"/>
                  </a:lnTo>
                  <a:close/>
                </a:path>
                <a:path w="191134" h="189864">
                  <a:moveTo>
                    <a:pt x="9667" y="179850"/>
                  </a:moveTo>
                  <a:lnTo>
                    <a:pt x="4832" y="179850"/>
                  </a:lnTo>
                  <a:lnTo>
                    <a:pt x="9667" y="184681"/>
                  </a:lnTo>
                  <a:lnTo>
                    <a:pt x="9667" y="179850"/>
                  </a:lnTo>
                  <a:close/>
                </a:path>
                <a:path w="191134" h="189864">
                  <a:moveTo>
                    <a:pt x="181281" y="179850"/>
                  </a:moveTo>
                  <a:lnTo>
                    <a:pt x="9667" y="179850"/>
                  </a:lnTo>
                  <a:lnTo>
                    <a:pt x="9667" y="184681"/>
                  </a:lnTo>
                  <a:lnTo>
                    <a:pt x="181281" y="184681"/>
                  </a:lnTo>
                  <a:lnTo>
                    <a:pt x="181281" y="179850"/>
                  </a:lnTo>
                  <a:close/>
                </a:path>
                <a:path w="191134" h="189864">
                  <a:moveTo>
                    <a:pt x="181281" y="4841"/>
                  </a:moveTo>
                  <a:lnTo>
                    <a:pt x="181281" y="184681"/>
                  </a:lnTo>
                  <a:lnTo>
                    <a:pt x="186116" y="179850"/>
                  </a:lnTo>
                  <a:lnTo>
                    <a:pt x="190951" y="179850"/>
                  </a:lnTo>
                  <a:lnTo>
                    <a:pt x="190951" y="9644"/>
                  </a:lnTo>
                  <a:lnTo>
                    <a:pt x="186116" y="9644"/>
                  </a:lnTo>
                  <a:lnTo>
                    <a:pt x="181281" y="4841"/>
                  </a:lnTo>
                  <a:close/>
                </a:path>
                <a:path w="191134" h="189864">
                  <a:moveTo>
                    <a:pt x="190951" y="179850"/>
                  </a:moveTo>
                  <a:lnTo>
                    <a:pt x="186116" y="179850"/>
                  </a:lnTo>
                  <a:lnTo>
                    <a:pt x="181281" y="184681"/>
                  </a:lnTo>
                  <a:lnTo>
                    <a:pt x="190951" y="184681"/>
                  </a:lnTo>
                  <a:lnTo>
                    <a:pt x="190951" y="179850"/>
                  </a:lnTo>
                  <a:close/>
                </a:path>
                <a:path w="191134" h="189864">
                  <a:moveTo>
                    <a:pt x="9667" y="4841"/>
                  </a:moveTo>
                  <a:lnTo>
                    <a:pt x="4832" y="9644"/>
                  </a:lnTo>
                  <a:lnTo>
                    <a:pt x="9667" y="9644"/>
                  </a:lnTo>
                  <a:lnTo>
                    <a:pt x="9667" y="4841"/>
                  </a:lnTo>
                  <a:close/>
                </a:path>
                <a:path w="191134" h="189864">
                  <a:moveTo>
                    <a:pt x="181281" y="4841"/>
                  </a:moveTo>
                  <a:lnTo>
                    <a:pt x="9667" y="4841"/>
                  </a:lnTo>
                  <a:lnTo>
                    <a:pt x="9667" y="9644"/>
                  </a:lnTo>
                  <a:lnTo>
                    <a:pt x="181281" y="9644"/>
                  </a:lnTo>
                  <a:lnTo>
                    <a:pt x="181281" y="4841"/>
                  </a:lnTo>
                  <a:close/>
                </a:path>
                <a:path w="191134" h="189864">
                  <a:moveTo>
                    <a:pt x="190951" y="4841"/>
                  </a:moveTo>
                  <a:lnTo>
                    <a:pt x="181281" y="4841"/>
                  </a:lnTo>
                  <a:lnTo>
                    <a:pt x="186116" y="9644"/>
                  </a:lnTo>
                  <a:lnTo>
                    <a:pt x="190951" y="9644"/>
                  </a:lnTo>
                  <a:lnTo>
                    <a:pt x="190951" y="48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7745" y="4572482"/>
              <a:ext cx="1061720" cy="189865"/>
            </a:xfrm>
            <a:custGeom>
              <a:avLst/>
              <a:gdLst/>
              <a:ahLst/>
              <a:cxnLst/>
              <a:rect l="l" t="t" r="r" b="b"/>
              <a:pathLst>
                <a:path w="1061720" h="189864">
                  <a:moveTo>
                    <a:pt x="1061123" y="0"/>
                  </a:moveTo>
                  <a:lnTo>
                    <a:pt x="1051458" y="0"/>
                  </a:lnTo>
                  <a:lnTo>
                    <a:pt x="1051458" y="9652"/>
                  </a:lnTo>
                  <a:lnTo>
                    <a:pt x="1051458" y="179857"/>
                  </a:lnTo>
                  <a:lnTo>
                    <a:pt x="1049032" y="179857"/>
                  </a:lnTo>
                  <a:lnTo>
                    <a:pt x="1049032" y="9652"/>
                  </a:lnTo>
                  <a:lnTo>
                    <a:pt x="1051458" y="9652"/>
                  </a:lnTo>
                  <a:lnTo>
                    <a:pt x="1051458" y="0"/>
                  </a:lnTo>
                  <a:lnTo>
                    <a:pt x="0" y="0"/>
                  </a:lnTo>
                  <a:lnTo>
                    <a:pt x="0" y="189509"/>
                  </a:lnTo>
                  <a:lnTo>
                    <a:pt x="1061123" y="189509"/>
                  </a:lnTo>
                  <a:lnTo>
                    <a:pt x="1061123" y="184683"/>
                  </a:lnTo>
                  <a:lnTo>
                    <a:pt x="1061123" y="179857"/>
                  </a:lnTo>
                  <a:lnTo>
                    <a:pt x="1061123" y="9652"/>
                  </a:lnTo>
                  <a:lnTo>
                    <a:pt x="1061123" y="4838"/>
                  </a:lnTo>
                  <a:lnTo>
                    <a:pt x="1061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01939" y="4572482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20" y="0"/>
                  </a:lnTo>
                  <a:lnTo>
                    <a:pt x="355320" y="9652"/>
                  </a:lnTo>
                  <a:lnTo>
                    <a:pt x="355320" y="179857"/>
                  </a:lnTo>
                  <a:lnTo>
                    <a:pt x="190957" y="179857"/>
                  </a:lnTo>
                  <a:lnTo>
                    <a:pt x="190957" y="178650"/>
                  </a:lnTo>
                  <a:lnTo>
                    <a:pt x="352894" y="178650"/>
                  </a:lnTo>
                  <a:lnTo>
                    <a:pt x="352894" y="9652"/>
                  </a:lnTo>
                  <a:lnTo>
                    <a:pt x="355320" y="9652"/>
                  </a:lnTo>
                  <a:lnTo>
                    <a:pt x="355320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174028" y="178650"/>
                  </a:lnTo>
                  <a:lnTo>
                    <a:pt x="174028" y="179857"/>
                  </a:lnTo>
                  <a:lnTo>
                    <a:pt x="9664" y="179857"/>
                  </a:lnTo>
                  <a:lnTo>
                    <a:pt x="9664" y="178650"/>
                  </a:lnTo>
                  <a:lnTo>
                    <a:pt x="174028" y="17865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09"/>
                  </a:lnTo>
                  <a:lnTo>
                    <a:pt x="174028" y="189509"/>
                  </a:lnTo>
                  <a:lnTo>
                    <a:pt x="190957" y="189509"/>
                  </a:lnTo>
                  <a:lnTo>
                    <a:pt x="364998" y="189509"/>
                  </a:lnTo>
                  <a:lnTo>
                    <a:pt x="364998" y="184683"/>
                  </a:lnTo>
                  <a:lnTo>
                    <a:pt x="364998" y="179857"/>
                  </a:lnTo>
                  <a:lnTo>
                    <a:pt x="364998" y="9652"/>
                  </a:lnTo>
                  <a:lnTo>
                    <a:pt x="364998" y="4838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49996" y="457248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305" y="0"/>
                  </a:lnTo>
                  <a:lnTo>
                    <a:pt x="181305" y="9652"/>
                  </a:lnTo>
                  <a:lnTo>
                    <a:pt x="181305" y="179857"/>
                  </a:lnTo>
                  <a:lnTo>
                    <a:pt x="178866" y="179857"/>
                  </a:lnTo>
                  <a:lnTo>
                    <a:pt x="178866" y="9652"/>
                  </a:lnTo>
                  <a:lnTo>
                    <a:pt x="181305" y="9652"/>
                  </a:lnTo>
                  <a:lnTo>
                    <a:pt x="181305" y="0"/>
                  </a:lnTo>
                  <a:lnTo>
                    <a:pt x="0" y="0"/>
                  </a:lnTo>
                  <a:lnTo>
                    <a:pt x="0" y="189509"/>
                  </a:lnTo>
                  <a:lnTo>
                    <a:pt x="190969" y="189509"/>
                  </a:lnTo>
                  <a:lnTo>
                    <a:pt x="190969" y="184683"/>
                  </a:lnTo>
                  <a:lnTo>
                    <a:pt x="190969" y="179857"/>
                  </a:lnTo>
                  <a:lnTo>
                    <a:pt x="190969" y="9652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24037" y="4572482"/>
              <a:ext cx="539115" cy="189865"/>
            </a:xfrm>
            <a:custGeom>
              <a:avLst/>
              <a:gdLst/>
              <a:ahLst/>
              <a:cxnLst/>
              <a:rect l="l" t="t" r="r" b="b"/>
              <a:pathLst>
                <a:path w="539114" h="189864">
                  <a:moveTo>
                    <a:pt x="539026" y="0"/>
                  </a:moveTo>
                  <a:lnTo>
                    <a:pt x="529348" y="0"/>
                  </a:lnTo>
                  <a:lnTo>
                    <a:pt x="529348" y="178650"/>
                  </a:lnTo>
                  <a:lnTo>
                    <a:pt x="529348" y="179857"/>
                  </a:lnTo>
                  <a:lnTo>
                    <a:pt x="364998" y="179857"/>
                  </a:lnTo>
                  <a:lnTo>
                    <a:pt x="364998" y="178650"/>
                  </a:lnTo>
                  <a:lnTo>
                    <a:pt x="529348" y="178650"/>
                  </a:lnTo>
                  <a:lnTo>
                    <a:pt x="529348" y="0"/>
                  </a:lnTo>
                  <a:lnTo>
                    <a:pt x="364998" y="0"/>
                  </a:lnTo>
                  <a:lnTo>
                    <a:pt x="348056" y="0"/>
                  </a:lnTo>
                  <a:lnTo>
                    <a:pt x="348056" y="178650"/>
                  </a:lnTo>
                  <a:lnTo>
                    <a:pt x="348056" y="179857"/>
                  </a:lnTo>
                  <a:lnTo>
                    <a:pt x="190957" y="179857"/>
                  </a:lnTo>
                  <a:lnTo>
                    <a:pt x="190957" y="178650"/>
                  </a:lnTo>
                  <a:lnTo>
                    <a:pt x="348056" y="178650"/>
                  </a:lnTo>
                  <a:lnTo>
                    <a:pt x="348056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174028" y="178650"/>
                  </a:lnTo>
                  <a:lnTo>
                    <a:pt x="174028" y="179857"/>
                  </a:lnTo>
                  <a:lnTo>
                    <a:pt x="9664" y="179857"/>
                  </a:lnTo>
                  <a:lnTo>
                    <a:pt x="9664" y="178650"/>
                  </a:lnTo>
                  <a:lnTo>
                    <a:pt x="174028" y="17865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09"/>
                  </a:lnTo>
                  <a:lnTo>
                    <a:pt x="174028" y="189509"/>
                  </a:lnTo>
                  <a:lnTo>
                    <a:pt x="190957" y="189509"/>
                  </a:lnTo>
                  <a:lnTo>
                    <a:pt x="348056" y="189509"/>
                  </a:lnTo>
                  <a:lnTo>
                    <a:pt x="364998" y="189509"/>
                  </a:lnTo>
                  <a:lnTo>
                    <a:pt x="539026" y="189509"/>
                  </a:lnTo>
                  <a:lnTo>
                    <a:pt x="539026" y="184683"/>
                  </a:lnTo>
                  <a:lnTo>
                    <a:pt x="539026" y="179857"/>
                  </a:lnTo>
                  <a:lnTo>
                    <a:pt x="539026" y="9652"/>
                  </a:lnTo>
                  <a:lnTo>
                    <a:pt x="539026" y="4838"/>
                  </a:lnTo>
                  <a:lnTo>
                    <a:pt x="53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9677" y="4746294"/>
              <a:ext cx="2279650" cy="189865"/>
            </a:xfrm>
            <a:custGeom>
              <a:avLst/>
              <a:gdLst/>
              <a:ahLst/>
              <a:cxnLst/>
              <a:rect l="l" t="t" r="r" b="b"/>
              <a:pathLst>
                <a:path w="2279650" h="189864">
                  <a:moveTo>
                    <a:pt x="2279358" y="0"/>
                  </a:moveTo>
                  <a:lnTo>
                    <a:pt x="2269680" y="0"/>
                  </a:lnTo>
                  <a:lnTo>
                    <a:pt x="2269680" y="9664"/>
                  </a:lnTo>
                  <a:lnTo>
                    <a:pt x="2269680" y="179870"/>
                  </a:lnTo>
                  <a:lnTo>
                    <a:pt x="2267254" y="179870"/>
                  </a:lnTo>
                  <a:lnTo>
                    <a:pt x="2267254" y="9664"/>
                  </a:lnTo>
                  <a:lnTo>
                    <a:pt x="2269680" y="9664"/>
                  </a:lnTo>
                  <a:lnTo>
                    <a:pt x="2269680" y="0"/>
                  </a:lnTo>
                  <a:lnTo>
                    <a:pt x="2105317" y="0"/>
                  </a:lnTo>
                  <a:lnTo>
                    <a:pt x="2088388" y="0"/>
                  </a:lnTo>
                  <a:lnTo>
                    <a:pt x="2088388" y="178663"/>
                  </a:lnTo>
                  <a:lnTo>
                    <a:pt x="2088388" y="179870"/>
                  </a:lnTo>
                  <a:lnTo>
                    <a:pt x="1931289" y="179870"/>
                  </a:lnTo>
                  <a:lnTo>
                    <a:pt x="1931289" y="178663"/>
                  </a:lnTo>
                  <a:lnTo>
                    <a:pt x="2088388" y="178663"/>
                  </a:lnTo>
                  <a:lnTo>
                    <a:pt x="2088388" y="0"/>
                  </a:lnTo>
                  <a:lnTo>
                    <a:pt x="1931289" y="0"/>
                  </a:lnTo>
                  <a:lnTo>
                    <a:pt x="1914359" y="0"/>
                  </a:lnTo>
                  <a:lnTo>
                    <a:pt x="1914359" y="178663"/>
                  </a:lnTo>
                  <a:lnTo>
                    <a:pt x="1914359" y="179870"/>
                  </a:lnTo>
                  <a:lnTo>
                    <a:pt x="1757260" y="179870"/>
                  </a:lnTo>
                  <a:lnTo>
                    <a:pt x="1757260" y="178663"/>
                  </a:lnTo>
                  <a:lnTo>
                    <a:pt x="1914359" y="178663"/>
                  </a:lnTo>
                  <a:lnTo>
                    <a:pt x="1914359" y="0"/>
                  </a:lnTo>
                  <a:lnTo>
                    <a:pt x="1757260" y="0"/>
                  </a:lnTo>
                  <a:lnTo>
                    <a:pt x="1740319" y="0"/>
                  </a:lnTo>
                  <a:lnTo>
                    <a:pt x="1740319" y="178663"/>
                  </a:lnTo>
                  <a:lnTo>
                    <a:pt x="1740319" y="179870"/>
                  </a:lnTo>
                  <a:lnTo>
                    <a:pt x="1583220" y="179870"/>
                  </a:lnTo>
                  <a:lnTo>
                    <a:pt x="1583220" y="178663"/>
                  </a:lnTo>
                  <a:lnTo>
                    <a:pt x="1740319" y="178663"/>
                  </a:lnTo>
                  <a:lnTo>
                    <a:pt x="1740319" y="0"/>
                  </a:lnTo>
                  <a:lnTo>
                    <a:pt x="1583220" y="0"/>
                  </a:lnTo>
                  <a:lnTo>
                    <a:pt x="1566291" y="0"/>
                  </a:lnTo>
                  <a:lnTo>
                    <a:pt x="1566291" y="178663"/>
                  </a:lnTo>
                  <a:lnTo>
                    <a:pt x="1566291" y="179870"/>
                  </a:lnTo>
                  <a:lnTo>
                    <a:pt x="1409192" y="179870"/>
                  </a:lnTo>
                  <a:lnTo>
                    <a:pt x="1409192" y="178663"/>
                  </a:lnTo>
                  <a:lnTo>
                    <a:pt x="1566291" y="178663"/>
                  </a:lnTo>
                  <a:lnTo>
                    <a:pt x="1566291" y="0"/>
                  </a:lnTo>
                  <a:lnTo>
                    <a:pt x="1409192" y="0"/>
                  </a:lnTo>
                  <a:lnTo>
                    <a:pt x="1392262" y="0"/>
                  </a:lnTo>
                  <a:lnTo>
                    <a:pt x="1392262" y="178663"/>
                  </a:lnTo>
                  <a:lnTo>
                    <a:pt x="1392262" y="179870"/>
                  </a:lnTo>
                  <a:lnTo>
                    <a:pt x="1235138" y="179870"/>
                  </a:lnTo>
                  <a:lnTo>
                    <a:pt x="1235138" y="178663"/>
                  </a:lnTo>
                  <a:lnTo>
                    <a:pt x="1392262" y="178663"/>
                  </a:lnTo>
                  <a:lnTo>
                    <a:pt x="139226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2279358" y="189522"/>
                  </a:lnTo>
                  <a:lnTo>
                    <a:pt x="2279358" y="184696"/>
                  </a:lnTo>
                  <a:lnTo>
                    <a:pt x="2279358" y="179870"/>
                  </a:lnTo>
                  <a:lnTo>
                    <a:pt x="2279358" y="9664"/>
                  </a:lnTo>
                  <a:lnTo>
                    <a:pt x="2279358" y="4838"/>
                  </a:lnTo>
                  <a:lnTo>
                    <a:pt x="2279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72093" y="4746294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181292" y="0"/>
                  </a:lnTo>
                  <a:lnTo>
                    <a:pt x="181292" y="178663"/>
                  </a:lnTo>
                  <a:lnTo>
                    <a:pt x="181292" y="179870"/>
                  </a:lnTo>
                  <a:lnTo>
                    <a:pt x="9677" y="179870"/>
                  </a:lnTo>
                  <a:lnTo>
                    <a:pt x="9677" y="178663"/>
                  </a:lnTo>
                  <a:lnTo>
                    <a:pt x="181292" y="178663"/>
                  </a:lnTo>
                  <a:lnTo>
                    <a:pt x="181292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96"/>
                  </a:lnTo>
                  <a:lnTo>
                    <a:pt x="190969" y="179870"/>
                  </a:lnTo>
                  <a:lnTo>
                    <a:pt x="190969" y="9664"/>
                  </a:lnTo>
                  <a:lnTo>
                    <a:pt x="190969" y="4838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9677" y="4920132"/>
              <a:ext cx="1235710" cy="189865"/>
            </a:xfrm>
            <a:custGeom>
              <a:avLst/>
              <a:gdLst/>
              <a:ahLst/>
              <a:cxnLst/>
              <a:rect l="l" t="t" r="r" b="b"/>
              <a:pathLst>
                <a:path w="1235710" h="189864">
                  <a:moveTo>
                    <a:pt x="1235138" y="0"/>
                  </a:moveTo>
                  <a:lnTo>
                    <a:pt x="1225473" y="0"/>
                  </a:lnTo>
                  <a:lnTo>
                    <a:pt x="1225473" y="9652"/>
                  </a:lnTo>
                  <a:lnTo>
                    <a:pt x="1225473" y="179870"/>
                  </a:lnTo>
                  <a:lnTo>
                    <a:pt x="1223060" y="179870"/>
                  </a:lnTo>
                  <a:lnTo>
                    <a:pt x="1223060" y="9652"/>
                  </a:lnTo>
                  <a:lnTo>
                    <a:pt x="1225473" y="9652"/>
                  </a:lnTo>
                  <a:lnTo>
                    <a:pt x="1225473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235138" y="189522"/>
                  </a:lnTo>
                  <a:lnTo>
                    <a:pt x="1235138" y="184696"/>
                  </a:lnTo>
                  <a:lnTo>
                    <a:pt x="1235138" y="179870"/>
                  </a:lnTo>
                  <a:lnTo>
                    <a:pt x="1235138" y="9652"/>
                  </a:lnTo>
                  <a:lnTo>
                    <a:pt x="1235138" y="4826"/>
                  </a:lnTo>
                  <a:lnTo>
                    <a:pt x="1235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27911" y="4920132"/>
              <a:ext cx="713105" cy="189865"/>
            </a:xfrm>
            <a:custGeom>
              <a:avLst/>
              <a:gdLst/>
              <a:ahLst/>
              <a:cxnLst/>
              <a:rect l="l" t="t" r="r" b="b"/>
              <a:pathLst>
                <a:path w="713105" h="189864">
                  <a:moveTo>
                    <a:pt x="713054" y="0"/>
                  </a:moveTo>
                  <a:lnTo>
                    <a:pt x="703389" y="0"/>
                  </a:lnTo>
                  <a:lnTo>
                    <a:pt x="703389" y="9652"/>
                  </a:lnTo>
                  <a:lnTo>
                    <a:pt x="703389" y="179870"/>
                  </a:lnTo>
                  <a:lnTo>
                    <a:pt x="700951" y="179870"/>
                  </a:lnTo>
                  <a:lnTo>
                    <a:pt x="700951" y="9652"/>
                  </a:lnTo>
                  <a:lnTo>
                    <a:pt x="703389" y="9652"/>
                  </a:lnTo>
                  <a:lnTo>
                    <a:pt x="703389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713054" y="189522"/>
                  </a:lnTo>
                  <a:lnTo>
                    <a:pt x="713054" y="184696"/>
                  </a:lnTo>
                  <a:lnTo>
                    <a:pt x="713054" y="179870"/>
                  </a:lnTo>
                  <a:lnTo>
                    <a:pt x="713054" y="9652"/>
                  </a:lnTo>
                  <a:lnTo>
                    <a:pt x="713054" y="4826"/>
                  </a:lnTo>
                  <a:lnTo>
                    <a:pt x="71305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24037" y="4920132"/>
              <a:ext cx="365125" cy="189865"/>
            </a:xfrm>
            <a:custGeom>
              <a:avLst/>
              <a:gdLst/>
              <a:ahLst/>
              <a:cxnLst/>
              <a:rect l="l" t="t" r="r" b="b"/>
              <a:pathLst>
                <a:path w="365125" h="189864">
                  <a:moveTo>
                    <a:pt x="364998" y="0"/>
                  </a:moveTo>
                  <a:lnTo>
                    <a:pt x="355320" y="0"/>
                  </a:lnTo>
                  <a:lnTo>
                    <a:pt x="355320" y="9652"/>
                  </a:lnTo>
                  <a:lnTo>
                    <a:pt x="355320" y="179870"/>
                  </a:lnTo>
                  <a:lnTo>
                    <a:pt x="352894" y="179870"/>
                  </a:lnTo>
                  <a:lnTo>
                    <a:pt x="352894" y="9652"/>
                  </a:lnTo>
                  <a:lnTo>
                    <a:pt x="355320" y="9652"/>
                  </a:lnTo>
                  <a:lnTo>
                    <a:pt x="355320" y="0"/>
                  </a:lnTo>
                  <a:lnTo>
                    <a:pt x="190957" y="0"/>
                  </a:lnTo>
                  <a:lnTo>
                    <a:pt x="174028" y="0"/>
                  </a:lnTo>
                  <a:lnTo>
                    <a:pt x="0" y="0"/>
                  </a:lnTo>
                  <a:lnTo>
                    <a:pt x="0" y="189522"/>
                  </a:lnTo>
                  <a:lnTo>
                    <a:pt x="174028" y="189522"/>
                  </a:lnTo>
                  <a:lnTo>
                    <a:pt x="190957" y="189522"/>
                  </a:lnTo>
                  <a:lnTo>
                    <a:pt x="364998" y="189522"/>
                  </a:lnTo>
                  <a:lnTo>
                    <a:pt x="364998" y="184696"/>
                  </a:lnTo>
                  <a:lnTo>
                    <a:pt x="364998" y="179870"/>
                  </a:lnTo>
                  <a:lnTo>
                    <a:pt x="364998" y="9652"/>
                  </a:lnTo>
                  <a:lnTo>
                    <a:pt x="364998" y="4826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472093" y="4920132"/>
              <a:ext cx="191135" cy="189865"/>
            </a:xfrm>
            <a:custGeom>
              <a:avLst/>
              <a:gdLst/>
              <a:ahLst/>
              <a:cxnLst/>
              <a:rect l="l" t="t" r="r" b="b"/>
              <a:pathLst>
                <a:path w="191135" h="189864">
                  <a:moveTo>
                    <a:pt x="190969" y="0"/>
                  </a:moveTo>
                  <a:lnTo>
                    <a:pt x="0" y="0"/>
                  </a:lnTo>
                  <a:lnTo>
                    <a:pt x="0" y="189522"/>
                  </a:lnTo>
                  <a:lnTo>
                    <a:pt x="190969" y="189522"/>
                  </a:lnTo>
                  <a:lnTo>
                    <a:pt x="190969" y="184696"/>
                  </a:lnTo>
                  <a:lnTo>
                    <a:pt x="190969" y="179870"/>
                  </a:lnTo>
                  <a:lnTo>
                    <a:pt x="190969" y="9652"/>
                  </a:lnTo>
                  <a:lnTo>
                    <a:pt x="190969" y="4826"/>
                  </a:lnTo>
                  <a:lnTo>
                    <a:pt x="1909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09681" y="1965023"/>
              <a:ext cx="2453640" cy="3145155"/>
            </a:xfrm>
            <a:custGeom>
              <a:avLst/>
              <a:gdLst/>
              <a:ahLst/>
              <a:cxnLst/>
              <a:rect l="l" t="t" r="r" b="b"/>
              <a:pathLst>
                <a:path w="2453640" h="3145154">
                  <a:moveTo>
                    <a:pt x="2453385" y="0"/>
                  </a:moveTo>
                  <a:lnTo>
                    <a:pt x="0" y="0"/>
                  </a:lnTo>
                  <a:lnTo>
                    <a:pt x="0" y="3144622"/>
                  </a:lnTo>
                  <a:lnTo>
                    <a:pt x="2453385" y="3144623"/>
                  </a:lnTo>
                  <a:lnTo>
                    <a:pt x="2453385" y="3139794"/>
                  </a:lnTo>
                  <a:lnTo>
                    <a:pt x="9668" y="3139794"/>
                  </a:lnTo>
                  <a:lnTo>
                    <a:pt x="4834" y="3134966"/>
                  </a:lnTo>
                  <a:lnTo>
                    <a:pt x="9668" y="3134966"/>
                  </a:lnTo>
                  <a:lnTo>
                    <a:pt x="9668" y="9627"/>
                  </a:lnTo>
                  <a:lnTo>
                    <a:pt x="4834" y="9627"/>
                  </a:lnTo>
                  <a:lnTo>
                    <a:pt x="9668" y="4841"/>
                  </a:lnTo>
                  <a:lnTo>
                    <a:pt x="2453385" y="4841"/>
                  </a:lnTo>
                  <a:lnTo>
                    <a:pt x="2453385" y="0"/>
                  </a:lnTo>
                  <a:close/>
                </a:path>
                <a:path w="2453640" h="3145154">
                  <a:moveTo>
                    <a:pt x="9668" y="3134966"/>
                  </a:moveTo>
                  <a:lnTo>
                    <a:pt x="4834" y="3134966"/>
                  </a:lnTo>
                  <a:lnTo>
                    <a:pt x="9668" y="3139794"/>
                  </a:lnTo>
                  <a:lnTo>
                    <a:pt x="9668" y="3134966"/>
                  </a:lnTo>
                  <a:close/>
                </a:path>
                <a:path w="2453640" h="3145154">
                  <a:moveTo>
                    <a:pt x="2443715" y="3134966"/>
                  </a:moveTo>
                  <a:lnTo>
                    <a:pt x="9668" y="3134966"/>
                  </a:lnTo>
                  <a:lnTo>
                    <a:pt x="9668" y="3139794"/>
                  </a:lnTo>
                  <a:lnTo>
                    <a:pt x="2443715" y="3139794"/>
                  </a:lnTo>
                  <a:lnTo>
                    <a:pt x="2443715" y="3134966"/>
                  </a:lnTo>
                  <a:close/>
                </a:path>
                <a:path w="2453640" h="3145154">
                  <a:moveTo>
                    <a:pt x="2443715" y="4841"/>
                  </a:moveTo>
                  <a:lnTo>
                    <a:pt x="2443715" y="3139794"/>
                  </a:lnTo>
                  <a:lnTo>
                    <a:pt x="2448550" y="3134966"/>
                  </a:lnTo>
                  <a:lnTo>
                    <a:pt x="2453385" y="3134966"/>
                  </a:lnTo>
                  <a:lnTo>
                    <a:pt x="2453385" y="9627"/>
                  </a:lnTo>
                  <a:lnTo>
                    <a:pt x="2448550" y="9627"/>
                  </a:lnTo>
                  <a:lnTo>
                    <a:pt x="2443715" y="4841"/>
                  </a:lnTo>
                  <a:close/>
                </a:path>
                <a:path w="2453640" h="3145154">
                  <a:moveTo>
                    <a:pt x="2453385" y="3134966"/>
                  </a:moveTo>
                  <a:lnTo>
                    <a:pt x="2448550" y="3134966"/>
                  </a:lnTo>
                  <a:lnTo>
                    <a:pt x="2443715" y="3139794"/>
                  </a:lnTo>
                  <a:lnTo>
                    <a:pt x="2453385" y="3139794"/>
                  </a:lnTo>
                  <a:lnTo>
                    <a:pt x="2453385" y="3134966"/>
                  </a:lnTo>
                  <a:close/>
                </a:path>
                <a:path w="2453640" h="3145154">
                  <a:moveTo>
                    <a:pt x="9668" y="4841"/>
                  </a:moveTo>
                  <a:lnTo>
                    <a:pt x="4834" y="9627"/>
                  </a:lnTo>
                  <a:lnTo>
                    <a:pt x="9668" y="9627"/>
                  </a:lnTo>
                  <a:lnTo>
                    <a:pt x="9668" y="4841"/>
                  </a:lnTo>
                  <a:close/>
                </a:path>
                <a:path w="2453640" h="3145154">
                  <a:moveTo>
                    <a:pt x="2443715" y="4841"/>
                  </a:moveTo>
                  <a:lnTo>
                    <a:pt x="9668" y="4841"/>
                  </a:lnTo>
                  <a:lnTo>
                    <a:pt x="9668" y="9627"/>
                  </a:lnTo>
                  <a:lnTo>
                    <a:pt x="2443715" y="9627"/>
                  </a:lnTo>
                  <a:lnTo>
                    <a:pt x="2443715" y="4841"/>
                  </a:lnTo>
                  <a:close/>
                </a:path>
                <a:path w="2453640" h="3145154">
                  <a:moveTo>
                    <a:pt x="2453385" y="4841"/>
                  </a:moveTo>
                  <a:lnTo>
                    <a:pt x="2443715" y="4841"/>
                  </a:lnTo>
                  <a:lnTo>
                    <a:pt x="2448550" y="9627"/>
                  </a:lnTo>
                  <a:lnTo>
                    <a:pt x="2453385" y="9627"/>
                  </a:lnTo>
                  <a:lnTo>
                    <a:pt x="2453385" y="4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2616" y="1591055"/>
              <a:ext cx="3296411" cy="66293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1" y="2029968"/>
              <a:ext cx="525780" cy="56235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3512" y="2011679"/>
              <a:ext cx="5234940" cy="60807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2616" y="2697480"/>
              <a:ext cx="2555748" cy="66293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1" y="3136391"/>
              <a:ext cx="525780" cy="56235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3512" y="3118103"/>
              <a:ext cx="5783580" cy="608076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3512" y="3438144"/>
              <a:ext cx="1431036" cy="608076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1" y="3840479"/>
              <a:ext cx="525780" cy="56235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3512" y="3822191"/>
              <a:ext cx="6057899" cy="608076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3512" y="4142232"/>
              <a:ext cx="1540764" cy="60807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191" y="4544567"/>
              <a:ext cx="525780" cy="56235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3512" y="4526279"/>
              <a:ext cx="6176772" cy="60807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3512" y="4846320"/>
              <a:ext cx="4722876" cy="60807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53512" y="5166359"/>
              <a:ext cx="6094476" cy="608076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778814" y="5600779"/>
            <a:ext cx="3380104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10"/>
              </a:lnSpc>
            </a:pPr>
            <a:r>
              <a:rPr sz="2100" b="1" dirty="0">
                <a:solidFill>
                  <a:srgbClr val="FFFF00"/>
                </a:solidFill>
                <a:latin typeface="Arial"/>
                <a:cs typeface="Arial"/>
              </a:rPr>
              <a:t>verdade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350" spc="30" dirty="0">
                <a:latin typeface="Times New Roman"/>
                <a:cs typeface="Times New Roman"/>
              </a:rPr>
              <a:t>sor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53511" y="5486400"/>
            <a:ext cx="1394460" cy="608076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65923" y="671956"/>
            <a:ext cx="6623926" cy="367283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-1778" y="5577840"/>
            <a:ext cx="5864860" cy="1286510"/>
            <a:chOff x="-1778" y="5577840"/>
            <a:chExt cx="5864860" cy="1286510"/>
          </a:xfrm>
        </p:grpSpPr>
        <p:sp>
          <p:nvSpPr>
            <p:cNvPr id="147" name="object 147"/>
            <p:cNvSpPr/>
            <p:nvPr/>
          </p:nvSpPr>
          <p:spPr>
            <a:xfrm>
              <a:off x="4571" y="5646420"/>
              <a:ext cx="5852160" cy="1211580"/>
            </a:xfrm>
            <a:custGeom>
              <a:avLst/>
              <a:gdLst/>
              <a:ahLst/>
              <a:cxnLst/>
              <a:rect l="l" t="t" r="r" b="b"/>
              <a:pathLst>
                <a:path w="5852160" h="1211579">
                  <a:moveTo>
                    <a:pt x="5852160" y="0"/>
                  </a:moveTo>
                  <a:lnTo>
                    <a:pt x="0" y="0"/>
                  </a:lnTo>
                  <a:lnTo>
                    <a:pt x="0" y="1211578"/>
                  </a:lnTo>
                  <a:lnTo>
                    <a:pt x="5852160" y="1211578"/>
                  </a:lnTo>
                  <a:lnTo>
                    <a:pt x="58521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71" y="5646420"/>
              <a:ext cx="5852160" cy="1211580"/>
            </a:xfrm>
            <a:custGeom>
              <a:avLst/>
              <a:gdLst/>
              <a:ahLst/>
              <a:cxnLst/>
              <a:rect l="l" t="t" r="r" b="b"/>
              <a:pathLst>
                <a:path w="5852160" h="1211579">
                  <a:moveTo>
                    <a:pt x="5852160" y="1211578"/>
                  </a:moveTo>
                  <a:lnTo>
                    <a:pt x="5852160" y="0"/>
                  </a:lnTo>
                  <a:lnTo>
                    <a:pt x="0" y="0"/>
                  </a:lnTo>
                  <a:lnTo>
                    <a:pt x="0" y="121157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5577840"/>
              <a:ext cx="5719572" cy="544068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5861304"/>
              <a:ext cx="5646420" cy="54406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6153912"/>
              <a:ext cx="5792724" cy="544068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6446520"/>
              <a:ext cx="4823460" cy="411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323" y="474472"/>
            <a:ext cx="2945130" cy="368300"/>
          </a:xfrm>
          <a:custGeom>
            <a:avLst/>
            <a:gdLst/>
            <a:ahLst/>
            <a:cxnLst/>
            <a:rect l="l" t="t" r="r" b="b"/>
            <a:pathLst>
              <a:path w="2945129" h="368300">
                <a:moveTo>
                  <a:pt x="58140" y="77597"/>
                </a:moveTo>
                <a:lnTo>
                  <a:pt x="0" y="77597"/>
                </a:lnTo>
                <a:lnTo>
                  <a:pt x="0" y="363219"/>
                </a:lnTo>
                <a:lnTo>
                  <a:pt x="202730" y="363219"/>
                </a:lnTo>
                <a:lnTo>
                  <a:pt x="202730" y="314705"/>
                </a:lnTo>
                <a:lnTo>
                  <a:pt x="58140" y="314705"/>
                </a:lnTo>
                <a:lnTo>
                  <a:pt x="58140" y="77597"/>
                </a:lnTo>
                <a:close/>
              </a:path>
              <a:path w="2945129" h="368300">
                <a:moveTo>
                  <a:pt x="372808" y="70357"/>
                </a:moveTo>
                <a:lnTo>
                  <a:pt x="324704" y="76733"/>
                </a:lnTo>
                <a:lnTo>
                  <a:pt x="282205" y="99502"/>
                </a:lnTo>
                <a:lnTo>
                  <a:pt x="252047" y="136378"/>
                </a:lnTo>
                <a:lnTo>
                  <a:pt x="236815" y="180498"/>
                </a:lnTo>
                <a:lnTo>
                  <a:pt x="233527" y="220979"/>
                </a:lnTo>
                <a:lnTo>
                  <a:pt x="235896" y="253509"/>
                </a:lnTo>
                <a:lnTo>
                  <a:pt x="254851" y="307472"/>
                </a:lnTo>
                <a:lnTo>
                  <a:pt x="292044" y="346098"/>
                </a:lnTo>
                <a:lnTo>
                  <a:pt x="343122" y="365720"/>
                </a:lnTo>
                <a:lnTo>
                  <a:pt x="373595" y="368173"/>
                </a:lnTo>
                <a:lnTo>
                  <a:pt x="403728" y="365700"/>
                </a:lnTo>
                <a:lnTo>
                  <a:pt x="430668" y="358298"/>
                </a:lnTo>
                <a:lnTo>
                  <a:pt x="454414" y="345991"/>
                </a:lnTo>
                <a:lnTo>
                  <a:pt x="474967" y="328802"/>
                </a:lnTo>
                <a:lnTo>
                  <a:pt x="482958" y="318388"/>
                </a:lnTo>
                <a:lnTo>
                  <a:pt x="373392" y="318388"/>
                </a:lnTo>
                <a:lnTo>
                  <a:pt x="356771" y="316817"/>
                </a:lnTo>
                <a:lnTo>
                  <a:pt x="316039" y="293242"/>
                </a:lnTo>
                <a:lnTo>
                  <a:pt x="294858" y="242004"/>
                </a:lnTo>
                <a:lnTo>
                  <a:pt x="293498" y="218186"/>
                </a:lnTo>
                <a:lnTo>
                  <a:pt x="294820" y="195784"/>
                </a:lnTo>
                <a:lnTo>
                  <a:pt x="305817" y="158585"/>
                </a:lnTo>
                <a:lnTo>
                  <a:pt x="340931" y="126190"/>
                </a:lnTo>
                <a:lnTo>
                  <a:pt x="373392" y="120014"/>
                </a:lnTo>
                <a:lnTo>
                  <a:pt x="482516" y="120014"/>
                </a:lnTo>
                <a:lnTo>
                  <a:pt x="474675" y="109854"/>
                </a:lnTo>
                <a:lnTo>
                  <a:pt x="453977" y="92539"/>
                </a:lnTo>
                <a:lnTo>
                  <a:pt x="430099" y="80200"/>
                </a:lnTo>
                <a:lnTo>
                  <a:pt x="403043" y="72814"/>
                </a:lnTo>
                <a:lnTo>
                  <a:pt x="372808" y="70357"/>
                </a:lnTo>
                <a:close/>
              </a:path>
              <a:path w="2945129" h="368300">
                <a:moveTo>
                  <a:pt x="482516" y="120014"/>
                </a:moveTo>
                <a:lnTo>
                  <a:pt x="373392" y="120014"/>
                </a:lnTo>
                <a:lnTo>
                  <a:pt x="390483" y="121538"/>
                </a:lnTo>
                <a:lnTo>
                  <a:pt x="405790" y="126110"/>
                </a:lnTo>
                <a:lnTo>
                  <a:pt x="440557" y="158160"/>
                </a:lnTo>
                <a:lnTo>
                  <a:pt x="451410" y="195066"/>
                </a:lnTo>
                <a:lnTo>
                  <a:pt x="452767" y="218186"/>
                </a:lnTo>
                <a:lnTo>
                  <a:pt x="451374" y="241684"/>
                </a:lnTo>
                <a:lnTo>
                  <a:pt x="440225" y="279300"/>
                </a:lnTo>
                <a:lnTo>
                  <a:pt x="405053" y="312165"/>
                </a:lnTo>
                <a:lnTo>
                  <a:pt x="373392" y="318388"/>
                </a:lnTo>
                <a:lnTo>
                  <a:pt x="482958" y="318388"/>
                </a:lnTo>
                <a:lnTo>
                  <a:pt x="491557" y="307183"/>
                </a:lnTo>
                <a:lnTo>
                  <a:pt x="503389" y="281765"/>
                </a:lnTo>
                <a:lnTo>
                  <a:pt x="510478" y="252561"/>
                </a:lnTo>
                <a:lnTo>
                  <a:pt x="512738" y="220979"/>
                </a:lnTo>
                <a:lnTo>
                  <a:pt x="512738" y="218186"/>
                </a:lnTo>
                <a:lnTo>
                  <a:pt x="510456" y="186364"/>
                </a:lnTo>
                <a:lnTo>
                  <a:pt x="503305" y="157003"/>
                </a:lnTo>
                <a:lnTo>
                  <a:pt x="491380" y="131500"/>
                </a:lnTo>
                <a:lnTo>
                  <a:pt x="482516" y="120014"/>
                </a:lnTo>
                <a:close/>
              </a:path>
              <a:path w="2945129" h="368300">
                <a:moveTo>
                  <a:pt x="426440" y="0"/>
                </a:moveTo>
                <a:lnTo>
                  <a:pt x="364553" y="0"/>
                </a:lnTo>
                <a:lnTo>
                  <a:pt x="337451" y="58674"/>
                </a:lnTo>
                <a:lnTo>
                  <a:pt x="372414" y="58674"/>
                </a:lnTo>
                <a:lnTo>
                  <a:pt x="426440" y="0"/>
                </a:lnTo>
                <a:close/>
              </a:path>
              <a:path w="2945129" h="368300">
                <a:moveTo>
                  <a:pt x="689241" y="70357"/>
                </a:moveTo>
                <a:lnTo>
                  <a:pt x="634949" y="78394"/>
                </a:lnTo>
                <a:lnTo>
                  <a:pt x="588276" y="107410"/>
                </a:lnTo>
                <a:lnTo>
                  <a:pt x="565035" y="138302"/>
                </a:lnTo>
                <a:lnTo>
                  <a:pt x="550922" y="175720"/>
                </a:lnTo>
                <a:lnTo>
                  <a:pt x="546239" y="218186"/>
                </a:lnTo>
                <a:lnTo>
                  <a:pt x="547289" y="238547"/>
                </a:lnTo>
                <a:lnTo>
                  <a:pt x="555723" y="276889"/>
                </a:lnTo>
                <a:lnTo>
                  <a:pt x="572580" y="311564"/>
                </a:lnTo>
                <a:lnTo>
                  <a:pt x="613549" y="349123"/>
                </a:lnTo>
                <a:lnTo>
                  <a:pt x="650062" y="363410"/>
                </a:lnTo>
                <a:lnTo>
                  <a:pt x="692289" y="368173"/>
                </a:lnTo>
                <a:lnTo>
                  <a:pt x="710031" y="367319"/>
                </a:lnTo>
                <a:lnTo>
                  <a:pt x="762520" y="354711"/>
                </a:lnTo>
                <a:lnTo>
                  <a:pt x="805311" y="332118"/>
                </a:lnTo>
                <a:lnTo>
                  <a:pt x="815479" y="323595"/>
                </a:lnTo>
                <a:lnTo>
                  <a:pt x="815479" y="318388"/>
                </a:lnTo>
                <a:lnTo>
                  <a:pt x="688606" y="318388"/>
                </a:lnTo>
                <a:lnTo>
                  <a:pt x="671011" y="316791"/>
                </a:lnTo>
                <a:lnTo>
                  <a:pt x="628916" y="292735"/>
                </a:lnTo>
                <a:lnTo>
                  <a:pt x="607485" y="239924"/>
                </a:lnTo>
                <a:lnTo>
                  <a:pt x="606056" y="215900"/>
                </a:lnTo>
                <a:lnTo>
                  <a:pt x="607463" y="193561"/>
                </a:lnTo>
                <a:lnTo>
                  <a:pt x="628662" y="144144"/>
                </a:lnTo>
                <a:lnTo>
                  <a:pt x="671168" y="121517"/>
                </a:lnTo>
                <a:lnTo>
                  <a:pt x="689241" y="120014"/>
                </a:lnTo>
                <a:lnTo>
                  <a:pt x="798002" y="120014"/>
                </a:lnTo>
                <a:lnTo>
                  <a:pt x="797794" y="119602"/>
                </a:lnTo>
                <a:lnTo>
                  <a:pt x="756410" y="83002"/>
                </a:lnTo>
                <a:lnTo>
                  <a:pt x="714552" y="71762"/>
                </a:lnTo>
                <a:lnTo>
                  <a:pt x="689241" y="70357"/>
                </a:lnTo>
                <a:close/>
              </a:path>
              <a:path w="2945129" h="368300">
                <a:moveTo>
                  <a:pt x="815479" y="208787"/>
                </a:moveTo>
                <a:lnTo>
                  <a:pt x="690130" y="208787"/>
                </a:lnTo>
                <a:lnTo>
                  <a:pt x="690130" y="257301"/>
                </a:lnTo>
                <a:lnTo>
                  <a:pt x="756805" y="257301"/>
                </a:lnTo>
                <a:lnTo>
                  <a:pt x="756805" y="293877"/>
                </a:lnTo>
                <a:lnTo>
                  <a:pt x="716092" y="314424"/>
                </a:lnTo>
                <a:lnTo>
                  <a:pt x="688606" y="318388"/>
                </a:lnTo>
                <a:lnTo>
                  <a:pt x="815479" y="318388"/>
                </a:lnTo>
                <a:lnTo>
                  <a:pt x="815479" y="208787"/>
                </a:lnTo>
                <a:close/>
              </a:path>
              <a:path w="2945129" h="368300">
                <a:moveTo>
                  <a:pt x="798002" y="120014"/>
                </a:moveTo>
                <a:lnTo>
                  <a:pt x="689241" y="120014"/>
                </a:lnTo>
                <a:lnTo>
                  <a:pt x="701290" y="120778"/>
                </a:lnTo>
                <a:lnTo>
                  <a:pt x="712292" y="123078"/>
                </a:lnTo>
                <a:lnTo>
                  <a:pt x="745248" y="146796"/>
                </a:lnTo>
                <a:lnTo>
                  <a:pt x="754011" y="165735"/>
                </a:lnTo>
                <a:lnTo>
                  <a:pt x="811796" y="154939"/>
                </a:lnTo>
                <a:lnTo>
                  <a:pt x="806153" y="136199"/>
                </a:lnTo>
                <a:lnTo>
                  <a:pt x="798002" y="120014"/>
                </a:lnTo>
                <a:close/>
              </a:path>
              <a:path w="2945129" h="368300">
                <a:moveTo>
                  <a:pt x="923429" y="75183"/>
                </a:moveTo>
                <a:lnTo>
                  <a:pt x="865390" y="75183"/>
                </a:lnTo>
                <a:lnTo>
                  <a:pt x="865390" y="363219"/>
                </a:lnTo>
                <a:lnTo>
                  <a:pt x="923429" y="363219"/>
                </a:lnTo>
                <a:lnTo>
                  <a:pt x="923429" y="75183"/>
                </a:lnTo>
                <a:close/>
              </a:path>
              <a:path w="2945129" h="368300">
                <a:moveTo>
                  <a:pt x="1101356" y="70357"/>
                </a:moveTo>
                <a:lnTo>
                  <a:pt x="1046714" y="80279"/>
                </a:lnTo>
                <a:lnTo>
                  <a:pt x="1003693" y="110108"/>
                </a:lnTo>
                <a:lnTo>
                  <a:pt x="975912" y="157924"/>
                </a:lnTo>
                <a:lnTo>
                  <a:pt x="966609" y="221741"/>
                </a:lnTo>
                <a:lnTo>
                  <a:pt x="968919" y="253938"/>
                </a:lnTo>
                <a:lnTo>
                  <a:pt x="987398" y="307520"/>
                </a:lnTo>
                <a:lnTo>
                  <a:pt x="1023309" y="346098"/>
                </a:lnTo>
                <a:lnTo>
                  <a:pt x="1070414" y="365720"/>
                </a:lnTo>
                <a:lnTo>
                  <a:pt x="1097800" y="368173"/>
                </a:lnTo>
                <a:lnTo>
                  <a:pt x="1120017" y="366742"/>
                </a:lnTo>
                <a:lnTo>
                  <a:pt x="1158308" y="355260"/>
                </a:lnTo>
                <a:lnTo>
                  <a:pt x="1198640" y="318388"/>
                </a:lnTo>
                <a:lnTo>
                  <a:pt x="1097292" y="318388"/>
                </a:lnTo>
                <a:lnTo>
                  <a:pt x="1082314" y="316938"/>
                </a:lnTo>
                <a:lnTo>
                  <a:pt x="1046224" y="295253"/>
                </a:lnTo>
                <a:lnTo>
                  <a:pt x="1027772" y="242786"/>
                </a:lnTo>
                <a:lnTo>
                  <a:pt x="1026553" y="217424"/>
                </a:lnTo>
                <a:lnTo>
                  <a:pt x="1027793" y="193490"/>
                </a:lnTo>
                <a:lnTo>
                  <a:pt x="1037751" y="156291"/>
                </a:lnTo>
                <a:lnTo>
                  <a:pt x="1069463" y="125745"/>
                </a:lnTo>
                <a:lnTo>
                  <a:pt x="1098435" y="120014"/>
                </a:lnTo>
                <a:lnTo>
                  <a:pt x="1201761" y="120014"/>
                </a:lnTo>
                <a:lnTo>
                  <a:pt x="1196420" y="111839"/>
                </a:lnTo>
                <a:lnTo>
                  <a:pt x="1187208" y="101600"/>
                </a:lnTo>
                <a:lnTo>
                  <a:pt x="1169490" y="87931"/>
                </a:lnTo>
                <a:lnTo>
                  <a:pt x="1149283" y="78168"/>
                </a:lnTo>
                <a:lnTo>
                  <a:pt x="1126576" y="72310"/>
                </a:lnTo>
                <a:lnTo>
                  <a:pt x="1101356" y="70357"/>
                </a:lnTo>
                <a:close/>
              </a:path>
              <a:path w="2945129" h="368300">
                <a:moveTo>
                  <a:pt x="1161046" y="257301"/>
                </a:moveTo>
                <a:lnTo>
                  <a:pt x="1144863" y="295275"/>
                </a:lnTo>
                <a:lnTo>
                  <a:pt x="1108434" y="317480"/>
                </a:lnTo>
                <a:lnTo>
                  <a:pt x="1097292" y="318388"/>
                </a:lnTo>
                <a:lnTo>
                  <a:pt x="1198640" y="318388"/>
                </a:lnTo>
                <a:lnTo>
                  <a:pt x="1200194" y="316293"/>
                </a:lnTo>
                <a:lnTo>
                  <a:pt x="1209886" y="297287"/>
                </a:lnTo>
                <a:lnTo>
                  <a:pt x="1217434" y="275208"/>
                </a:lnTo>
                <a:lnTo>
                  <a:pt x="1161046" y="257301"/>
                </a:lnTo>
                <a:close/>
              </a:path>
              <a:path w="2945129" h="368300">
                <a:moveTo>
                  <a:pt x="1201761" y="120014"/>
                </a:moveTo>
                <a:lnTo>
                  <a:pt x="1098435" y="120014"/>
                </a:lnTo>
                <a:lnTo>
                  <a:pt x="1109605" y="120824"/>
                </a:lnTo>
                <a:lnTo>
                  <a:pt x="1119882" y="123253"/>
                </a:lnTo>
                <a:lnTo>
                  <a:pt x="1151235" y="148304"/>
                </a:lnTo>
                <a:lnTo>
                  <a:pt x="1159141" y="168401"/>
                </a:lnTo>
                <a:lnTo>
                  <a:pt x="1216672" y="154558"/>
                </a:lnTo>
                <a:lnTo>
                  <a:pt x="1211175" y="138318"/>
                </a:lnTo>
                <a:lnTo>
                  <a:pt x="1204417" y="124078"/>
                </a:lnTo>
                <a:lnTo>
                  <a:pt x="1201761" y="120014"/>
                </a:lnTo>
                <a:close/>
              </a:path>
              <a:path w="2945129" h="368300">
                <a:moveTo>
                  <a:pt x="1413776" y="75183"/>
                </a:moveTo>
                <a:lnTo>
                  <a:pt x="1352308" y="75183"/>
                </a:lnTo>
                <a:lnTo>
                  <a:pt x="1240167" y="363219"/>
                </a:lnTo>
                <a:lnTo>
                  <a:pt x="1301889" y="363219"/>
                </a:lnTo>
                <a:lnTo>
                  <a:pt x="1325638" y="297814"/>
                </a:lnTo>
                <a:lnTo>
                  <a:pt x="1502907" y="297814"/>
                </a:lnTo>
                <a:lnTo>
                  <a:pt x="1483484" y="249300"/>
                </a:lnTo>
                <a:lnTo>
                  <a:pt x="1343545" y="249300"/>
                </a:lnTo>
                <a:lnTo>
                  <a:pt x="1382407" y="142366"/>
                </a:lnTo>
                <a:lnTo>
                  <a:pt x="1440673" y="142366"/>
                </a:lnTo>
                <a:lnTo>
                  <a:pt x="1413776" y="75183"/>
                </a:lnTo>
                <a:close/>
              </a:path>
              <a:path w="2945129" h="368300">
                <a:moveTo>
                  <a:pt x="1502907" y="297814"/>
                </a:moveTo>
                <a:lnTo>
                  <a:pt x="1440700" y="297814"/>
                </a:lnTo>
                <a:lnTo>
                  <a:pt x="1465846" y="363219"/>
                </a:lnTo>
                <a:lnTo>
                  <a:pt x="1529092" y="363219"/>
                </a:lnTo>
                <a:lnTo>
                  <a:pt x="1502907" y="297814"/>
                </a:lnTo>
                <a:close/>
              </a:path>
              <a:path w="2945129" h="368300">
                <a:moveTo>
                  <a:pt x="1440673" y="142366"/>
                </a:moveTo>
                <a:lnTo>
                  <a:pt x="1382407" y="142366"/>
                </a:lnTo>
                <a:lnTo>
                  <a:pt x="1422031" y="249300"/>
                </a:lnTo>
                <a:lnTo>
                  <a:pt x="1483484" y="249300"/>
                </a:lnTo>
                <a:lnTo>
                  <a:pt x="1440673" y="142366"/>
                </a:lnTo>
                <a:close/>
              </a:path>
              <a:path w="2945129" h="368300">
                <a:moveTo>
                  <a:pt x="1869579" y="75183"/>
                </a:moveTo>
                <a:lnTo>
                  <a:pt x="1672221" y="75183"/>
                </a:lnTo>
                <a:lnTo>
                  <a:pt x="1672221" y="363219"/>
                </a:lnTo>
                <a:lnTo>
                  <a:pt x="1730260" y="363219"/>
                </a:lnTo>
                <a:lnTo>
                  <a:pt x="1730260" y="240791"/>
                </a:lnTo>
                <a:lnTo>
                  <a:pt x="1850529" y="240791"/>
                </a:lnTo>
                <a:lnTo>
                  <a:pt x="1850529" y="192150"/>
                </a:lnTo>
                <a:lnTo>
                  <a:pt x="1730260" y="192150"/>
                </a:lnTo>
                <a:lnTo>
                  <a:pt x="1730260" y="123951"/>
                </a:lnTo>
                <a:lnTo>
                  <a:pt x="1869579" y="123951"/>
                </a:lnTo>
                <a:lnTo>
                  <a:pt x="1869579" y="75183"/>
                </a:lnTo>
                <a:close/>
              </a:path>
              <a:path w="2945129" h="368300">
                <a:moveTo>
                  <a:pt x="1976386" y="75183"/>
                </a:moveTo>
                <a:lnTo>
                  <a:pt x="1918220" y="75183"/>
                </a:lnTo>
                <a:lnTo>
                  <a:pt x="1918310" y="234568"/>
                </a:lnTo>
                <a:lnTo>
                  <a:pt x="1921435" y="288039"/>
                </a:lnTo>
                <a:lnTo>
                  <a:pt x="1934651" y="326167"/>
                </a:lnTo>
                <a:lnTo>
                  <a:pt x="1963875" y="353528"/>
                </a:lnTo>
                <a:lnTo>
                  <a:pt x="2000278" y="365791"/>
                </a:lnTo>
                <a:lnTo>
                  <a:pt x="2036584" y="368173"/>
                </a:lnTo>
                <a:lnTo>
                  <a:pt x="2052826" y="367625"/>
                </a:lnTo>
                <a:lnTo>
                  <a:pt x="2091956" y="359410"/>
                </a:lnTo>
                <a:lnTo>
                  <a:pt x="2125865" y="335914"/>
                </a:lnTo>
                <a:lnTo>
                  <a:pt x="2136984" y="318388"/>
                </a:lnTo>
                <a:lnTo>
                  <a:pt x="2034806" y="318388"/>
                </a:lnTo>
                <a:lnTo>
                  <a:pt x="2023257" y="317722"/>
                </a:lnTo>
                <a:lnTo>
                  <a:pt x="1984911" y="295259"/>
                </a:lnTo>
                <a:lnTo>
                  <a:pt x="1976527" y="248144"/>
                </a:lnTo>
                <a:lnTo>
                  <a:pt x="1976414" y="234568"/>
                </a:lnTo>
                <a:lnTo>
                  <a:pt x="1976386" y="75183"/>
                </a:lnTo>
                <a:close/>
              </a:path>
              <a:path w="2945129" h="368300">
                <a:moveTo>
                  <a:pt x="2147963" y="75183"/>
                </a:moveTo>
                <a:lnTo>
                  <a:pt x="2089797" y="75183"/>
                </a:lnTo>
                <a:lnTo>
                  <a:pt x="2089797" y="234568"/>
                </a:lnTo>
                <a:lnTo>
                  <a:pt x="2089656" y="248144"/>
                </a:lnTo>
                <a:lnTo>
                  <a:pt x="2085324" y="290532"/>
                </a:lnTo>
                <a:lnTo>
                  <a:pt x="2056523" y="315896"/>
                </a:lnTo>
                <a:lnTo>
                  <a:pt x="2034806" y="318388"/>
                </a:lnTo>
                <a:lnTo>
                  <a:pt x="2136984" y="318388"/>
                </a:lnTo>
                <a:lnTo>
                  <a:pt x="2146757" y="270748"/>
                </a:lnTo>
                <a:lnTo>
                  <a:pt x="2147860" y="234568"/>
                </a:lnTo>
                <a:lnTo>
                  <a:pt x="2147963" y="75183"/>
                </a:lnTo>
                <a:close/>
              </a:path>
              <a:path w="2945129" h="368300">
                <a:moveTo>
                  <a:pt x="2414155" y="75183"/>
                </a:moveTo>
                <a:lnTo>
                  <a:pt x="2203462" y="75183"/>
                </a:lnTo>
                <a:lnTo>
                  <a:pt x="2203462" y="123951"/>
                </a:lnTo>
                <a:lnTo>
                  <a:pt x="2337574" y="123951"/>
                </a:lnTo>
                <a:lnTo>
                  <a:pt x="2186317" y="310768"/>
                </a:lnTo>
                <a:lnTo>
                  <a:pt x="2186317" y="363219"/>
                </a:lnTo>
                <a:lnTo>
                  <a:pt x="2420251" y="363219"/>
                </a:lnTo>
                <a:lnTo>
                  <a:pt x="2420251" y="314705"/>
                </a:lnTo>
                <a:lnTo>
                  <a:pt x="2256421" y="314705"/>
                </a:lnTo>
                <a:lnTo>
                  <a:pt x="2414155" y="120395"/>
                </a:lnTo>
                <a:lnTo>
                  <a:pt x="2414155" y="75183"/>
                </a:lnTo>
                <a:close/>
              </a:path>
              <a:path w="2945129" h="368300">
                <a:moveTo>
                  <a:pt x="2661043" y="75183"/>
                </a:moveTo>
                <a:lnTo>
                  <a:pt x="2450350" y="75183"/>
                </a:lnTo>
                <a:lnTo>
                  <a:pt x="2450350" y="123951"/>
                </a:lnTo>
                <a:lnTo>
                  <a:pt x="2584462" y="123951"/>
                </a:lnTo>
                <a:lnTo>
                  <a:pt x="2433205" y="310768"/>
                </a:lnTo>
                <a:lnTo>
                  <a:pt x="2433205" y="363219"/>
                </a:lnTo>
                <a:lnTo>
                  <a:pt x="2667139" y="363219"/>
                </a:lnTo>
                <a:lnTo>
                  <a:pt x="2667139" y="314705"/>
                </a:lnTo>
                <a:lnTo>
                  <a:pt x="2503309" y="314705"/>
                </a:lnTo>
                <a:lnTo>
                  <a:pt x="2661043" y="120395"/>
                </a:lnTo>
                <a:lnTo>
                  <a:pt x="2661043" y="75183"/>
                </a:lnTo>
                <a:close/>
              </a:path>
              <a:path w="2945129" h="368300">
                <a:moveTo>
                  <a:pt x="2743339" y="75183"/>
                </a:moveTo>
                <a:lnTo>
                  <a:pt x="2675140" y="75183"/>
                </a:lnTo>
                <a:lnTo>
                  <a:pt x="2780677" y="242062"/>
                </a:lnTo>
                <a:lnTo>
                  <a:pt x="2780677" y="363219"/>
                </a:lnTo>
                <a:lnTo>
                  <a:pt x="2838589" y="363219"/>
                </a:lnTo>
                <a:lnTo>
                  <a:pt x="2838589" y="242442"/>
                </a:lnTo>
                <a:lnTo>
                  <a:pt x="2872367" y="189102"/>
                </a:lnTo>
                <a:lnTo>
                  <a:pt x="2811157" y="189102"/>
                </a:lnTo>
                <a:lnTo>
                  <a:pt x="2743339" y="75183"/>
                </a:lnTo>
                <a:close/>
              </a:path>
              <a:path w="2945129" h="368300">
                <a:moveTo>
                  <a:pt x="2944507" y="75183"/>
                </a:moveTo>
                <a:lnTo>
                  <a:pt x="2877578" y="75183"/>
                </a:lnTo>
                <a:lnTo>
                  <a:pt x="2811157" y="189102"/>
                </a:lnTo>
                <a:lnTo>
                  <a:pt x="2872367" y="189102"/>
                </a:lnTo>
                <a:lnTo>
                  <a:pt x="2944507" y="7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5216" y="1609344"/>
            <a:ext cx="7886700" cy="4814570"/>
            <a:chOff x="585216" y="1609344"/>
            <a:chExt cx="7886700" cy="4814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4" y="1609344"/>
              <a:ext cx="1796795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0" y="2011680"/>
              <a:ext cx="5975604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350008"/>
              <a:ext cx="7045452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688336"/>
              <a:ext cx="6734556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3017519"/>
              <a:ext cx="6368796" cy="6537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5880" y="3355848"/>
              <a:ext cx="1933956" cy="6537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3739895"/>
              <a:ext cx="544068" cy="626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5880" y="3721608"/>
              <a:ext cx="7146035" cy="653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4059936"/>
              <a:ext cx="6679692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4398264"/>
              <a:ext cx="6771132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880" y="4727448"/>
              <a:ext cx="4951476" cy="6537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" y="5120640"/>
              <a:ext cx="544068" cy="6263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5880" y="5102352"/>
              <a:ext cx="6844283" cy="6537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5880" y="5431535"/>
              <a:ext cx="4622292" cy="6537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41263" y="5431535"/>
              <a:ext cx="498348" cy="6537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32704" y="5431535"/>
              <a:ext cx="1303020" cy="6537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5880" y="5769864"/>
              <a:ext cx="3396996" cy="653796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52332" y="6613893"/>
            <a:ext cx="1638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z="1350" spc="10" dirty="0">
                <a:latin typeface="Times New Roman"/>
                <a:cs typeface="Times New Roman"/>
              </a:rPr>
              <a:t>4</a:t>
            </a:fld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323" y="709422"/>
            <a:ext cx="2945130" cy="368300"/>
          </a:xfrm>
          <a:custGeom>
            <a:avLst/>
            <a:gdLst/>
            <a:ahLst/>
            <a:cxnLst/>
            <a:rect l="l" t="t" r="r" b="b"/>
            <a:pathLst>
              <a:path w="2945129" h="368300">
                <a:moveTo>
                  <a:pt x="58140" y="77597"/>
                </a:moveTo>
                <a:lnTo>
                  <a:pt x="0" y="77597"/>
                </a:lnTo>
                <a:lnTo>
                  <a:pt x="0" y="363347"/>
                </a:lnTo>
                <a:lnTo>
                  <a:pt x="202730" y="363347"/>
                </a:lnTo>
                <a:lnTo>
                  <a:pt x="202730" y="314705"/>
                </a:lnTo>
                <a:lnTo>
                  <a:pt x="58140" y="314705"/>
                </a:lnTo>
                <a:lnTo>
                  <a:pt x="58140" y="77597"/>
                </a:lnTo>
                <a:close/>
              </a:path>
              <a:path w="2945129" h="368300">
                <a:moveTo>
                  <a:pt x="372808" y="70357"/>
                </a:moveTo>
                <a:lnTo>
                  <a:pt x="324704" y="76787"/>
                </a:lnTo>
                <a:lnTo>
                  <a:pt x="282205" y="99504"/>
                </a:lnTo>
                <a:lnTo>
                  <a:pt x="252047" y="136449"/>
                </a:lnTo>
                <a:lnTo>
                  <a:pt x="236815" y="180625"/>
                </a:lnTo>
                <a:lnTo>
                  <a:pt x="233527" y="221106"/>
                </a:lnTo>
                <a:lnTo>
                  <a:pt x="235896" y="253636"/>
                </a:lnTo>
                <a:lnTo>
                  <a:pt x="254851" y="307599"/>
                </a:lnTo>
                <a:lnTo>
                  <a:pt x="292044" y="346152"/>
                </a:lnTo>
                <a:lnTo>
                  <a:pt x="343122" y="365722"/>
                </a:lnTo>
                <a:lnTo>
                  <a:pt x="373595" y="368173"/>
                </a:lnTo>
                <a:lnTo>
                  <a:pt x="403728" y="365718"/>
                </a:lnTo>
                <a:lnTo>
                  <a:pt x="430668" y="358346"/>
                </a:lnTo>
                <a:lnTo>
                  <a:pt x="454414" y="346045"/>
                </a:lnTo>
                <a:lnTo>
                  <a:pt x="474967" y="328802"/>
                </a:lnTo>
                <a:lnTo>
                  <a:pt x="482868" y="318515"/>
                </a:lnTo>
                <a:lnTo>
                  <a:pt x="373392" y="318515"/>
                </a:lnTo>
                <a:lnTo>
                  <a:pt x="356771" y="316942"/>
                </a:lnTo>
                <a:lnTo>
                  <a:pt x="316039" y="293242"/>
                </a:lnTo>
                <a:lnTo>
                  <a:pt x="294858" y="242075"/>
                </a:lnTo>
                <a:lnTo>
                  <a:pt x="293491" y="218312"/>
                </a:lnTo>
                <a:lnTo>
                  <a:pt x="294820" y="195786"/>
                </a:lnTo>
                <a:lnTo>
                  <a:pt x="305817" y="158638"/>
                </a:lnTo>
                <a:lnTo>
                  <a:pt x="340931" y="126206"/>
                </a:lnTo>
                <a:lnTo>
                  <a:pt x="373392" y="120014"/>
                </a:lnTo>
                <a:lnTo>
                  <a:pt x="482509" y="120014"/>
                </a:lnTo>
                <a:lnTo>
                  <a:pt x="474675" y="109854"/>
                </a:lnTo>
                <a:lnTo>
                  <a:pt x="453977" y="92592"/>
                </a:lnTo>
                <a:lnTo>
                  <a:pt x="430099" y="80248"/>
                </a:lnTo>
                <a:lnTo>
                  <a:pt x="403043" y="72832"/>
                </a:lnTo>
                <a:lnTo>
                  <a:pt x="372808" y="70357"/>
                </a:lnTo>
                <a:close/>
              </a:path>
              <a:path w="2945129" h="368300">
                <a:moveTo>
                  <a:pt x="482509" y="120014"/>
                </a:moveTo>
                <a:lnTo>
                  <a:pt x="373392" y="120014"/>
                </a:lnTo>
                <a:lnTo>
                  <a:pt x="390483" y="121538"/>
                </a:lnTo>
                <a:lnTo>
                  <a:pt x="405790" y="126110"/>
                </a:lnTo>
                <a:lnTo>
                  <a:pt x="440557" y="158162"/>
                </a:lnTo>
                <a:lnTo>
                  <a:pt x="451410" y="195119"/>
                </a:lnTo>
                <a:lnTo>
                  <a:pt x="452767" y="218312"/>
                </a:lnTo>
                <a:lnTo>
                  <a:pt x="451374" y="241794"/>
                </a:lnTo>
                <a:lnTo>
                  <a:pt x="440225" y="279374"/>
                </a:lnTo>
                <a:lnTo>
                  <a:pt x="405053" y="312245"/>
                </a:lnTo>
                <a:lnTo>
                  <a:pt x="373392" y="318515"/>
                </a:lnTo>
                <a:lnTo>
                  <a:pt x="482868" y="318515"/>
                </a:lnTo>
                <a:lnTo>
                  <a:pt x="491557" y="307203"/>
                </a:lnTo>
                <a:lnTo>
                  <a:pt x="503389" y="281828"/>
                </a:lnTo>
                <a:lnTo>
                  <a:pt x="510478" y="252668"/>
                </a:lnTo>
                <a:lnTo>
                  <a:pt x="512738" y="221106"/>
                </a:lnTo>
                <a:lnTo>
                  <a:pt x="512738" y="218312"/>
                </a:lnTo>
                <a:lnTo>
                  <a:pt x="510456" y="186471"/>
                </a:lnTo>
                <a:lnTo>
                  <a:pt x="503305" y="157067"/>
                </a:lnTo>
                <a:lnTo>
                  <a:pt x="491380" y="131520"/>
                </a:lnTo>
                <a:lnTo>
                  <a:pt x="482509" y="120014"/>
                </a:lnTo>
                <a:close/>
              </a:path>
              <a:path w="2945129" h="368300">
                <a:moveTo>
                  <a:pt x="426440" y="0"/>
                </a:moveTo>
                <a:lnTo>
                  <a:pt x="364553" y="0"/>
                </a:lnTo>
                <a:lnTo>
                  <a:pt x="337451" y="58800"/>
                </a:lnTo>
                <a:lnTo>
                  <a:pt x="372414" y="58800"/>
                </a:lnTo>
                <a:lnTo>
                  <a:pt x="426440" y="0"/>
                </a:lnTo>
                <a:close/>
              </a:path>
              <a:path w="2945129" h="368300">
                <a:moveTo>
                  <a:pt x="689241" y="70357"/>
                </a:moveTo>
                <a:lnTo>
                  <a:pt x="634949" y="78448"/>
                </a:lnTo>
                <a:lnTo>
                  <a:pt x="588276" y="107457"/>
                </a:lnTo>
                <a:lnTo>
                  <a:pt x="565035" y="138302"/>
                </a:lnTo>
                <a:lnTo>
                  <a:pt x="550922" y="175831"/>
                </a:lnTo>
                <a:lnTo>
                  <a:pt x="546239" y="218312"/>
                </a:lnTo>
                <a:lnTo>
                  <a:pt x="547289" y="238674"/>
                </a:lnTo>
                <a:lnTo>
                  <a:pt x="555723" y="277016"/>
                </a:lnTo>
                <a:lnTo>
                  <a:pt x="572580" y="311620"/>
                </a:lnTo>
                <a:lnTo>
                  <a:pt x="613549" y="349250"/>
                </a:lnTo>
                <a:lnTo>
                  <a:pt x="650062" y="363426"/>
                </a:lnTo>
                <a:lnTo>
                  <a:pt x="692289" y="368173"/>
                </a:lnTo>
                <a:lnTo>
                  <a:pt x="710031" y="367337"/>
                </a:lnTo>
                <a:lnTo>
                  <a:pt x="762520" y="354711"/>
                </a:lnTo>
                <a:lnTo>
                  <a:pt x="805311" y="332190"/>
                </a:lnTo>
                <a:lnTo>
                  <a:pt x="815479" y="323595"/>
                </a:lnTo>
                <a:lnTo>
                  <a:pt x="815479" y="318515"/>
                </a:lnTo>
                <a:lnTo>
                  <a:pt x="688606" y="318515"/>
                </a:lnTo>
                <a:lnTo>
                  <a:pt x="671011" y="316918"/>
                </a:lnTo>
                <a:lnTo>
                  <a:pt x="628916" y="292862"/>
                </a:lnTo>
                <a:lnTo>
                  <a:pt x="607485" y="239980"/>
                </a:lnTo>
                <a:lnTo>
                  <a:pt x="606056" y="215900"/>
                </a:lnTo>
                <a:lnTo>
                  <a:pt x="607463" y="193635"/>
                </a:lnTo>
                <a:lnTo>
                  <a:pt x="628662" y="144272"/>
                </a:lnTo>
                <a:lnTo>
                  <a:pt x="671168" y="121537"/>
                </a:lnTo>
                <a:lnTo>
                  <a:pt x="689241" y="120014"/>
                </a:lnTo>
                <a:lnTo>
                  <a:pt x="797970" y="120014"/>
                </a:lnTo>
                <a:lnTo>
                  <a:pt x="797794" y="119665"/>
                </a:lnTo>
                <a:lnTo>
                  <a:pt x="756410" y="83002"/>
                </a:lnTo>
                <a:lnTo>
                  <a:pt x="714552" y="71762"/>
                </a:lnTo>
                <a:lnTo>
                  <a:pt x="689241" y="70357"/>
                </a:lnTo>
                <a:close/>
              </a:path>
              <a:path w="2945129" h="368300">
                <a:moveTo>
                  <a:pt x="815479" y="208914"/>
                </a:moveTo>
                <a:lnTo>
                  <a:pt x="690130" y="208914"/>
                </a:lnTo>
                <a:lnTo>
                  <a:pt x="690130" y="257428"/>
                </a:lnTo>
                <a:lnTo>
                  <a:pt x="756805" y="257428"/>
                </a:lnTo>
                <a:lnTo>
                  <a:pt x="756805" y="293877"/>
                </a:lnTo>
                <a:lnTo>
                  <a:pt x="716092" y="314444"/>
                </a:lnTo>
                <a:lnTo>
                  <a:pt x="688606" y="318515"/>
                </a:lnTo>
                <a:lnTo>
                  <a:pt x="815479" y="318515"/>
                </a:lnTo>
                <a:lnTo>
                  <a:pt x="815479" y="208914"/>
                </a:lnTo>
                <a:close/>
              </a:path>
              <a:path w="2945129" h="368300">
                <a:moveTo>
                  <a:pt x="797970" y="120014"/>
                </a:moveTo>
                <a:lnTo>
                  <a:pt x="689241" y="120014"/>
                </a:lnTo>
                <a:lnTo>
                  <a:pt x="701290" y="120796"/>
                </a:lnTo>
                <a:lnTo>
                  <a:pt x="712292" y="123126"/>
                </a:lnTo>
                <a:lnTo>
                  <a:pt x="745248" y="146907"/>
                </a:lnTo>
                <a:lnTo>
                  <a:pt x="754011" y="165862"/>
                </a:lnTo>
                <a:lnTo>
                  <a:pt x="811796" y="155066"/>
                </a:lnTo>
                <a:lnTo>
                  <a:pt x="806153" y="136306"/>
                </a:lnTo>
                <a:lnTo>
                  <a:pt x="797970" y="120014"/>
                </a:lnTo>
                <a:close/>
              </a:path>
              <a:path w="2945129" h="368300">
                <a:moveTo>
                  <a:pt x="923429" y="75311"/>
                </a:moveTo>
                <a:lnTo>
                  <a:pt x="865390" y="75311"/>
                </a:lnTo>
                <a:lnTo>
                  <a:pt x="865390" y="363347"/>
                </a:lnTo>
                <a:lnTo>
                  <a:pt x="923429" y="363347"/>
                </a:lnTo>
                <a:lnTo>
                  <a:pt x="923429" y="75311"/>
                </a:lnTo>
                <a:close/>
              </a:path>
              <a:path w="2945129" h="368300">
                <a:moveTo>
                  <a:pt x="1101356" y="70357"/>
                </a:moveTo>
                <a:lnTo>
                  <a:pt x="1046714" y="80327"/>
                </a:lnTo>
                <a:lnTo>
                  <a:pt x="1003693" y="110108"/>
                </a:lnTo>
                <a:lnTo>
                  <a:pt x="975912" y="157940"/>
                </a:lnTo>
                <a:lnTo>
                  <a:pt x="966609" y="221868"/>
                </a:lnTo>
                <a:lnTo>
                  <a:pt x="968919" y="254065"/>
                </a:lnTo>
                <a:lnTo>
                  <a:pt x="987398" y="307647"/>
                </a:lnTo>
                <a:lnTo>
                  <a:pt x="1023309" y="346152"/>
                </a:lnTo>
                <a:lnTo>
                  <a:pt x="1070414" y="365722"/>
                </a:lnTo>
                <a:lnTo>
                  <a:pt x="1097800" y="368173"/>
                </a:lnTo>
                <a:lnTo>
                  <a:pt x="1120017" y="366744"/>
                </a:lnTo>
                <a:lnTo>
                  <a:pt x="1158308" y="355314"/>
                </a:lnTo>
                <a:lnTo>
                  <a:pt x="1198608" y="318515"/>
                </a:lnTo>
                <a:lnTo>
                  <a:pt x="1097292" y="318515"/>
                </a:lnTo>
                <a:lnTo>
                  <a:pt x="1082314" y="317063"/>
                </a:lnTo>
                <a:lnTo>
                  <a:pt x="1046238" y="295275"/>
                </a:lnTo>
                <a:lnTo>
                  <a:pt x="1027772" y="242857"/>
                </a:lnTo>
                <a:lnTo>
                  <a:pt x="1026553" y="217550"/>
                </a:lnTo>
                <a:lnTo>
                  <a:pt x="1027793" y="193597"/>
                </a:lnTo>
                <a:lnTo>
                  <a:pt x="1037751" y="156311"/>
                </a:lnTo>
                <a:lnTo>
                  <a:pt x="1069463" y="125793"/>
                </a:lnTo>
                <a:lnTo>
                  <a:pt x="1098435" y="120014"/>
                </a:lnTo>
                <a:lnTo>
                  <a:pt x="1201754" y="120014"/>
                </a:lnTo>
                <a:lnTo>
                  <a:pt x="1196420" y="111841"/>
                </a:lnTo>
                <a:lnTo>
                  <a:pt x="1187208" y="101600"/>
                </a:lnTo>
                <a:lnTo>
                  <a:pt x="1169490" y="87931"/>
                </a:lnTo>
                <a:lnTo>
                  <a:pt x="1149283" y="78168"/>
                </a:lnTo>
                <a:lnTo>
                  <a:pt x="1126576" y="72310"/>
                </a:lnTo>
                <a:lnTo>
                  <a:pt x="1101356" y="70357"/>
                </a:lnTo>
                <a:close/>
              </a:path>
              <a:path w="2945129" h="368300">
                <a:moveTo>
                  <a:pt x="1161046" y="257428"/>
                </a:moveTo>
                <a:lnTo>
                  <a:pt x="1144883" y="295326"/>
                </a:lnTo>
                <a:lnTo>
                  <a:pt x="1108434" y="317589"/>
                </a:lnTo>
                <a:lnTo>
                  <a:pt x="1097292" y="318515"/>
                </a:lnTo>
                <a:lnTo>
                  <a:pt x="1198608" y="318515"/>
                </a:lnTo>
                <a:lnTo>
                  <a:pt x="1200194" y="316372"/>
                </a:lnTo>
                <a:lnTo>
                  <a:pt x="1209886" y="297360"/>
                </a:lnTo>
                <a:lnTo>
                  <a:pt x="1217434" y="275336"/>
                </a:lnTo>
                <a:lnTo>
                  <a:pt x="1161046" y="257428"/>
                </a:lnTo>
                <a:close/>
              </a:path>
              <a:path w="2945129" h="368300">
                <a:moveTo>
                  <a:pt x="1201754" y="120014"/>
                </a:moveTo>
                <a:lnTo>
                  <a:pt x="1098435" y="120014"/>
                </a:lnTo>
                <a:lnTo>
                  <a:pt x="1109605" y="120844"/>
                </a:lnTo>
                <a:lnTo>
                  <a:pt x="1119882" y="123316"/>
                </a:lnTo>
                <a:lnTo>
                  <a:pt x="1151235" y="148367"/>
                </a:lnTo>
                <a:lnTo>
                  <a:pt x="1159141" y="168401"/>
                </a:lnTo>
                <a:lnTo>
                  <a:pt x="1216672" y="154686"/>
                </a:lnTo>
                <a:lnTo>
                  <a:pt x="1211175" y="138372"/>
                </a:lnTo>
                <a:lnTo>
                  <a:pt x="1204417" y="124094"/>
                </a:lnTo>
                <a:lnTo>
                  <a:pt x="1201754" y="120014"/>
                </a:lnTo>
                <a:close/>
              </a:path>
              <a:path w="2945129" h="368300">
                <a:moveTo>
                  <a:pt x="1413776" y="75311"/>
                </a:moveTo>
                <a:lnTo>
                  <a:pt x="1352308" y="75311"/>
                </a:lnTo>
                <a:lnTo>
                  <a:pt x="1240167" y="363347"/>
                </a:lnTo>
                <a:lnTo>
                  <a:pt x="1301889" y="363347"/>
                </a:lnTo>
                <a:lnTo>
                  <a:pt x="1325638" y="297814"/>
                </a:lnTo>
                <a:lnTo>
                  <a:pt x="1502856" y="297814"/>
                </a:lnTo>
                <a:lnTo>
                  <a:pt x="1483434" y="249300"/>
                </a:lnTo>
                <a:lnTo>
                  <a:pt x="1343545" y="249300"/>
                </a:lnTo>
                <a:lnTo>
                  <a:pt x="1382407" y="142493"/>
                </a:lnTo>
                <a:lnTo>
                  <a:pt x="1440673" y="142493"/>
                </a:lnTo>
                <a:lnTo>
                  <a:pt x="1413776" y="75311"/>
                </a:lnTo>
                <a:close/>
              </a:path>
              <a:path w="2945129" h="368300">
                <a:moveTo>
                  <a:pt x="1502856" y="297814"/>
                </a:moveTo>
                <a:lnTo>
                  <a:pt x="1440700" y="297814"/>
                </a:lnTo>
                <a:lnTo>
                  <a:pt x="1465846" y="363347"/>
                </a:lnTo>
                <a:lnTo>
                  <a:pt x="1529092" y="363347"/>
                </a:lnTo>
                <a:lnTo>
                  <a:pt x="1502856" y="297814"/>
                </a:lnTo>
                <a:close/>
              </a:path>
              <a:path w="2945129" h="368300">
                <a:moveTo>
                  <a:pt x="1440673" y="142493"/>
                </a:moveTo>
                <a:lnTo>
                  <a:pt x="1382407" y="142493"/>
                </a:lnTo>
                <a:lnTo>
                  <a:pt x="1422031" y="249300"/>
                </a:lnTo>
                <a:lnTo>
                  <a:pt x="1483434" y="249300"/>
                </a:lnTo>
                <a:lnTo>
                  <a:pt x="1440673" y="142493"/>
                </a:lnTo>
                <a:close/>
              </a:path>
              <a:path w="2945129" h="368300">
                <a:moveTo>
                  <a:pt x="1869579" y="75311"/>
                </a:moveTo>
                <a:lnTo>
                  <a:pt x="1672221" y="75311"/>
                </a:lnTo>
                <a:lnTo>
                  <a:pt x="1672221" y="363347"/>
                </a:lnTo>
                <a:lnTo>
                  <a:pt x="1730260" y="363347"/>
                </a:lnTo>
                <a:lnTo>
                  <a:pt x="1730260" y="240918"/>
                </a:lnTo>
                <a:lnTo>
                  <a:pt x="1850529" y="240918"/>
                </a:lnTo>
                <a:lnTo>
                  <a:pt x="1850529" y="192150"/>
                </a:lnTo>
                <a:lnTo>
                  <a:pt x="1730260" y="192150"/>
                </a:lnTo>
                <a:lnTo>
                  <a:pt x="1730260" y="123951"/>
                </a:lnTo>
                <a:lnTo>
                  <a:pt x="1869579" y="123951"/>
                </a:lnTo>
                <a:lnTo>
                  <a:pt x="1869579" y="75311"/>
                </a:lnTo>
                <a:close/>
              </a:path>
              <a:path w="2945129" h="368300">
                <a:moveTo>
                  <a:pt x="1976386" y="75311"/>
                </a:moveTo>
                <a:lnTo>
                  <a:pt x="1918220" y="75311"/>
                </a:lnTo>
                <a:lnTo>
                  <a:pt x="1918310" y="234568"/>
                </a:lnTo>
                <a:lnTo>
                  <a:pt x="1921435" y="288147"/>
                </a:lnTo>
                <a:lnTo>
                  <a:pt x="1934651" y="326187"/>
                </a:lnTo>
                <a:lnTo>
                  <a:pt x="1963875" y="353528"/>
                </a:lnTo>
                <a:lnTo>
                  <a:pt x="2000278" y="365791"/>
                </a:lnTo>
                <a:lnTo>
                  <a:pt x="2036584" y="368173"/>
                </a:lnTo>
                <a:lnTo>
                  <a:pt x="2052826" y="367625"/>
                </a:lnTo>
                <a:lnTo>
                  <a:pt x="2091956" y="359410"/>
                </a:lnTo>
                <a:lnTo>
                  <a:pt x="2125865" y="335914"/>
                </a:lnTo>
                <a:lnTo>
                  <a:pt x="2136940" y="318515"/>
                </a:lnTo>
                <a:lnTo>
                  <a:pt x="2034806" y="318515"/>
                </a:lnTo>
                <a:lnTo>
                  <a:pt x="2023257" y="317849"/>
                </a:lnTo>
                <a:lnTo>
                  <a:pt x="1984911" y="295338"/>
                </a:lnTo>
                <a:lnTo>
                  <a:pt x="1976527" y="248199"/>
                </a:lnTo>
                <a:lnTo>
                  <a:pt x="1976414" y="234568"/>
                </a:lnTo>
                <a:lnTo>
                  <a:pt x="1976386" y="75311"/>
                </a:lnTo>
                <a:close/>
              </a:path>
              <a:path w="2945129" h="368300">
                <a:moveTo>
                  <a:pt x="2147963" y="75311"/>
                </a:moveTo>
                <a:lnTo>
                  <a:pt x="2089797" y="75311"/>
                </a:lnTo>
                <a:lnTo>
                  <a:pt x="2089797" y="234568"/>
                </a:lnTo>
                <a:lnTo>
                  <a:pt x="2089656" y="248199"/>
                </a:lnTo>
                <a:lnTo>
                  <a:pt x="2085324" y="290585"/>
                </a:lnTo>
                <a:lnTo>
                  <a:pt x="2056523" y="315960"/>
                </a:lnTo>
                <a:lnTo>
                  <a:pt x="2034806" y="318515"/>
                </a:lnTo>
                <a:lnTo>
                  <a:pt x="2136940" y="318515"/>
                </a:lnTo>
                <a:lnTo>
                  <a:pt x="2146757" y="270779"/>
                </a:lnTo>
                <a:lnTo>
                  <a:pt x="2147861" y="234568"/>
                </a:lnTo>
                <a:lnTo>
                  <a:pt x="2147963" y="75311"/>
                </a:lnTo>
                <a:close/>
              </a:path>
              <a:path w="2945129" h="368300">
                <a:moveTo>
                  <a:pt x="2414155" y="75311"/>
                </a:moveTo>
                <a:lnTo>
                  <a:pt x="2203462" y="75311"/>
                </a:lnTo>
                <a:lnTo>
                  <a:pt x="2203462" y="123951"/>
                </a:lnTo>
                <a:lnTo>
                  <a:pt x="2337574" y="123951"/>
                </a:lnTo>
                <a:lnTo>
                  <a:pt x="2186317" y="310768"/>
                </a:lnTo>
                <a:lnTo>
                  <a:pt x="2186317" y="363347"/>
                </a:lnTo>
                <a:lnTo>
                  <a:pt x="2420251" y="363347"/>
                </a:lnTo>
                <a:lnTo>
                  <a:pt x="2420251" y="314705"/>
                </a:lnTo>
                <a:lnTo>
                  <a:pt x="2256421" y="314705"/>
                </a:lnTo>
                <a:lnTo>
                  <a:pt x="2414155" y="120523"/>
                </a:lnTo>
                <a:lnTo>
                  <a:pt x="2414155" y="75311"/>
                </a:lnTo>
                <a:close/>
              </a:path>
              <a:path w="2945129" h="368300">
                <a:moveTo>
                  <a:pt x="2661043" y="75311"/>
                </a:moveTo>
                <a:lnTo>
                  <a:pt x="2450350" y="75311"/>
                </a:lnTo>
                <a:lnTo>
                  <a:pt x="2450350" y="123951"/>
                </a:lnTo>
                <a:lnTo>
                  <a:pt x="2584462" y="123951"/>
                </a:lnTo>
                <a:lnTo>
                  <a:pt x="2433205" y="310768"/>
                </a:lnTo>
                <a:lnTo>
                  <a:pt x="2433205" y="363347"/>
                </a:lnTo>
                <a:lnTo>
                  <a:pt x="2667139" y="363347"/>
                </a:lnTo>
                <a:lnTo>
                  <a:pt x="2667139" y="314705"/>
                </a:lnTo>
                <a:lnTo>
                  <a:pt x="2503309" y="314705"/>
                </a:lnTo>
                <a:lnTo>
                  <a:pt x="2661043" y="120523"/>
                </a:lnTo>
                <a:lnTo>
                  <a:pt x="2661043" y="75311"/>
                </a:lnTo>
                <a:close/>
              </a:path>
              <a:path w="2945129" h="368300">
                <a:moveTo>
                  <a:pt x="2743339" y="75311"/>
                </a:moveTo>
                <a:lnTo>
                  <a:pt x="2675140" y="75311"/>
                </a:lnTo>
                <a:lnTo>
                  <a:pt x="2780677" y="242062"/>
                </a:lnTo>
                <a:lnTo>
                  <a:pt x="2780677" y="363347"/>
                </a:lnTo>
                <a:lnTo>
                  <a:pt x="2838589" y="363347"/>
                </a:lnTo>
                <a:lnTo>
                  <a:pt x="2838589" y="242442"/>
                </a:lnTo>
                <a:lnTo>
                  <a:pt x="2872312" y="189229"/>
                </a:lnTo>
                <a:lnTo>
                  <a:pt x="2811157" y="189229"/>
                </a:lnTo>
                <a:lnTo>
                  <a:pt x="2743339" y="75311"/>
                </a:lnTo>
                <a:close/>
              </a:path>
              <a:path w="2945129" h="368300">
                <a:moveTo>
                  <a:pt x="2944507" y="75311"/>
                </a:moveTo>
                <a:lnTo>
                  <a:pt x="2877578" y="75311"/>
                </a:lnTo>
                <a:lnTo>
                  <a:pt x="2811157" y="189229"/>
                </a:lnTo>
                <a:lnTo>
                  <a:pt x="2872312" y="189229"/>
                </a:lnTo>
                <a:lnTo>
                  <a:pt x="2944507" y="7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5216" y="1609344"/>
            <a:ext cx="7960359" cy="3781425"/>
            <a:chOff x="585216" y="1609344"/>
            <a:chExt cx="7960359" cy="3781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4" y="1609344"/>
              <a:ext cx="6807708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975104"/>
              <a:ext cx="2107692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2395727"/>
              <a:ext cx="544068" cy="626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80" y="2377440"/>
              <a:ext cx="6899148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880" y="2715768"/>
              <a:ext cx="6441948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291839"/>
              <a:ext cx="516635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44" y="3264408"/>
              <a:ext cx="7036308" cy="7086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44" y="3630167"/>
              <a:ext cx="7621524" cy="7086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3995927"/>
              <a:ext cx="3314700" cy="7086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60" y="4416551"/>
              <a:ext cx="544068" cy="6263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5880" y="4398264"/>
              <a:ext cx="6533388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4736592"/>
              <a:ext cx="4704588" cy="65379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2332" y="6613893"/>
            <a:ext cx="1638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z="1350" spc="10" dirty="0">
                <a:latin typeface="Times New Roman"/>
                <a:cs typeface="Times New Roman"/>
              </a:rPr>
              <a:t>5</a:t>
            </a:fld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323" y="709422"/>
            <a:ext cx="2945130" cy="368300"/>
          </a:xfrm>
          <a:custGeom>
            <a:avLst/>
            <a:gdLst/>
            <a:ahLst/>
            <a:cxnLst/>
            <a:rect l="l" t="t" r="r" b="b"/>
            <a:pathLst>
              <a:path w="2945129" h="368300">
                <a:moveTo>
                  <a:pt x="58140" y="77597"/>
                </a:moveTo>
                <a:lnTo>
                  <a:pt x="0" y="77597"/>
                </a:lnTo>
                <a:lnTo>
                  <a:pt x="0" y="363347"/>
                </a:lnTo>
                <a:lnTo>
                  <a:pt x="202730" y="363347"/>
                </a:lnTo>
                <a:lnTo>
                  <a:pt x="202730" y="314705"/>
                </a:lnTo>
                <a:lnTo>
                  <a:pt x="58140" y="314705"/>
                </a:lnTo>
                <a:lnTo>
                  <a:pt x="58140" y="77597"/>
                </a:lnTo>
                <a:close/>
              </a:path>
              <a:path w="2945129" h="368300">
                <a:moveTo>
                  <a:pt x="372808" y="70357"/>
                </a:moveTo>
                <a:lnTo>
                  <a:pt x="324704" y="76787"/>
                </a:lnTo>
                <a:lnTo>
                  <a:pt x="282205" y="99504"/>
                </a:lnTo>
                <a:lnTo>
                  <a:pt x="252047" y="136449"/>
                </a:lnTo>
                <a:lnTo>
                  <a:pt x="236815" y="180625"/>
                </a:lnTo>
                <a:lnTo>
                  <a:pt x="233527" y="221106"/>
                </a:lnTo>
                <a:lnTo>
                  <a:pt x="235896" y="253636"/>
                </a:lnTo>
                <a:lnTo>
                  <a:pt x="254851" y="307599"/>
                </a:lnTo>
                <a:lnTo>
                  <a:pt x="292044" y="346152"/>
                </a:lnTo>
                <a:lnTo>
                  <a:pt x="343122" y="365722"/>
                </a:lnTo>
                <a:lnTo>
                  <a:pt x="373595" y="368173"/>
                </a:lnTo>
                <a:lnTo>
                  <a:pt x="403728" y="365718"/>
                </a:lnTo>
                <a:lnTo>
                  <a:pt x="430668" y="358346"/>
                </a:lnTo>
                <a:lnTo>
                  <a:pt x="454414" y="346045"/>
                </a:lnTo>
                <a:lnTo>
                  <a:pt x="474967" y="328802"/>
                </a:lnTo>
                <a:lnTo>
                  <a:pt x="482868" y="318515"/>
                </a:lnTo>
                <a:lnTo>
                  <a:pt x="373392" y="318515"/>
                </a:lnTo>
                <a:lnTo>
                  <a:pt x="356771" y="316942"/>
                </a:lnTo>
                <a:lnTo>
                  <a:pt x="316039" y="293242"/>
                </a:lnTo>
                <a:lnTo>
                  <a:pt x="294858" y="242075"/>
                </a:lnTo>
                <a:lnTo>
                  <a:pt x="293491" y="218312"/>
                </a:lnTo>
                <a:lnTo>
                  <a:pt x="294820" y="195786"/>
                </a:lnTo>
                <a:lnTo>
                  <a:pt x="305817" y="158638"/>
                </a:lnTo>
                <a:lnTo>
                  <a:pt x="340931" y="126206"/>
                </a:lnTo>
                <a:lnTo>
                  <a:pt x="373392" y="120014"/>
                </a:lnTo>
                <a:lnTo>
                  <a:pt x="482509" y="120014"/>
                </a:lnTo>
                <a:lnTo>
                  <a:pt x="474675" y="109854"/>
                </a:lnTo>
                <a:lnTo>
                  <a:pt x="453977" y="92592"/>
                </a:lnTo>
                <a:lnTo>
                  <a:pt x="430099" y="80248"/>
                </a:lnTo>
                <a:lnTo>
                  <a:pt x="403043" y="72832"/>
                </a:lnTo>
                <a:lnTo>
                  <a:pt x="372808" y="70357"/>
                </a:lnTo>
                <a:close/>
              </a:path>
              <a:path w="2945129" h="368300">
                <a:moveTo>
                  <a:pt x="482509" y="120014"/>
                </a:moveTo>
                <a:lnTo>
                  <a:pt x="373392" y="120014"/>
                </a:lnTo>
                <a:lnTo>
                  <a:pt x="390483" y="121538"/>
                </a:lnTo>
                <a:lnTo>
                  <a:pt x="405790" y="126110"/>
                </a:lnTo>
                <a:lnTo>
                  <a:pt x="440557" y="158162"/>
                </a:lnTo>
                <a:lnTo>
                  <a:pt x="451410" y="195119"/>
                </a:lnTo>
                <a:lnTo>
                  <a:pt x="452767" y="218312"/>
                </a:lnTo>
                <a:lnTo>
                  <a:pt x="451374" y="241794"/>
                </a:lnTo>
                <a:lnTo>
                  <a:pt x="440225" y="279374"/>
                </a:lnTo>
                <a:lnTo>
                  <a:pt x="405053" y="312245"/>
                </a:lnTo>
                <a:lnTo>
                  <a:pt x="373392" y="318515"/>
                </a:lnTo>
                <a:lnTo>
                  <a:pt x="482868" y="318515"/>
                </a:lnTo>
                <a:lnTo>
                  <a:pt x="491557" y="307203"/>
                </a:lnTo>
                <a:lnTo>
                  <a:pt x="503389" y="281828"/>
                </a:lnTo>
                <a:lnTo>
                  <a:pt x="510478" y="252668"/>
                </a:lnTo>
                <a:lnTo>
                  <a:pt x="512738" y="221106"/>
                </a:lnTo>
                <a:lnTo>
                  <a:pt x="512738" y="218312"/>
                </a:lnTo>
                <a:lnTo>
                  <a:pt x="510456" y="186471"/>
                </a:lnTo>
                <a:lnTo>
                  <a:pt x="503305" y="157067"/>
                </a:lnTo>
                <a:lnTo>
                  <a:pt x="491380" y="131520"/>
                </a:lnTo>
                <a:lnTo>
                  <a:pt x="482509" y="120014"/>
                </a:lnTo>
                <a:close/>
              </a:path>
              <a:path w="2945129" h="368300">
                <a:moveTo>
                  <a:pt x="426440" y="0"/>
                </a:moveTo>
                <a:lnTo>
                  <a:pt x="364553" y="0"/>
                </a:lnTo>
                <a:lnTo>
                  <a:pt x="337451" y="58800"/>
                </a:lnTo>
                <a:lnTo>
                  <a:pt x="372414" y="58800"/>
                </a:lnTo>
                <a:lnTo>
                  <a:pt x="426440" y="0"/>
                </a:lnTo>
                <a:close/>
              </a:path>
              <a:path w="2945129" h="368300">
                <a:moveTo>
                  <a:pt x="689241" y="70357"/>
                </a:moveTo>
                <a:lnTo>
                  <a:pt x="634949" y="78448"/>
                </a:lnTo>
                <a:lnTo>
                  <a:pt x="588276" y="107457"/>
                </a:lnTo>
                <a:lnTo>
                  <a:pt x="565035" y="138302"/>
                </a:lnTo>
                <a:lnTo>
                  <a:pt x="550922" y="175831"/>
                </a:lnTo>
                <a:lnTo>
                  <a:pt x="546239" y="218312"/>
                </a:lnTo>
                <a:lnTo>
                  <a:pt x="547289" y="238674"/>
                </a:lnTo>
                <a:lnTo>
                  <a:pt x="555723" y="277016"/>
                </a:lnTo>
                <a:lnTo>
                  <a:pt x="572580" y="311620"/>
                </a:lnTo>
                <a:lnTo>
                  <a:pt x="613549" y="349250"/>
                </a:lnTo>
                <a:lnTo>
                  <a:pt x="650062" y="363426"/>
                </a:lnTo>
                <a:lnTo>
                  <a:pt x="692289" y="368173"/>
                </a:lnTo>
                <a:lnTo>
                  <a:pt x="710031" y="367337"/>
                </a:lnTo>
                <a:lnTo>
                  <a:pt x="762520" y="354711"/>
                </a:lnTo>
                <a:lnTo>
                  <a:pt x="805311" y="332190"/>
                </a:lnTo>
                <a:lnTo>
                  <a:pt x="815479" y="323595"/>
                </a:lnTo>
                <a:lnTo>
                  <a:pt x="815479" y="318515"/>
                </a:lnTo>
                <a:lnTo>
                  <a:pt x="688606" y="318515"/>
                </a:lnTo>
                <a:lnTo>
                  <a:pt x="671011" y="316918"/>
                </a:lnTo>
                <a:lnTo>
                  <a:pt x="628916" y="292862"/>
                </a:lnTo>
                <a:lnTo>
                  <a:pt x="607485" y="239980"/>
                </a:lnTo>
                <a:lnTo>
                  <a:pt x="606056" y="215900"/>
                </a:lnTo>
                <a:lnTo>
                  <a:pt x="607463" y="193635"/>
                </a:lnTo>
                <a:lnTo>
                  <a:pt x="628662" y="144272"/>
                </a:lnTo>
                <a:lnTo>
                  <a:pt x="671168" y="121537"/>
                </a:lnTo>
                <a:lnTo>
                  <a:pt x="689241" y="120014"/>
                </a:lnTo>
                <a:lnTo>
                  <a:pt x="797970" y="120014"/>
                </a:lnTo>
                <a:lnTo>
                  <a:pt x="797794" y="119665"/>
                </a:lnTo>
                <a:lnTo>
                  <a:pt x="756410" y="83002"/>
                </a:lnTo>
                <a:lnTo>
                  <a:pt x="714552" y="71762"/>
                </a:lnTo>
                <a:lnTo>
                  <a:pt x="689241" y="70357"/>
                </a:lnTo>
                <a:close/>
              </a:path>
              <a:path w="2945129" h="368300">
                <a:moveTo>
                  <a:pt x="815479" y="208914"/>
                </a:moveTo>
                <a:lnTo>
                  <a:pt x="690130" y="208914"/>
                </a:lnTo>
                <a:lnTo>
                  <a:pt x="690130" y="257428"/>
                </a:lnTo>
                <a:lnTo>
                  <a:pt x="756805" y="257428"/>
                </a:lnTo>
                <a:lnTo>
                  <a:pt x="756805" y="293877"/>
                </a:lnTo>
                <a:lnTo>
                  <a:pt x="716092" y="314444"/>
                </a:lnTo>
                <a:lnTo>
                  <a:pt x="688606" y="318515"/>
                </a:lnTo>
                <a:lnTo>
                  <a:pt x="815479" y="318515"/>
                </a:lnTo>
                <a:lnTo>
                  <a:pt x="815479" y="208914"/>
                </a:lnTo>
                <a:close/>
              </a:path>
              <a:path w="2945129" h="368300">
                <a:moveTo>
                  <a:pt x="797970" y="120014"/>
                </a:moveTo>
                <a:lnTo>
                  <a:pt x="689241" y="120014"/>
                </a:lnTo>
                <a:lnTo>
                  <a:pt x="701290" y="120796"/>
                </a:lnTo>
                <a:lnTo>
                  <a:pt x="712292" y="123126"/>
                </a:lnTo>
                <a:lnTo>
                  <a:pt x="745248" y="146907"/>
                </a:lnTo>
                <a:lnTo>
                  <a:pt x="754011" y="165862"/>
                </a:lnTo>
                <a:lnTo>
                  <a:pt x="811796" y="155066"/>
                </a:lnTo>
                <a:lnTo>
                  <a:pt x="806153" y="136306"/>
                </a:lnTo>
                <a:lnTo>
                  <a:pt x="797970" y="120014"/>
                </a:lnTo>
                <a:close/>
              </a:path>
              <a:path w="2945129" h="368300">
                <a:moveTo>
                  <a:pt x="923429" y="75311"/>
                </a:moveTo>
                <a:lnTo>
                  <a:pt x="865390" y="75311"/>
                </a:lnTo>
                <a:lnTo>
                  <a:pt x="865390" y="363347"/>
                </a:lnTo>
                <a:lnTo>
                  <a:pt x="923429" y="363347"/>
                </a:lnTo>
                <a:lnTo>
                  <a:pt x="923429" y="75311"/>
                </a:lnTo>
                <a:close/>
              </a:path>
              <a:path w="2945129" h="368300">
                <a:moveTo>
                  <a:pt x="1101356" y="70357"/>
                </a:moveTo>
                <a:lnTo>
                  <a:pt x="1046714" y="80327"/>
                </a:lnTo>
                <a:lnTo>
                  <a:pt x="1003693" y="110108"/>
                </a:lnTo>
                <a:lnTo>
                  <a:pt x="975912" y="157940"/>
                </a:lnTo>
                <a:lnTo>
                  <a:pt x="966609" y="221868"/>
                </a:lnTo>
                <a:lnTo>
                  <a:pt x="968919" y="254065"/>
                </a:lnTo>
                <a:lnTo>
                  <a:pt x="987398" y="307647"/>
                </a:lnTo>
                <a:lnTo>
                  <a:pt x="1023309" y="346152"/>
                </a:lnTo>
                <a:lnTo>
                  <a:pt x="1070414" y="365722"/>
                </a:lnTo>
                <a:lnTo>
                  <a:pt x="1097800" y="368173"/>
                </a:lnTo>
                <a:lnTo>
                  <a:pt x="1120017" y="366744"/>
                </a:lnTo>
                <a:lnTo>
                  <a:pt x="1158308" y="355314"/>
                </a:lnTo>
                <a:lnTo>
                  <a:pt x="1198608" y="318515"/>
                </a:lnTo>
                <a:lnTo>
                  <a:pt x="1097292" y="318515"/>
                </a:lnTo>
                <a:lnTo>
                  <a:pt x="1082314" y="317063"/>
                </a:lnTo>
                <a:lnTo>
                  <a:pt x="1046238" y="295275"/>
                </a:lnTo>
                <a:lnTo>
                  <a:pt x="1027772" y="242857"/>
                </a:lnTo>
                <a:lnTo>
                  <a:pt x="1026553" y="217550"/>
                </a:lnTo>
                <a:lnTo>
                  <a:pt x="1027793" y="193597"/>
                </a:lnTo>
                <a:lnTo>
                  <a:pt x="1037751" y="156311"/>
                </a:lnTo>
                <a:lnTo>
                  <a:pt x="1069463" y="125793"/>
                </a:lnTo>
                <a:lnTo>
                  <a:pt x="1098435" y="120014"/>
                </a:lnTo>
                <a:lnTo>
                  <a:pt x="1201754" y="120014"/>
                </a:lnTo>
                <a:lnTo>
                  <a:pt x="1196420" y="111841"/>
                </a:lnTo>
                <a:lnTo>
                  <a:pt x="1187208" y="101600"/>
                </a:lnTo>
                <a:lnTo>
                  <a:pt x="1169490" y="87931"/>
                </a:lnTo>
                <a:lnTo>
                  <a:pt x="1149283" y="78168"/>
                </a:lnTo>
                <a:lnTo>
                  <a:pt x="1126576" y="72310"/>
                </a:lnTo>
                <a:lnTo>
                  <a:pt x="1101356" y="70357"/>
                </a:lnTo>
                <a:close/>
              </a:path>
              <a:path w="2945129" h="368300">
                <a:moveTo>
                  <a:pt x="1161046" y="257428"/>
                </a:moveTo>
                <a:lnTo>
                  <a:pt x="1144883" y="295326"/>
                </a:lnTo>
                <a:lnTo>
                  <a:pt x="1108434" y="317589"/>
                </a:lnTo>
                <a:lnTo>
                  <a:pt x="1097292" y="318515"/>
                </a:lnTo>
                <a:lnTo>
                  <a:pt x="1198608" y="318515"/>
                </a:lnTo>
                <a:lnTo>
                  <a:pt x="1200194" y="316372"/>
                </a:lnTo>
                <a:lnTo>
                  <a:pt x="1209886" y="297360"/>
                </a:lnTo>
                <a:lnTo>
                  <a:pt x="1217434" y="275336"/>
                </a:lnTo>
                <a:lnTo>
                  <a:pt x="1161046" y="257428"/>
                </a:lnTo>
                <a:close/>
              </a:path>
              <a:path w="2945129" h="368300">
                <a:moveTo>
                  <a:pt x="1201754" y="120014"/>
                </a:moveTo>
                <a:lnTo>
                  <a:pt x="1098435" y="120014"/>
                </a:lnTo>
                <a:lnTo>
                  <a:pt x="1109605" y="120844"/>
                </a:lnTo>
                <a:lnTo>
                  <a:pt x="1119882" y="123316"/>
                </a:lnTo>
                <a:lnTo>
                  <a:pt x="1151235" y="148367"/>
                </a:lnTo>
                <a:lnTo>
                  <a:pt x="1159141" y="168401"/>
                </a:lnTo>
                <a:lnTo>
                  <a:pt x="1216672" y="154686"/>
                </a:lnTo>
                <a:lnTo>
                  <a:pt x="1211175" y="138372"/>
                </a:lnTo>
                <a:lnTo>
                  <a:pt x="1204417" y="124094"/>
                </a:lnTo>
                <a:lnTo>
                  <a:pt x="1201754" y="120014"/>
                </a:lnTo>
                <a:close/>
              </a:path>
              <a:path w="2945129" h="368300">
                <a:moveTo>
                  <a:pt x="1413776" y="75311"/>
                </a:moveTo>
                <a:lnTo>
                  <a:pt x="1352308" y="75311"/>
                </a:lnTo>
                <a:lnTo>
                  <a:pt x="1240167" y="363347"/>
                </a:lnTo>
                <a:lnTo>
                  <a:pt x="1301889" y="363347"/>
                </a:lnTo>
                <a:lnTo>
                  <a:pt x="1325638" y="297814"/>
                </a:lnTo>
                <a:lnTo>
                  <a:pt x="1502856" y="297814"/>
                </a:lnTo>
                <a:lnTo>
                  <a:pt x="1483434" y="249300"/>
                </a:lnTo>
                <a:lnTo>
                  <a:pt x="1343545" y="249300"/>
                </a:lnTo>
                <a:lnTo>
                  <a:pt x="1382407" y="142493"/>
                </a:lnTo>
                <a:lnTo>
                  <a:pt x="1440673" y="142493"/>
                </a:lnTo>
                <a:lnTo>
                  <a:pt x="1413776" y="75311"/>
                </a:lnTo>
                <a:close/>
              </a:path>
              <a:path w="2945129" h="368300">
                <a:moveTo>
                  <a:pt x="1502856" y="297814"/>
                </a:moveTo>
                <a:lnTo>
                  <a:pt x="1440700" y="297814"/>
                </a:lnTo>
                <a:lnTo>
                  <a:pt x="1465846" y="363347"/>
                </a:lnTo>
                <a:lnTo>
                  <a:pt x="1529092" y="363347"/>
                </a:lnTo>
                <a:lnTo>
                  <a:pt x="1502856" y="297814"/>
                </a:lnTo>
                <a:close/>
              </a:path>
              <a:path w="2945129" h="368300">
                <a:moveTo>
                  <a:pt x="1440673" y="142493"/>
                </a:moveTo>
                <a:lnTo>
                  <a:pt x="1382407" y="142493"/>
                </a:lnTo>
                <a:lnTo>
                  <a:pt x="1422031" y="249300"/>
                </a:lnTo>
                <a:lnTo>
                  <a:pt x="1483434" y="249300"/>
                </a:lnTo>
                <a:lnTo>
                  <a:pt x="1440673" y="142493"/>
                </a:lnTo>
                <a:close/>
              </a:path>
              <a:path w="2945129" h="368300">
                <a:moveTo>
                  <a:pt x="1869579" y="75311"/>
                </a:moveTo>
                <a:lnTo>
                  <a:pt x="1672221" y="75311"/>
                </a:lnTo>
                <a:lnTo>
                  <a:pt x="1672221" y="363347"/>
                </a:lnTo>
                <a:lnTo>
                  <a:pt x="1730260" y="363347"/>
                </a:lnTo>
                <a:lnTo>
                  <a:pt x="1730260" y="240918"/>
                </a:lnTo>
                <a:lnTo>
                  <a:pt x="1850529" y="240918"/>
                </a:lnTo>
                <a:lnTo>
                  <a:pt x="1850529" y="192150"/>
                </a:lnTo>
                <a:lnTo>
                  <a:pt x="1730260" y="192150"/>
                </a:lnTo>
                <a:lnTo>
                  <a:pt x="1730260" y="123951"/>
                </a:lnTo>
                <a:lnTo>
                  <a:pt x="1869579" y="123951"/>
                </a:lnTo>
                <a:lnTo>
                  <a:pt x="1869579" y="75311"/>
                </a:lnTo>
                <a:close/>
              </a:path>
              <a:path w="2945129" h="368300">
                <a:moveTo>
                  <a:pt x="1976386" y="75311"/>
                </a:moveTo>
                <a:lnTo>
                  <a:pt x="1918220" y="75311"/>
                </a:lnTo>
                <a:lnTo>
                  <a:pt x="1918310" y="234568"/>
                </a:lnTo>
                <a:lnTo>
                  <a:pt x="1921435" y="288147"/>
                </a:lnTo>
                <a:lnTo>
                  <a:pt x="1934651" y="326187"/>
                </a:lnTo>
                <a:lnTo>
                  <a:pt x="1963875" y="353528"/>
                </a:lnTo>
                <a:lnTo>
                  <a:pt x="2000278" y="365791"/>
                </a:lnTo>
                <a:lnTo>
                  <a:pt x="2036584" y="368173"/>
                </a:lnTo>
                <a:lnTo>
                  <a:pt x="2052826" y="367625"/>
                </a:lnTo>
                <a:lnTo>
                  <a:pt x="2091956" y="359410"/>
                </a:lnTo>
                <a:lnTo>
                  <a:pt x="2125865" y="335914"/>
                </a:lnTo>
                <a:lnTo>
                  <a:pt x="2136940" y="318515"/>
                </a:lnTo>
                <a:lnTo>
                  <a:pt x="2034806" y="318515"/>
                </a:lnTo>
                <a:lnTo>
                  <a:pt x="2023257" y="317849"/>
                </a:lnTo>
                <a:lnTo>
                  <a:pt x="1984911" y="295338"/>
                </a:lnTo>
                <a:lnTo>
                  <a:pt x="1976527" y="248199"/>
                </a:lnTo>
                <a:lnTo>
                  <a:pt x="1976414" y="234568"/>
                </a:lnTo>
                <a:lnTo>
                  <a:pt x="1976386" y="75311"/>
                </a:lnTo>
                <a:close/>
              </a:path>
              <a:path w="2945129" h="368300">
                <a:moveTo>
                  <a:pt x="2147963" y="75311"/>
                </a:moveTo>
                <a:lnTo>
                  <a:pt x="2089797" y="75311"/>
                </a:lnTo>
                <a:lnTo>
                  <a:pt x="2089797" y="234568"/>
                </a:lnTo>
                <a:lnTo>
                  <a:pt x="2089656" y="248199"/>
                </a:lnTo>
                <a:lnTo>
                  <a:pt x="2085324" y="290585"/>
                </a:lnTo>
                <a:lnTo>
                  <a:pt x="2056523" y="315960"/>
                </a:lnTo>
                <a:lnTo>
                  <a:pt x="2034806" y="318515"/>
                </a:lnTo>
                <a:lnTo>
                  <a:pt x="2136940" y="318515"/>
                </a:lnTo>
                <a:lnTo>
                  <a:pt x="2146757" y="270779"/>
                </a:lnTo>
                <a:lnTo>
                  <a:pt x="2147861" y="234568"/>
                </a:lnTo>
                <a:lnTo>
                  <a:pt x="2147963" y="75311"/>
                </a:lnTo>
                <a:close/>
              </a:path>
              <a:path w="2945129" h="368300">
                <a:moveTo>
                  <a:pt x="2414155" y="75311"/>
                </a:moveTo>
                <a:lnTo>
                  <a:pt x="2203462" y="75311"/>
                </a:lnTo>
                <a:lnTo>
                  <a:pt x="2203462" y="123951"/>
                </a:lnTo>
                <a:lnTo>
                  <a:pt x="2337574" y="123951"/>
                </a:lnTo>
                <a:lnTo>
                  <a:pt x="2186317" y="310768"/>
                </a:lnTo>
                <a:lnTo>
                  <a:pt x="2186317" y="363347"/>
                </a:lnTo>
                <a:lnTo>
                  <a:pt x="2420251" y="363347"/>
                </a:lnTo>
                <a:lnTo>
                  <a:pt x="2420251" y="314705"/>
                </a:lnTo>
                <a:lnTo>
                  <a:pt x="2256421" y="314705"/>
                </a:lnTo>
                <a:lnTo>
                  <a:pt x="2414155" y="120523"/>
                </a:lnTo>
                <a:lnTo>
                  <a:pt x="2414155" y="75311"/>
                </a:lnTo>
                <a:close/>
              </a:path>
              <a:path w="2945129" h="368300">
                <a:moveTo>
                  <a:pt x="2661043" y="75311"/>
                </a:moveTo>
                <a:lnTo>
                  <a:pt x="2450350" y="75311"/>
                </a:lnTo>
                <a:lnTo>
                  <a:pt x="2450350" y="123951"/>
                </a:lnTo>
                <a:lnTo>
                  <a:pt x="2584462" y="123951"/>
                </a:lnTo>
                <a:lnTo>
                  <a:pt x="2433205" y="310768"/>
                </a:lnTo>
                <a:lnTo>
                  <a:pt x="2433205" y="363347"/>
                </a:lnTo>
                <a:lnTo>
                  <a:pt x="2667139" y="363347"/>
                </a:lnTo>
                <a:lnTo>
                  <a:pt x="2667139" y="314705"/>
                </a:lnTo>
                <a:lnTo>
                  <a:pt x="2503309" y="314705"/>
                </a:lnTo>
                <a:lnTo>
                  <a:pt x="2661043" y="120523"/>
                </a:lnTo>
                <a:lnTo>
                  <a:pt x="2661043" y="75311"/>
                </a:lnTo>
                <a:close/>
              </a:path>
              <a:path w="2945129" h="368300">
                <a:moveTo>
                  <a:pt x="2743339" y="75311"/>
                </a:moveTo>
                <a:lnTo>
                  <a:pt x="2675140" y="75311"/>
                </a:lnTo>
                <a:lnTo>
                  <a:pt x="2780677" y="242062"/>
                </a:lnTo>
                <a:lnTo>
                  <a:pt x="2780677" y="363347"/>
                </a:lnTo>
                <a:lnTo>
                  <a:pt x="2838589" y="363347"/>
                </a:lnTo>
                <a:lnTo>
                  <a:pt x="2838589" y="242442"/>
                </a:lnTo>
                <a:lnTo>
                  <a:pt x="2872312" y="189229"/>
                </a:lnTo>
                <a:lnTo>
                  <a:pt x="2811157" y="189229"/>
                </a:lnTo>
                <a:lnTo>
                  <a:pt x="2743339" y="75311"/>
                </a:lnTo>
                <a:close/>
              </a:path>
              <a:path w="2945129" h="368300">
                <a:moveTo>
                  <a:pt x="2944507" y="75311"/>
                </a:moveTo>
                <a:lnTo>
                  <a:pt x="2877578" y="75311"/>
                </a:lnTo>
                <a:lnTo>
                  <a:pt x="2811157" y="189229"/>
                </a:lnTo>
                <a:lnTo>
                  <a:pt x="2872312" y="189229"/>
                </a:lnTo>
                <a:lnTo>
                  <a:pt x="2944507" y="7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5216" y="1609344"/>
            <a:ext cx="7868920" cy="4439920"/>
            <a:chOff x="585216" y="1609344"/>
            <a:chExt cx="7868920" cy="4439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4" y="1609344"/>
              <a:ext cx="6935724" cy="7086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1975104"/>
              <a:ext cx="6185915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2340863"/>
              <a:ext cx="6771132" cy="708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544" y="2706624"/>
              <a:ext cx="4037076" cy="7086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319272"/>
              <a:ext cx="516635" cy="6537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3291839"/>
              <a:ext cx="7136892" cy="708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544" y="3657600"/>
              <a:ext cx="7530083" cy="7086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44" y="4023360"/>
              <a:ext cx="4283963" cy="7086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4636008"/>
              <a:ext cx="516635" cy="6537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544" y="4608576"/>
              <a:ext cx="7292340" cy="7086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544" y="4974335"/>
              <a:ext cx="6231635" cy="708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544" y="5340096"/>
              <a:ext cx="7118604" cy="70866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pc="45" dirty="0"/>
              <a:t>s</a:t>
            </a:r>
            <a:r>
              <a:rPr spc="40" dirty="0"/>
              <a:t>o</a:t>
            </a:r>
            <a:r>
              <a:rPr spc="5" dirty="0"/>
              <a:t>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52332" y="6613893"/>
            <a:ext cx="1638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0"/>
              </a:lnSpc>
            </a:pPr>
            <a:fld id="{81D60167-4931-47E6-BA6A-407CBD079E47}" type="slidenum">
              <a:rPr sz="1350" spc="10" dirty="0">
                <a:latin typeface="Times New Roman"/>
                <a:cs typeface="Times New Roman"/>
              </a:rPr>
              <a:t>6</a:t>
            </a:fld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642" y="505333"/>
            <a:ext cx="3365512" cy="3346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9495" y="1847088"/>
            <a:ext cx="8298180" cy="955675"/>
            <a:chOff x="539495" y="1847088"/>
            <a:chExt cx="8298180" cy="9556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5" y="1847088"/>
              <a:ext cx="854963" cy="65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551" y="1847088"/>
              <a:ext cx="489203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0431" y="1847088"/>
              <a:ext cx="626363" cy="6537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471" y="1847088"/>
              <a:ext cx="2089403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3551" y="1847088"/>
              <a:ext cx="1641348" cy="653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7719" y="1847088"/>
              <a:ext cx="598931" cy="6537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0328" y="1847088"/>
              <a:ext cx="717803" cy="6537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1807" y="1847088"/>
              <a:ext cx="809243" cy="653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24728" y="1847088"/>
              <a:ext cx="1449324" cy="6537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67728" y="1847088"/>
              <a:ext cx="717803" cy="6537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9207" y="1847088"/>
              <a:ext cx="1458468" cy="653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495" y="2148840"/>
              <a:ext cx="672084" cy="6537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687" y="2148840"/>
              <a:ext cx="562356" cy="6537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6151" y="2148840"/>
              <a:ext cx="1367028" cy="6537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4288" y="2148840"/>
              <a:ext cx="809244" cy="6537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34640" y="2148840"/>
              <a:ext cx="955548" cy="6537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1295" y="2148840"/>
              <a:ext cx="1321308" cy="6537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53711" y="2148840"/>
              <a:ext cx="726948" cy="6537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1767" y="2148840"/>
              <a:ext cx="1897380" cy="6537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20255" y="2148840"/>
              <a:ext cx="864107" cy="6537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5472" y="2148840"/>
              <a:ext cx="1339596" cy="6537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75319" y="2148840"/>
              <a:ext cx="562355" cy="6537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539495" y="2450592"/>
            <a:ext cx="8298180" cy="654050"/>
            <a:chOff x="539495" y="2450592"/>
            <a:chExt cx="8298180" cy="654050"/>
          </a:xfrm>
        </p:grpSpPr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9495" y="2450592"/>
              <a:ext cx="1001268" cy="6537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9031" y="2450592"/>
              <a:ext cx="1540764" cy="6537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98063" y="2450592"/>
              <a:ext cx="534924" cy="6537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82112" y="2450592"/>
              <a:ext cx="708660" cy="6537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39895" y="2450592"/>
              <a:ext cx="598931" cy="6537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87951" y="2450592"/>
              <a:ext cx="553212" cy="6537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90287" y="2450592"/>
              <a:ext cx="1010412" cy="6537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40680" y="2450592"/>
              <a:ext cx="2226564" cy="6537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63255" y="2450592"/>
              <a:ext cx="562355" cy="6537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18703" y="2450592"/>
              <a:ext cx="918972" cy="65379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954264" y="2535682"/>
            <a:ext cx="6877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45" dirty="0">
                <a:solidFill>
                  <a:srgbClr val="FFFF00"/>
                </a:solidFill>
                <a:latin typeface="Symbol"/>
                <a:cs typeface="Symbol"/>
              </a:rPr>
              <a:t></a:t>
            </a:r>
            <a:r>
              <a:rPr sz="2200" spc="40" dirty="0">
                <a:solidFill>
                  <a:srgbClr val="FFFF0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FFFF00"/>
                </a:solidFill>
                <a:latin typeface="Arial MT"/>
                <a:cs typeface="Arial MT"/>
              </a:rPr>
              <a:t>(</a:t>
            </a:r>
            <a:r>
              <a:rPr sz="2200" spc="-95" dirty="0">
                <a:solidFill>
                  <a:srgbClr val="FFFF00"/>
                </a:solidFill>
                <a:latin typeface="Arial MT"/>
                <a:cs typeface="Arial MT"/>
              </a:rPr>
              <a:t>x</a:t>
            </a:r>
            <a:r>
              <a:rPr sz="2200" spc="10" dirty="0">
                <a:solidFill>
                  <a:srgbClr val="FFFF00"/>
                </a:solidFill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9495" y="2752344"/>
            <a:ext cx="4411980" cy="1092835"/>
            <a:chOff x="539495" y="2752344"/>
            <a:chExt cx="4411980" cy="1092835"/>
          </a:xfrm>
        </p:grpSpPr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9495" y="2752344"/>
              <a:ext cx="2162556" cy="6537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86584" y="2752344"/>
              <a:ext cx="1028699" cy="6537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08960" y="2752344"/>
              <a:ext cx="562356" cy="6537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7560" y="2752344"/>
              <a:ext cx="553212" cy="6537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575303" y="2752344"/>
              <a:ext cx="562355" cy="6537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30751" y="2752344"/>
              <a:ext cx="489203" cy="6537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25495" y="3191256"/>
              <a:ext cx="562356" cy="6537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80944" y="3191256"/>
              <a:ext cx="580644" cy="6537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36975" y="3191256"/>
              <a:ext cx="489203" cy="6537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92423" y="3191256"/>
              <a:ext cx="598931" cy="6537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57600" y="3191256"/>
              <a:ext cx="498348" cy="6537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749040" y="3191256"/>
              <a:ext cx="571500" cy="6537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6784" y="3191256"/>
              <a:ext cx="489203" cy="6537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069080" y="3191256"/>
              <a:ext cx="562355" cy="6537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24528" y="3191256"/>
              <a:ext cx="489203" cy="6537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06824" y="3191256"/>
              <a:ext cx="562355" cy="65379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462272" y="3191256"/>
              <a:ext cx="489203" cy="653796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676400" y="3698747"/>
            <a:ext cx="5314315" cy="1108075"/>
            <a:chOff x="1676400" y="3698747"/>
            <a:chExt cx="5314315" cy="1108075"/>
          </a:xfrm>
        </p:grpSpPr>
        <p:sp>
          <p:nvSpPr>
            <p:cNvPr id="60" name="object 60"/>
            <p:cNvSpPr/>
            <p:nvPr/>
          </p:nvSpPr>
          <p:spPr>
            <a:xfrm>
              <a:off x="1676400" y="3698747"/>
              <a:ext cx="2150745" cy="1108075"/>
            </a:xfrm>
            <a:custGeom>
              <a:avLst/>
              <a:gdLst/>
              <a:ahLst/>
              <a:cxnLst/>
              <a:rect l="l" t="t" r="r" b="b"/>
              <a:pathLst>
                <a:path w="2150745" h="1108075">
                  <a:moveTo>
                    <a:pt x="2150364" y="1069848"/>
                  </a:moveTo>
                  <a:lnTo>
                    <a:pt x="2129193" y="1063498"/>
                  </a:lnTo>
                  <a:lnTo>
                    <a:pt x="2023364" y="1031748"/>
                  </a:lnTo>
                  <a:lnTo>
                    <a:pt x="2065693" y="1063498"/>
                  </a:lnTo>
                  <a:lnTo>
                    <a:pt x="44450" y="1063498"/>
                  </a:lnTo>
                  <a:lnTo>
                    <a:pt x="44450" y="84670"/>
                  </a:lnTo>
                  <a:lnTo>
                    <a:pt x="76200" y="127000"/>
                  </a:lnTo>
                  <a:lnTo>
                    <a:pt x="60960" y="76200"/>
                  </a:lnTo>
                  <a:lnTo>
                    <a:pt x="38100" y="0"/>
                  </a:lnTo>
                  <a:lnTo>
                    <a:pt x="0" y="127000"/>
                  </a:lnTo>
                  <a:lnTo>
                    <a:pt x="31737" y="84670"/>
                  </a:lnTo>
                  <a:lnTo>
                    <a:pt x="31750" y="76200"/>
                  </a:lnTo>
                  <a:lnTo>
                    <a:pt x="31750" y="84670"/>
                  </a:lnTo>
                  <a:lnTo>
                    <a:pt x="31750" y="1069848"/>
                  </a:lnTo>
                  <a:lnTo>
                    <a:pt x="38100" y="1069848"/>
                  </a:lnTo>
                  <a:lnTo>
                    <a:pt x="38100" y="1076198"/>
                  </a:lnTo>
                  <a:lnTo>
                    <a:pt x="2065693" y="1076198"/>
                  </a:lnTo>
                  <a:lnTo>
                    <a:pt x="2023364" y="1107948"/>
                  </a:lnTo>
                  <a:lnTo>
                    <a:pt x="2129193" y="1076198"/>
                  </a:lnTo>
                  <a:lnTo>
                    <a:pt x="2150364" y="1069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23644" y="4091939"/>
              <a:ext cx="1746885" cy="668020"/>
            </a:xfrm>
            <a:custGeom>
              <a:avLst/>
              <a:gdLst/>
              <a:ahLst/>
              <a:cxnLst/>
              <a:rect l="l" t="t" r="r" b="b"/>
              <a:pathLst>
                <a:path w="1746885" h="668020">
                  <a:moveTo>
                    <a:pt x="0" y="667512"/>
                  </a:moveTo>
                  <a:lnTo>
                    <a:pt x="905256" y="667512"/>
                  </a:lnTo>
                  <a:lnTo>
                    <a:pt x="905256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  <a:path w="1746885" h="668020">
                  <a:moveTo>
                    <a:pt x="914400" y="667512"/>
                  </a:moveTo>
                  <a:lnTo>
                    <a:pt x="1746504" y="667512"/>
                  </a:lnTo>
                  <a:lnTo>
                    <a:pt x="1746504" y="0"/>
                  </a:lnTo>
                  <a:lnTo>
                    <a:pt x="914400" y="0"/>
                  </a:lnTo>
                  <a:lnTo>
                    <a:pt x="914400" y="6675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49368" y="3698747"/>
              <a:ext cx="2141220" cy="1108075"/>
            </a:xfrm>
            <a:custGeom>
              <a:avLst/>
              <a:gdLst/>
              <a:ahLst/>
              <a:cxnLst/>
              <a:rect l="l" t="t" r="r" b="b"/>
              <a:pathLst>
                <a:path w="2141220" h="1108075">
                  <a:moveTo>
                    <a:pt x="2141220" y="1069848"/>
                  </a:moveTo>
                  <a:lnTo>
                    <a:pt x="2120049" y="1063498"/>
                  </a:lnTo>
                  <a:lnTo>
                    <a:pt x="2014220" y="1031748"/>
                  </a:lnTo>
                  <a:lnTo>
                    <a:pt x="2056549" y="1063498"/>
                  </a:lnTo>
                  <a:lnTo>
                    <a:pt x="44450" y="1063498"/>
                  </a:lnTo>
                  <a:lnTo>
                    <a:pt x="44450" y="84670"/>
                  </a:lnTo>
                  <a:lnTo>
                    <a:pt x="76200" y="127000"/>
                  </a:lnTo>
                  <a:lnTo>
                    <a:pt x="60960" y="76200"/>
                  </a:lnTo>
                  <a:lnTo>
                    <a:pt x="38100" y="0"/>
                  </a:lnTo>
                  <a:lnTo>
                    <a:pt x="0" y="127000"/>
                  </a:lnTo>
                  <a:lnTo>
                    <a:pt x="31750" y="84670"/>
                  </a:lnTo>
                  <a:lnTo>
                    <a:pt x="31750" y="1069848"/>
                  </a:lnTo>
                  <a:lnTo>
                    <a:pt x="38100" y="1069848"/>
                  </a:lnTo>
                  <a:lnTo>
                    <a:pt x="38100" y="1076198"/>
                  </a:lnTo>
                  <a:lnTo>
                    <a:pt x="2056549" y="1076198"/>
                  </a:lnTo>
                  <a:lnTo>
                    <a:pt x="2014220" y="1107948"/>
                  </a:lnTo>
                  <a:lnTo>
                    <a:pt x="2120049" y="1076198"/>
                  </a:lnTo>
                  <a:lnTo>
                    <a:pt x="2141220" y="1069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031488" y="4611306"/>
            <a:ext cx="523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96949" y="3894137"/>
            <a:ext cx="3321685" cy="6362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18071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	1</a:t>
            </a:r>
            <a:endParaRPr sz="1800">
              <a:latin typeface="Arial MT"/>
              <a:cs typeface="Arial MT"/>
            </a:endParaRPr>
          </a:p>
          <a:p>
            <a:pPr marL="434975">
              <a:lnSpc>
                <a:spcPct val="100000"/>
              </a:lnSpc>
              <a:spcBef>
                <a:spcPts val="245"/>
              </a:spcBef>
              <a:tabLst>
                <a:tab pos="135001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baixo	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alto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00392" y="4611306"/>
            <a:ext cx="522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26200" y="4229798"/>
            <a:ext cx="431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18404" y="4229798"/>
            <a:ext cx="623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87467" y="4076446"/>
            <a:ext cx="2249805" cy="698500"/>
            <a:chOff x="4887467" y="4076446"/>
            <a:chExt cx="2249805" cy="698500"/>
          </a:xfrm>
        </p:grpSpPr>
        <p:sp>
          <p:nvSpPr>
            <p:cNvPr id="69" name="object 69"/>
            <p:cNvSpPr/>
            <p:nvPr/>
          </p:nvSpPr>
          <p:spPr>
            <a:xfrm>
              <a:off x="4887467" y="4082796"/>
              <a:ext cx="2249805" cy="685800"/>
            </a:xfrm>
            <a:custGeom>
              <a:avLst/>
              <a:gdLst/>
              <a:ahLst/>
              <a:cxnLst/>
              <a:rect l="l" t="t" r="r" b="b"/>
              <a:pathLst>
                <a:path w="2249804" h="685800">
                  <a:moveTo>
                    <a:pt x="0" y="0"/>
                  </a:moveTo>
                  <a:lnTo>
                    <a:pt x="630936" y="0"/>
                  </a:lnTo>
                </a:path>
                <a:path w="2249804" h="685800">
                  <a:moveTo>
                    <a:pt x="630936" y="0"/>
                  </a:moveTo>
                  <a:lnTo>
                    <a:pt x="1472184" y="685799"/>
                  </a:lnTo>
                </a:path>
                <a:path w="2249804" h="685800">
                  <a:moveTo>
                    <a:pt x="1335024" y="0"/>
                  </a:moveTo>
                  <a:lnTo>
                    <a:pt x="224942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45251" y="4082796"/>
              <a:ext cx="777240" cy="685800"/>
            </a:xfrm>
            <a:custGeom>
              <a:avLst/>
              <a:gdLst/>
              <a:ahLst/>
              <a:cxnLst/>
              <a:rect l="l" t="t" r="r" b="b"/>
              <a:pathLst>
                <a:path w="777239" h="685800">
                  <a:moveTo>
                    <a:pt x="777239" y="0"/>
                  </a:moveTo>
                  <a:lnTo>
                    <a:pt x="775586" y="45086"/>
                  </a:lnTo>
                  <a:lnTo>
                    <a:pt x="770695" y="89395"/>
                  </a:lnTo>
                  <a:lnTo>
                    <a:pt x="762668" y="132835"/>
                  </a:lnTo>
                  <a:lnTo>
                    <a:pt x="751607" y="175317"/>
                  </a:lnTo>
                  <a:lnTo>
                    <a:pt x="737615" y="216749"/>
                  </a:lnTo>
                  <a:lnTo>
                    <a:pt x="720795" y="257041"/>
                  </a:lnTo>
                  <a:lnTo>
                    <a:pt x="701249" y="296104"/>
                  </a:lnTo>
                  <a:lnTo>
                    <a:pt x="679079" y="333845"/>
                  </a:lnTo>
                  <a:lnTo>
                    <a:pt x="654388" y="370176"/>
                  </a:lnTo>
                  <a:lnTo>
                    <a:pt x="627278" y="405006"/>
                  </a:lnTo>
                  <a:lnTo>
                    <a:pt x="597851" y="438243"/>
                  </a:lnTo>
                  <a:lnTo>
                    <a:pt x="566211" y="469799"/>
                  </a:lnTo>
                  <a:lnTo>
                    <a:pt x="532458" y="499581"/>
                  </a:lnTo>
                  <a:lnTo>
                    <a:pt x="496697" y="527501"/>
                  </a:lnTo>
                  <a:lnTo>
                    <a:pt x="459028" y="553468"/>
                  </a:lnTo>
                  <a:lnTo>
                    <a:pt x="419555" y="577390"/>
                  </a:lnTo>
                  <a:lnTo>
                    <a:pt x="378381" y="599178"/>
                  </a:lnTo>
                  <a:lnTo>
                    <a:pt x="335606" y="618742"/>
                  </a:lnTo>
                  <a:lnTo>
                    <a:pt x="291335" y="635990"/>
                  </a:lnTo>
                  <a:lnTo>
                    <a:pt x="245668" y="650833"/>
                  </a:lnTo>
                  <a:lnTo>
                    <a:pt x="198710" y="663180"/>
                  </a:lnTo>
                  <a:lnTo>
                    <a:pt x="150561" y="672940"/>
                  </a:lnTo>
                  <a:lnTo>
                    <a:pt x="101325" y="680024"/>
                  </a:lnTo>
                  <a:lnTo>
                    <a:pt x="51103" y="684341"/>
                  </a:lnTo>
                  <a:lnTo>
                    <a:pt x="0" y="6857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369686" y="4823523"/>
            <a:ext cx="12293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2490" algn="l"/>
              </a:tabLst>
            </a:pPr>
            <a:r>
              <a:rPr sz="1350" spc="3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350" spc="3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350" spc="1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350" spc="3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350" spc="-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350" spc="35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r>
              <a:rPr sz="1350" spc="1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4594" y="5341582"/>
            <a:ext cx="7664450" cy="7175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05"/>
              </a:spcBef>
            </a:pPr>
            <a:r>
              <a:rPr sz="2350" spc="-5" dirty="0">
                <a:solidFill>
                  <a:srgbClr val="FFFF00"/>
                </a:solidFill>
                <a:latin typeface="Symbol"/>
                <a:cs typeface="Symbol"/>
              </a:rPr>
              <a:t></a:t>
            </a:r>
            <a:r>
              <a:rPr sz="2350" spc="-5" dirty="0">
                <a:solidFill>
                  <a:srgbClr val="FFFF00"/>
                </a:solidFill>
                <a:latin typeface="Arial MT"/>
                <a:cs typeface="Arial MT"/>
              </a:rPr>
              <a:t>ALTO(1,70) </a:t>
            </a:r>
            <a:r>
              <a:rPr sz="2350" spc="15" dirty="0">
                <a:solidFill>
                  <a:srgbClr val="FFFF00"/>
                </a:solidFill>
                <a:latin typeface="Arial MT"/>
                <a:cs typeface="Arial MT"/>
              </a:rPr>
              <a:t>= </a:t>
            </a:r>
            <a:r>
              <a:rPr sz="2350" spc="-10" dirty="0">
                <a:solidFill>
                  <a:srgbClr val="FFFF00"/>
                </a:solidFill>
                <a:latin typeface="Arial MT"/>
                <a:cs typeface="Arial MT"/>
              </a:rPr>
              <a:t>0.6, </a:t>
            </a:r>
            <a:r>
              <a:rPr sz="2350" spc="-15" dirty="0">
                <a:solidFill>
                  <a:srgbClr val="FFFF00"/>
                </a:solidFill>
                <a:latin typeface="Arial MT"/>
                <a:cs typeface="Arial MT"/>
              </a:rPr>
              <a:t>lêia-se</a:t>
            </a:r>
            <a:r>
              <a:rPr sz="2350" spc="-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350" spc="-5" dirty="0">
                <a:solidFill>
                  <a:srgbClr val="FFFF00"/>
                </a:solidFill>
                <a:latin typeface="Arial MT"/>
                <a:cs typeface="Arial MT"/>
              </a:rPr>
              <a:t>1,70 </a:t>
            </a:r>
            <a:r>
              <a:rPr sz="2350" spc="-10" dirty="0">
                <a:solidFill>
                  <a:srgbClr val="FFFF00"/>
                </a:solidFill>
                <a:latin typeface="Arial MT"/>
                <a:cs typeface="Arial MT"/>
              </a:rPr>
              <a:t>pertence</a:t>
            </a:r>
            <a:r>
              <a:rPr sz="2350" spc="-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350" spc="15" dirty="0">
                <a:solidFill>
                  <a:srgbClr val="FFFF00"/>
                </a:solidFill>
                <a:latin typeface="Arial MT"/>
                <a:cs typeface="Arial MT"/>
              </a:rPr>
              <a:t>à </a:t>
            </a:r>
            <a:r>
              <a:rPr sz="2350" spc="5" dirty="0">
                <a:solidFill>
                  <a:srgbClr val="FFFF00"/>
                </a:solidFill>
                <a:latin typeface="Arial MT"/>
                <a:cs typeface="Arial MT"/>
              </a:rPr>
              <a:t>classe </a:t>
            </a:r>
            <a:r>
              <a:rPr sz="2350" spc="-25" dirty="0">
                <a:solidFill>
                  <a:srgbClr val="FFFF00"/>
                </a:solidFill>
                <a:latin typeface="Arial MT"/>
                <a:cs typeface="Arial MT"/>
              </a:rPr>
              <a:t>alto </a:t>
            </a:r>
            <a:r>
              <a:rPr sz="2350" spc="25" dirty="0">
                <a:solidFill>
                  <a:srgbClr val="FFFF00"/>
                </a:solidFill>
                <a:latin typeface="Arial MT"/>
                <a:cs typeface="Arial MT"/>
              </a:rPr>
              <a:t>c/ </a:t>
            </a:r>
            <a:r>
              <a:rPr sz="2350" spc="-64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350" spc="-5" dirty="0">
                <a:solidFill>
                  <a:srgbClr val="FFFF00"/>
                </a:solidFill>
                <a:latin typeface="Arial MT"/>
                <a:cs typeface="Arial MT"/>
              </a:rPr>
              <a:t>pertinência</a:t>
            </a:r>
            <a:r>
              <a:rPr sz="2350" spc="3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FF00"/>
                </a:solidFill>
                <a:latin typeface="Arial MT"/>
                <a:cs typeface="Arial MT"/>
              </a:rPr>
              <a:t>de</a:t>
            </a:r>
            <a:r>
              <a:rPr sz="2350" spc="3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350" spc="-5" dirty="0">
                <a:solidFill>
                  <a:srgbClr val="FFFF00"/>
                </a:solidFill>
                <a:latin typeface="Arial MT"/>
                <a:cs typeface="Arial MT"/>
              </a:rPr>
              <a:t>0.6</a:t>
            </a:r>
            <a:endParaRPr sz="23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9032" y="3694176"/>
            <a:ext cx="4631690" cy="3068320"/>
            <a:chOff x="1399032" y="3694176"/>
            <a:chExt cx="4631690" cy="306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032" y="3694176"/>
              <a:ext cx="617219" cy="6537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352" y="3694176"/>
              <a:ext cx="1065276" cy="6537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1720" y="3694176"/>
              <a:ext cx="498348" cy="6537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312" y="3694176"/>
              <a:ext cx="516636" cy="6537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328" y="4096512"/>
              <a:ext cx="516635" cy="6537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056" y="4096512"/>
              <a:ext cx="562356" cy="6537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656" y="4096512"/>
              <a:ext cx="589788" cy="6537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9696" y="4096512"/>
              <a:ext cx="516636" cy="6537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9424" y="4096512"/>
              <a:ext cx="562356" cy="6537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880" y="4096512"/>
              <a:ext cx="1421892" cy="6537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3864" y="4096512"/>
              <a:ext cx="562356" cy="653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9311" y="4096512"/>
              <a:ext cx="598932" cy="653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1336" y="4096512"/>
              <a:ext cx="562356" cy="65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6783" y="4096512"/>
              <a:ext cx="1184148" cy="6537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4023" y="4096512"/>
              <a:ext cx="562355" cy="6537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2623" y="4096512"/>
              <a:ext cx="571500" cy="6537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20" y="4096512"/>
              <a:ext cx="516636" cy="6537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3247" y="4096512"/>
              <a:ext cx="562355" cy="6537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328" y="4498848"/>
              <a:ext cx="516635" cy="6537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056" y="4498848"/>
              <a:ext cx="562356" cy="6537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9656" y="4498848"/>
              <a:ext cx="589788" cy="6537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9696" y="4498848"/>
              <a:ext cx="516636" cy="6537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9424" y="4498848"/>
              <a:ext cx="562356" cy="6537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68880" y="4498848"/>
              <a:ext cx="1485899" cy="6537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7872" y="4498848"/>
              <a:ext cx="562355" cy="6537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03320" y="4498848"/>
              <a:ext cx="598931" cy="6537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5344" y="4498848"/>
              <a:ext cx="562355" cy="6537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0792" y="4498848"/>
              <a:ext cx="1184148" cy="6537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8032" y="4498848"/>
              <a:ext cx="562356" cy="6537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6632" y="4498848"/>
              <a:ext cx="571500" cy="6537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84" y="4498848"/>
              <a:ext cx="516636" cy="6537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8111" y="4498848"/>
              <a:ext cx="562356" cy="6537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9032" y="4901184"/>
              <a:ext cx="1357883" cy="6537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1328" y="5303520"/>
              <a:ext cx="571499" cy="6537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80" y="5303520"/>
              <a:ext cx="516636" cy="6537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2808" y="5303520"/>
              <a:ext cx="470916" cy="6537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0824" y="5303520"/>
              <a:ext cx="1421891" cy="6537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5808" y="5303520"/>
              <a:ext cx="562356" cy="6537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1255" y="5303520"/>
              <a:ext cx="598932" cy="6537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3280" y="5303520"/>
              <a:ext cx="562355" cy="6537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8727" y="5303520"/>
              <a:ext cx="809244" cy="6537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41064" y="5303520"/>
              <a:ext cx="617220" cy="6537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88536" y="5303520"/>
              <a:ext cx="608076" cy="6537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2184" y="5705855"/>
              <a:ext cx="617220" cy="6537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656" y="5705855"/>
              <a:ext cx="516636" cy="6537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9384" y="5705855"/>
              <a:ext cx="470916" cy="6537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7400" y="5705855"/>
              <a:ext cx="1485900" cy="6537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6392" y="5705855"/>
              <a:ext cx="562356" cy="65379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1839" y="5705855"/>
              <a:ext cx="598932" cy="6537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3864" y="5705855"/>
              <a:ext cx="562356" cy="6537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39311" y="5705855"/>
              <a:ext cx="809243" cy="6537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41648" y="5705855"/>
              <a:ext cx="617220" cy="6537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89120" y="5705855"/>
              <a:ext cx="608076" cy="6537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328" y="6108192"/>
              <a:ext cx="516635" cy="65379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056" y="6108192"/>
              <a:ext cx="562356" cy="65379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19656" y="6108192"/>
              <a:ext cx="690371" cy="65379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9424" y="6108192"/>
              <a:ext cx="516636" cy="65379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9152" y="6108192"/>
              <a:ext cx="562356" cy="6537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8608" y="6108192"/>
              <a:ext cx="1421892" cy="65379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592" y="6108192"/>
              <a:ext cx="562356" cy="65379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9039" y="6108192"/>
              <a:ext cx="598932" cy="6537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1064" y="6108192"/>
              <a:ext cx="562356" cy="65379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96511" y="6108192"/>
              <a:ext cx="498348" cy="653796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6729983" y="4096511"/>
            <a:ext cx="1632585" cy="1056640"/>
            <a:chOff x="6729983" y="4096511"/>
            <a:chExt cx="1632585" cy="1056640"/>
          </a:xfrm>
        </p:grpSpPr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29983" y="4096511"/>
              <a:ext cx="589787" cy="65379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863" y="4096511"/>
              <a:ext cx="498348" cy="65379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4303" y="4096511"/>
              <a:ext cx="1357883" cy="65379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29983" y="4498847"/>
              <a:ext cx="653796" cy="65379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6871" y="4498847"/>
              <a:ext cx="498348" cy="65379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83323" y="544830"/>
            <a:ext cx="3178568" cy="377571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585216" y="1609344"/>
            <a:ext cx="7877809" cy="2345690"/>
            <a:chOff x="585216" y="1609344"/>
            <a:chExt cx="7877809" cy="2345690"/>
          </a:xfrm>
        </p:grpSpPr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5216" y="1636776"/>
              <a:ext cx="516635" cy="65379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3544" y="1609344"/>
              <a:ext cx="6441948" cy="70866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51560" y="2029968"/>
              <a:ext cx="544068" cy="6263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25880" y="2011680"/>
              <a:ext cx="5445252" cy="6537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64224" y="2011680"/>
              <a:ext cx="580644" cy="65379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11112" y="2011680"/>
              <a:ext cx="608076" cy="65379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876287" y="2011680"/>
              <a:ext cx="662940" cy="65379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32320" y="2011680"/>
              <a:ext cx="681227" cy="65379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79792" y="2011680"/>
              <a:ext cx="754379" cy="6537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827263" y="2011680"/>
              <a:ext cx="635507" cy="65379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25880" y="2350008"/>
              <a:ext cx="3579876" cy="65379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98848" y="2350008"/>
              <a:ext cx="580644" cy="65379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736592" y="2350008"/>
              <a:ext cx="608076" cy="65379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10912" y="2350008"/>
              <a:ext cx="662939" cy="65379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66944" y="2350008"/>
              <a:ext cx="681227" cy="65379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14416" y="2350008"/>
              <a:ext cx="672084" cy="65379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5216" y="2926080"/>
              <a:ext cx="516635" cy="65379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23544" y="2898647"/>
              <a:ext cx="3479291" cy="70865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51560" y="3319272"/>
              <a:ext cx="544068" cy="62636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25880" y="3300983"/>
              <a:ext cx="5673852" cy="653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6615" y="1106424"/>
            <a:ext cx="8572500" cy="361315"/>
            <a:chOff x="356615" y="1106424"/>
            <a:chExt cx="8572500" cy="361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944" y="1106424"/>
              <a:ext cx="233172" cy="3611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9639" y="1106424"/>
              <a:ext cx="278892" cy="3611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1106424"/>
              <a:ext cx="4567428" cy="3611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1106424"/>
              <a:ext cx="736091" cy="3611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248" y="1106424"/>
              <a:ext cx="690372" cy="361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7607" y="1106424"/>
              <a:ext cx="589788" cy="3611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2239" y="1106424"/>
              <a:ext cx="589788" cy="361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584" y="1106424"/>
              <a:ext cx="534924" cy="361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0063" y="1106424"/>
              <a:ext cx="489203" cy="3611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5823" y="1106424"/>
              <a:ext cx="434340" cy="3611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5863" y="1106424"/>
              <a:ext cx="388620" cy="3611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039" y="1106424"/>
              <a:ext cx="342900" cy="36118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2376" y="219456"/>
            <a:ext cx="5884164" cy="8183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4944" y="192023"/>
            <a:ext cx="5884163" cy="8183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59151" y="4453128"/>
            <a:ext cx="5257800" cy="1600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77439" y="2157983"/>
            <a:ext cx="5138927" cy="157276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82852" y="1672335"/>
            <a:ext cx="226758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Conjunto</a:t>
            </a:r>
            <a:r>
              <a:rPr sz="235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0000FF"/>
                </a:solidFill>
                <a:latin typeface="Arial"/>
                <a:cs typeface="Arial"/>
              </a:rPr>
              <a:t>União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4594" y="3992054"/>
            <a:ext cx="293560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spc="5" dirty="0">
                <a:solidFill>
                  <a:srgbClr val="0000FF"/>
                </a:solidFill>
                <a:latin typeface="Arial"/>
                <a:cs typeface="Arial"/>
              </a:rPr>
              <a:t>Conjunto</a:t>
            </a:r>
            <a:r>
              <a:rPr sz="235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50" b="1" spc="-5" dirty="0">
                <a:solidFill>
                  <a:srgbClr val="0000FF"/>
                </a:solidFill>
                <a:latin typeface="Arial"/>
                <a:cs typeface="Arial"/>
              </a:rPr>
              <a:t>Interseção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86200" y="1673351"/>
            <a:ext cx="4498848" cy="3383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55847" y="4041647"/>
            <a:ext cx="5586984" cy="356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159</Words>
  <Application>Microsoft Office PowerPoint</Application>
  <PresentationFormat>Apresentação na tela (4:3)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 À LÓGICA FUZZY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1: Pêndulo invertido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CVA</dc:creator>
  <cp:lastModifiedBy>Ítalo Nunes Pereira</cp:lastModifiedBy>
  <cp:revision>2</cp:revision>
  <dcterms:created xsi:type="dcterms:W3CDTF">2024-01-22T16:15:54Z</dcterms:created>
  <dcterms:modified xsi:type="dcterms:W3CDTF">2024-01-23T10:29:18Z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LastSaved">
    <vt:filetime>2024-01-22T00:00:00Z</vt:filetime>
  </property>
</Properties>
</file>