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7" r:id="rId9"/>
    <p:sldId id="268" r:id="rId10"/>
    <p:sldId id="265" r:id="rId11"/>
    <p:sldId id="266" r:id="rId12"/>
    <p:sldId id="272" r:id="rId13"/>
    <p:sldId id="25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E5A3A-A9F7-45AE-B036-E78D2068620D}" type="datetimeFigureOut">
              <a:rPr lang="pt-BR" smtClean="0"/>
              <a:pPr/>
              <a:t>03/03/2017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5A6D1-EEAB-47C2-8187-42E4D85A8D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Ng</a:t>
            </a:r>
            <a:r>
              <a:rPr lang="pt-BR" dirty="0" smtClean="0"/>
              <a:t> g c </a:t>
            </a:r>
            <a:r>
              <a:rPr lang="pt-BR" dirty="0" err="1" smtClean="0"/>
              <a:t>meucomponente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5A6D1-EEAB-47C2-8187-42E4D85A8D1F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Ng</a:t>
            </a:r>
            <a:r>
              <a:rPr lang="pt-BR" dirty="0" smtClean="0"/>
              <a:t> g </a:t>
            </a:r>
            <a:r>
              <a:rPr lang="pt-BR" dirty="0" err="1" smtClean="0"/>
              <a:t>service</a:t>
            </a:r>
            <a:r>
              <a:rPr lang="pt-BR" dirty="0" smtClean="0"/>
              <a:t> </a:t>
            </a:r>
            <a:r>
              <a:rPr lang="pt-BR" dirty="0" err="1" smtClean="0"/>
              <a:t>injecao-dependencia</a:t>
            </a:r>
            <a:r>
              <a:rPr lang="pt-BR" dirty="0" smtClean="0"/>
              <a:t>/futebol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5A6D1-EEAB-47C2-8187-42E4D85A8D1F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B4E7-A16D-426D-AD2C-351CEA288CF2}" type="datetimeFigureOut">
              <a:rPr lang="pt-BR" smtClean="0"/>
              <a:pPr/>
              <a:t>03/03/2017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B4E7-A16D-426D-AD2C-351CEA288CF2}" type="datetimeFigureOut">
              <a:rPr lang="pt-BR" smtClean="0"/>
              <a:pPr/>
              <a:t>03/03/2017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B4E7-A16D-426D-AD2C-351CEA288CF2}" type="datetimeFigureOut">
              <a:rPr lang="pt-BR" smtClean="0"/>
              <a:pPr/>
              <a:t>03/03/2017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B4E7-A16D-426D-AD2C-351CEA288CF2}" type="datetimeFigureOut">
              <a:rPr lang="pt-BR" smtClean="0"/>
              <a:pPr/>
              <a:t>03/03/2017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B4E7-A16D-426D-AD2C-351CEA288CF2}" type="datetimeFigureOut">
              <a:rPr lang="pt-BR" smtClean="0"/>
              <a:pPr/>
              <a:t>03/03/2017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B4E7-A16D-426D-AD2C-351CEA288CF2}" type="datetimeFigureOut">
              <a:rPr lang="pt-BR" smtClean="0"/>
              <a:pPr/>
              <a:t>03/03/2017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B4E7-A16D-426D-AD2C-351CEA288CF2}" type="datetimeFigureOut">
              <a:rPr lang="pt-BR" smtClean="0"/>
              <a:pPr/>
              <a:t>03/03/2017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B4E7-A16D-426D-AD2C-351CEA288CF2}" type="datetimeFigureOut">
              <a:rPr lang="pt-BR" smtClean="0"/>
              <a:pPr/>
              <a:t>03/03/2017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B4E7-A16D-426D-AD2C-351CEA288CF2}" type="datetimeFigureOut">
              <a:rPr lang="pt-BR" smtClean="0"/>
              <a:pPr/>
              <a:t>03/03/2017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B4E7-A16D-426D-AD2C-351CEA288CF2}" type="datetimeFigureOut">
              <a:rPr lang="pt-BR" smtClean="0"/>
              <a:pPr/>
              <a:t>03/03/2017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B08B4E7-A16D-426D-AD2C-351CEA288CF2}" type="datetimeFigureOut">
              <a:rPr lang="pt-BR" smtClean="0"/>
              <a:pPr/>
              <a:t>03/03/2017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B08B4E7-A16D-426D-AD2C-351CEA288CF2}" type="datetimeFigureOut">
              <a:rPr lang="pt-BR" smtClean="0"/>
              <a:pPr/>
              <a:t>03/03/2017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D6604C8-327C-4C9C-8B4F-ED52FAC0CF9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components" TargetMode="External"/><Relationship Id="rId2" Type="http://schemas.openxmlformats.org/officeDocument/2006/relationships/hyperlink" Target="https://github.com/akveo/ng2-admin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2564905"/>
            <a:ext cx="2232248" cy="720080"/>
          </a:xfrm>
        </p:spPr>
        <p:txBody>
          <a:bodyPr/>
          <a:lstStyle/>
          <a:p>
            <a:r>
              <a:rPr lang="pt-BR" dirty="0" smtClean="0"/>
              <a:t>Angular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5288" y="3284984"/>
            <a:ext cx="2216512" cy="307104"/>
          </a:xfrm>
        </p:spPr>
        <p:txBody>
          <a:bodyPr>
            <a:normAutofit/>
          </a:bodyPr>
          <a:lstStyle/>
          <a:p>
            <a:r>
              <a:rPr lang="pt-BR" dirty="0" smtClean="0"/>
              <a:t>#</a:t>
            </a:r>
            <a:r>
              <a:rPr lang="pt-BR" dirty="0" err="1" smtClean="0"/>
              <a:t>shareday</a:t>
            </a:r>
            <a:endParaRPr lang="pt-BR" dirty="0"/>
          </a:p>
        </p:txBody>
      </p:sp>
      <p:pic>
        <p:nvPicPr>
          <p:cNvPr id="6" name="Imagem 5" descr="angul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260648"/>
            <a:ext cx="5260578" cy="558923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63744" y="5850262"/>
            <a:ext cx="5230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err="1" smtClean="0"/>
              <a:t>Logique</a:t>
            </a:r>
            <a:r>
              <a:rPr lang="pt-BR" sz="5400" dirty="0" smtClean="0"/>
              <a:t> Sistemas</a:t>
            </a:r>
            <a:endParaRPr lang="pt-BR" sz="5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Variáveis locais no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declarar uma variável local, com uso do #</a:t>
            </a:r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Instruções para o </a:t>
            </a:r>
            <a:r>
              <a:rPr lang="pt-BR" dirty="0" err="1" smtClean="0"/>
              <a:t>template</a:t>
            </a:r>
            <a:endParaRPr lang="pt-BR" dirty="0" smtClean="0"/>
          </a:p>
          <a:p>
            <a:r>
              <a:rPr lang="pt-BR" dirty="0" smtClean="0"/>
              <a:t>Estruturais: *</a:t>
            </a:r>
            <a:r>
              <a:rPr lang="pt-BR" dirty="0" err="1" smtClean="0"/>
              <a:t>ngFor</a:t>
            </a:r>
            <a:r>
              <a:rPr lang="pt-BR" dirty="0" smtClean="0"/>
              <a:t>, *</a:t>
            </a:r>
            <a:r>
              <a:rPr lang="pt-BR" dirty="0" err="1" smtClean="0"/>
              <a:t>ngIf</a:t>
            </a:r>
            <a:endParaRPr lang="pt-BR" dirty="0" smtClean="0"/>
          </a:p>
          <a:p>
            <a:r>
              <a:rPr lang="pt-BR" dirty="0" smtClean="0"/>
              <a:t>Atributos: </a:t>
            </a:r>
            <a:r>
              <a:rPr lang="pt-BR" dirty="0" err="1" smtClean="0"/>
              <a:t>ng-class</a:t>
            </a:r>
            <a:r>
              <a:rPr lang="pt-BR" dirty="0" smtClean="0"/>
              <a:t>, </a:t>
            </a:r>
            <a:r>
              <a:rPr lang="pt-BR" dirty="0" err="1" smtClean="0"/>
              <a:t>ng-style</a:t>
            </a:r>
            <a:endParaRPr lang="pt-BR" dirty="0" smtClean="0"/>
          </a:p>
          <a:p>
            <a:r>
              <a:rPr lang="pt-BR" dirty="0" smtClean="0"/>
              <a:t>Os próprios componentes, são no final das contas uma diretiva</a:t>
            </a:r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Injeção de </a:t>
            </a:r>
            <a:r>
              <a:rPr lang="pt-BR" dirty="0" err="1" smtClean="0"/>
              <a:t>dependencia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@</a:t>
            </a:r>
            <a:r>
              <a:rPr lang="pt-BR" dirty="0" err="1" smtClean="0"/>
              <a:t>Injectable</a:t>
            </a:r>
            <a:endParaRPr lang="pt-BR" dirty="0" smtClean="0"/>
          </a:p>
          <a:p>
            <a:r>
              <a:rPr lang="pt-BR" dirty="0" smtClean="0"/>
              <a:t>Criados como </a:t>
            </a:r>
            <a:r>
              <a:rPr lang="pt-BR" b="1" dirty="0" err="1" smtClean="0"/>
              <a:t>Service</a:t>
            </a:r>
            <a:endParaRPr lang="pt-BR" b="1" dirty="0" smtClean="0"/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g </a:t>
            </a:r>
            <a:r>
              <a:rPr lang="pt-BR" dirty="0" err="1" smtClean="0"/>
              <a:t>service</a:t>
            </a:r>
            <a:r>
              <a:rPr lang="pt-BR" dirty="0" smtClean="0"/>
              <a:t> </a:t>
            </a:r>
            <a:r>
              <a:rPr lang="pt-BR" dirty="0" err="1" smtClean="0"/>
              <a:t>name-service</a:t>
            </a:r>
            <a:endParaRPr lang="pt-BR" dirty="0" smtClean="0"/>
          </a:p>
          <a:p>
            <a:r>
              <a:rPr lang="pt-BR" dirty="0" smtClean="0"/>
              <a:t>Utilizados </a:t>
            </a:r>
            <a:r>
              <a:rPr lang="pt-BR" dirty="0" smtClean="0"/>
              <a:t>como </a:t>
            </a:r>
            <a:r>
              <a:rPr lang="pt-BR" b="1" dirty="0" err="1" smtClean="0"/>
              <a:t>Provider</a:t>
            </a:r>
            <a:endParaRPr lang="pt-BR" b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https://github.com/akveo/ng2-admin.git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https://material.angular.io/components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Ainda falta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Pipes</a:t>
            </a:r>
            <a:r>
              <a:rPr lang="pt-BR" dirty="0" smtClean="0"/>
              <a:t> (</a:t>
            </a:r>
            <a:r>
              <a:rPr lang="pt-BR" dirty="0" err="1" smtClean="0"/>
              <a:t>Filter</a:t>
            </a:r>
            <a:r>
              <a:rPr lang="pt-BR" dirty="0" smtClean="0"/>
              <a:t> no Angular 1.x)</a:t>
            </a:r>
            <a:endParaRPr lang="pt-BR" dirty="0" smtClean="0"/>
          </a:p>
          <a:p>
            <a:r>
              <a:rPr lang="pt-BR" dirty="0" err="1" smtClean="0"/>
              <a:t>Routes</a:t>
            </a:r>
            <a:endParaRPr lang="pt-BR" dirty="0" smtClean="0"/>
          </a:p>
          <a:p>
            <a:r>
              <a:rPr lang="pt-BR" dirty="0" smtClean="0"/>
              <a:t>E mais https://angular.io/docs/ts/latest/api/</a:t>
            </a:r>
          </a:p>
          <a:p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fonte disponível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https://github.com/italoalanw3/angular-shareday-logique</a:t>
            </a:r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Novo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angular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https://angularjs.org/</a:t>
            </a:r>
            <a:r>
              <a:rPr lang="pt-BR" dirty="0" smtClean="0"/>
              <a:t> </a:t>
            </a:r>
          </a:p>
          <a:p>
            <a:r>
              <a:rPr lang="pt-BR" dirty="0" smtClean="0">
                <a:solidFill>
                  <a:srgbClr val="00B0F0"/>
                </a:solidFill>
              </a:rPr>
              <a:t>https://angular.io/</a:t>
            </a:r>
          </a:p>
          <a:p>
            <a:r>
              <a:rPr lang="pt-BR" dirty="0" smtClean="0"/>
              <a:t>Google ainda está aqui...</a:t>
            </a:r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Node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 e </a:t>
            </a:r>
            <a:r>
              <a:rPr lang="pt-BR" dirty="0" err="1" smtClean="0"/>
              <a:t>npm</a:t>
            </a:r>
            <a:endParaRPr lang="pt-BR" dirty="0"/>
          </a:p>
        </p:txBody>
      </p:sp>
      <p:pic>
        <p:nvPicPr>
          <p:cNvPr id="4" name="Espaço Reservado para Conteúdo 3" descr="np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0750" y="2654300"/>
            <a:ext cx="4762500" cy="2867025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Angular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line</a:t>
            </a:r>
            <a:r>
              <a:rPr lang="pt-BR" dirty="0" smtClean="0"/>
              <a:t> interface</a:t>
            </a:r>
          </a:p>
          <a:p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-g @angular/cli</a:t>
            </a:r>
          </a:p>
          <a:p>
            <a:r>
              <a:rPr lang="pt-BR" dirty="0" smtClean="0"/>
              <a:t>https://github.com/angular/angular-cli</a:t>
            </a:r>
          </a:p>
          <a:p>
            <a:endParaRPr lang="pt-BR" dirty="0"/>
          </a:p>
        </p:txBody>
      </p:sp>
      <p:pic>
        <p:nvPicPr>
          <p:cNvPr id="4" name="Imagem 3" descr="cl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3750896"/>
            <a:ext cx="5715000" cy="28575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Classe com anotação @</a:t>
            </a:r>
            <a:r>
              <a:rPr lang="pt-BR" dirty="0" err="1" smtClean="0"/>
              <a:t>NgModule</a:t>
            </a:r>
            <a:endParaRPr lang="pt-BR" dirty="0" smtClean="0"/>
          </a:p>
          <a:p>
            <a:r>
              <a:rPr lang="pt-BR" dirty="0" smtClean="0"/>
              <a:t>Metadados</a:t>
            </a:r>
          </a:p>
          <a:p>
            <a:pPr lvl="1"/>
            <a:r>
              <a:rPr lang="pt-BR" dirty="0" err="1" smtClean="0"/>
              <a:t>declarations</a:t>
            </a:r>
            <a:r>
              <a:rPr lang="pt-BR" dirty="0" smtClean="0"/>
              <a:t> (</a:t>
            </a:r>
            <a:r>
              <a:rPr lang="en-US" b="1" dirty="0" smtClean="0"/>
              <a:t>Do not re-declare a class imported from another module)</a:t>
            </a:r>
            <a:endParaRPr lang="pt-BR" dirty="0" smtClean="0"/>
          </a:p>
          <a:p>
            <a:pPr lvl="1"/>
            <a:r>
              <a:rPr lang="pt-BR" dirty="0" err="1" smtClean="0"/>
              <a:t>providers</a:t>
            </a:r>
            <a:endParaRPr lang="pt-BR" dirty="0" smtClean="0"/>
          </a:p>
          <a:p>
            <a:pPr lvl="1"/>
            <a:r>
              <a:rPr lang="pt-BR" dirty="0" err="1" smtClean="0"/>
              <a:t>imports</a:t>
            </a:r>
            <a:endParaRPr lang="pt-BR" dirty="0" smtClean="0"/>
          </a:p>
          <a:p>
            <a:pPr lvl="1"/>
            <a:r>
              <a:rPr lang="pt-BR" dirty="0" err="1" smtClean="0"/>
              <a:t>exports</a:t>
            </a:r>
            <a:endParaRPr lang="pt-BR" dirty="0" smtClean="0"/>
          </a:p>
          <a:p>
            <a:pPr lvl="1"/>
            <a:r>
              <a:rPr lang="pt-BR" dirty="0" err="1" smtClean="0"/>
              <a:t>bootstrap</a:t>
            </a:r>
            <a:endParaRPr lang="pt-BR" dirty="0" smtClean="0"/>
          </a:p>
          <a:p>
            <a:pPr lvl="1"/>
            <a:r>
              <a:rPr lang="pt-BR" dirty="0" err="1" smtClean="0"/>
              <a:t>entryComponents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err="1" smtClean="0"/>
              <a:t>FormsModule</a:t>
            </a:r>
            <a:r>
              <a:rPr lang="pt-BR" dirty="0" smtClean="0"/>
              <a:t>, </a:t>
            </a:r>
            <a:r>
              <a:rPr lang="pt-BR" dirty="0" err="1" smtClean="0"/>
              <a:t>HttpModule</a:t>
            </a:r>
            <a:r>
              <a:rPr lang="pt-BR" dirty="0" smtClean="0"/>
              <a:t>, </a:t>
            </a:r>
            <a:r>
              <a:rPr lang="pt-BR" dirty="0" err="1" smtClean="0"/>
              <a:t>RouterModule</a:t>
            </a:r>
            <a:r>
              <a:rPr lang="pt-BR" dirty="0" smtClean="0"/>
              <a:t>, AngularFire2, </a:t>
            </a:r>
            <a:r>
              <a:rPr lang="pt-BR" dirty="0" err="1" smtClean="0"/>
              <a:t>Ionic</a:t>
            </a:r>
            <a:r>
              <a:rPr lang="pt-BR" dirty="0" smtClean="0"/>
              <a:t>, Material Design.</a:t>
            </a:r>
          </a:p>
          <a:p>
            <a:r>
              <a:rPr lang="pt-BR" dirty="0" smtClean="0"/>
              <a:t>Convenção </a:t>
            </a:r>
            <a:r>
              <a:rPr lang="pt-BR" dirty="0" err="1" smtClean="0"/>
              <a:t>AppModule</a:t>
            </a:r>
            <a:r>
              <a:rPr lang="pt-BR" dirty="0" smtClean="0"/>
              <a:t> (</a:t>
            </a:r>
            <a:r>
              <a:rPr lang="pt-BR" dirty="0" err="1" smtClean="0"/>
              <a:t>app</a:t>
            </a:r>
            <a:r>
              <a:rPr lang="pt-BR" dirty="0" smtClean="0"/>
              <a:t>.module.</a:t>
            </a:r>
            <a:r>
              <a:rPr lang="pt-BR" dirty="0" err="1" smtClean="0"/>
              <a:t>ts</a:t>
            </a:r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importantes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BrowserModule</a:t>
            </a:r>
            <a:endParaRPr lang="pt-BR" dirty="0" smtClean="0"/>
          </a:p>
          <a:p>
            <a:pPr lvl="1"/>
            <a:r>
              <a:rPr lang="pt-BR" dirty="0" smtClean="0"/>
              <a:t>Diretivas importantes: </a:t>
            </a:r>
            <a:r>
              <a:rPr lang="pt-BR" dirty="0" err="1" smtClean="0"/>
              <a:t>NgIf</a:t>
            </a:r>
            <a:r>
              <a:rPr lang="pt-BR" dirty="0" smtClean="0"/>
              <a:t> e </a:t>
            </a:r>
            <a:r>
              <a:rPr lang="pt-BR" dirty="0" err="1" smtClean="0"/>
              <a:t>NgFor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Binding</a:t>
            </a:r>
            <a:r>
              <a:rPr lang="pt-BR" dirty="0" smtClean="0"/>
              <a:t> e </a:t>
            </a:r>
            <a:r>
              <a:rPr lang="pt-BR" dirty="0" err="1" smtClean="0"/>
              <a:t>Interpolation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Properties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r>
              <a:rPr lang="pt-BR" dirty="0" smtClean="0"/>
              <a:t>: [</a:t>
            </a:r>
            <a:r>
              <a:rPr lang="pt-BR" dirty="0" err="1" smtClean="0"/>
              <a:t>propertie</a:t>
            </a:r>
            <a:r>
              <a:rPr lang="pt-BR" dirty="0" smtClean="0"/>
              <a:t>]=“valor”</a:t>
            </a:r>
          </a:p>
          <a:p>
            <a:r>
              <a:rPr lang="pt-BR" dirty="0" err="1" smtClean="0"/>
              <a:t>Events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r>
              <a:rPr lang="pt-BR" dirty="0" smtClean="0"/>
              <a:t>: (evento)=“</a:t>
            </a:r>
            <a:r>
              <a:rPr lang="pt-BR" dirty="0" err="1" smtClean="0"/>
              <a:t>seuEvento</a:t>
            </a:r>
            <a:r>
              <a:rPr lang="pt-BR" dirty="0" smtClean="0"/>
              <a:t>()”</a:t>
            </a:r>
          </a:p>
          <a:p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r>
              <a:rPr lang="pt-BR" dirty="0" smtClean="0"/>
              <a:t>: [</a:t>
            </a:r>
            <a:r>
              <a:rPr lang="pt-BR" dirty="0" err="1" smtClean="0"/>
              <a:t>class</a:t>
            </a:r>
            <a:r>
              <a:rPr lang="pt-BR" dirty="0" smtClean="0"/>
              <a:t>.propriedade]=“valor”</a:t>
            </a:r>
          </a:p>
          <a:p>
            <a:r>
              <a:rPr lang="pt-BR" dirty="0" smtClean="0"/>
              <a:t>Style </a:t>
            </a:r>
            <a:r>
              <a:rPr lang="pt-BR" dirty="0" err="1" smtClean="0"/>
              <a:t>binding</a:t>
            </a:r>
            <a:r>
              <a:rPr lang="pt-BR" dirty="0" smtClean="0"/>
              <a:t>: [style.propriedade]=“valor”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Binding</a:t>
            </a:r>
            <a:endParaRPr lang="pt-BR" dirty="0"/>
          </a:p>
        </p:txBody>
      </p:sp>
      <p:pic>
        <p:nvPicPr>
          <p:cNvPr id="5" name="Espaço Reservado para Conteúdo 4" descr="binding_interpola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2420888"/>
            <a:ext cx="5641403" cy="3748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ngModel</a:t>
            </a:r>
            <a:r>
              <a:rPr lang="pt-BR" dirty="0" smtClean="0"/>
              <a:t> [(</a:t>
            </a:r>
            <a:r>
              <a:rPr lang="pt-BR" dirty="0" err="1" smtClean="0"/>
              <a:t>ngModel</a:t>
            </a:r>
            <a:r>
              <a:rPr lang="pt-BR" dirty="0" smtClean="0"/>
              <a:t>)]</a:t>
            </a:r>
            <a:endParaRPr lang="pt-BR" dirty="0"/>
          </a:p>
        </p:txBody>
      </p:sp>
      <p:pic>
        <p:nvPicPr>
          <p:cNvPr id="4" name="Espaço Reservado para Conteúdo 3" descr="two-way-data-binding-box-of-bananas-in-angular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6177" y="1774825"/>
            <a:ext cx="7691646" cy="4625975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6594</TotalTime>
  <Words>227</Words>
  <Application>Microsoft Office PowerPoint</Application>
  <PresentationFormat>Apresentação na tela (4:3)</PresentationFormat>
  <Paragraphs>61</Paragraphs>
  <Slides>16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Módulo</vt:lpstr>
      <vt:lpstr>Angular</vt:lpstr>
      <vt:lpstr>Novo framework</vt:lpstr>
      <vt:lpstr>Node.js e npm</vt:lpstr>
      <vt:lpstr>Angular CLI</vt:lpstr>
      <vt:lpstr>Módulos</vt:lpstr>
      <vt:lpstr>Módulos importantes</vt:lpstr>
      <vt:lpstr>Binding e Interpolation</vt:lpstr>
      <vt:lpstr>Data Binding</vt:lpstr>
      <vt:lpstr>ngModel [(ngModel)]</vt:lpstr>
      <vt:lpstr>Variáveis locais no HTML</vt:lpstr>
      <vt:lpstr>Diretivas</vt:lpstr>
      <vt:lpstr>Services</vt:lpstr>
      <vt:lpstr>Componentes</vt:lpstr>
      <vt:lpstr>Ainda falta</vt:lpstr>
      <vt:lpstr>Código fonte disponível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Italo</dc:creator>
  <cp:lastModifiedBy>Italo</cp:lastModifiedBy>
  <cp:revision>112</cp:revision>
  <dcterms:created xsi:type="dcterms:W3CDTF">2017-02-26T11:57:44Z</dcterms:created>
  <dcterms:modified xsi:type="dcterms:W3CDTF">2017-03-03T16:01:19Z</dcterms:modified>
</cp:coreProperties>
</file>