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571AFD-EEC2-4A86-AF7A-F1DC794BB1FF}" v="65" dt="2022-05-04T01:29:25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40" d="100"/>
          <a:sy n="40" d="100"/>
        </p:scale>
        <p:origin x="10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341D3-FF9B-4EFB-9DBE-614C4F9FF360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AE89E-B0E3-49F8-AAE4-A47C023E65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441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Symbol</a:t>
            </a:r>
            <a:r>
              <a:rPr lang="pt-BR" dirty="0"/>
              <a:t> : é semelhante a uma </a:t>
            </a:r>
            <a:r>
              <a:rPr lang="pt-BR" dirty="0" err="1"/>
              <a:t>string</a:t>
            </a:r>
            <a:r>
              <a:rPr lang="pt-BR" dirty="0"/>
              <a:t>, mas dois símbolos iguais possuem o mesmo endereço de memória, o coletor de lixo do Ruby não os elimina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AE89E-B0E3-49F8-AAE4-A47C023E65E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98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May 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2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May 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0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May 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0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May 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0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May 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9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May 3,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8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May 3,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0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May 3,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0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May 3,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9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May 3,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0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May 3,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9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May 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73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client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by-lang.org/pt/documentation/" TargetMode="External"/><Relationship Id="rId2" Type="http://schemas.openxmlformats.org/officeDocument/2006/relationships/hyperlink" Target="https://guides.rubyonrails.org/getting_started.html#what-is-rails-questionmar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ewagon.com/pt-BR/blog/ruby-on-rails" TargetMode="External"/><Relationship Id="rId4" Type="http://schemas.openxmlformats.org/officeDocument/2006/relationships/hyperlink" Target="https://rubyonrail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by/download/#section=windows" TargetMode="External"/><Relationship Id="rId2" Type="http://schemas.openxmlformats.org/officeDocument/2006/relationships/hyperlink" Target="https://rubyinstaller.org/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1C8AAC-8A6D-46D3-A1E3-795FB062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4920639" cy="2374434"/>
          </a:xfrm>
        </p:spPr>
        <p:txBody>
          <a:bodyPr>
            <a:normAutofit fontScale="90000"/>
          </a:bodyPr>
          <a:lstStyle/>
          <a:p>
            <a:r>
              <a:rPr lang="pt-BR" dirty="0"/>
              <a:t>Ruby </a:t>
            </a:r>
            <a:br>
              <a:rPr lang="pt-BR" dirty="0"/>
            </a:br>
            <a:r>
              <a:rPr lang="pt-BR" dirty="0" err="1"/>
              <a:t>on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Rails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F4EEE4-BF18-4CD2-A578-40980AF50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4127383"/>
            <a:ext cx="5015638" cy="922454"/>
          </a:xfrm>
        </p:spPr>
        <p:txBody>
          <a:bodyPr>
            <a:normAutofit/>
          </a:bodyPr>
          <a:lstStyle/>
          <a:p>
            <a:r>
              <a:rPr lang="pt-BR" dirty="0"/>
              <a:t>Italo M Bampi</a:t>
            </a:r>
          </a:p>
        </p:txBody>
      </p:sp>
      <p:pic>
        <p:nvPicPr>
          <p:cNvPr id="17" name="Picture 3" descr="Conceito de fio vermelho e azul digital">
            <a:extLst>
              <a:ext uri="{FF2B5EF4-FFF2-40B4-BE49-F238E27FC236}">
                <a16:creationId xmlns:a16="http://schemas.microsoft.com/office/drawing/2014/main" id="{0654DD23-1CE9-A111-916E-43267915B6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39" r="6339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1138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DC36E-DF84-4A73-B287-49CD8B41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Ruby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Rails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869FF-A513-4F0A-A8A1-27C85268A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Framework para desenvolvimento web que foi lançado em 2004. Prometendo aumentar velocidade e facilitar o desenvolvimento de sites orientados a banco de dados.</a:t>
            </a:r>
          </a:p>
          <a:p>
            <a:r>
              <a:rPr lang="pt-BR" dirty="0"/>
              <a:t>Ruby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Rails</a:t>
            </a:r>
            <a:r>
              <a:rPr lang="pt-BR" dirty="0"/>
              <a:t> é um projeto de código aberto escrito na linguagem de programação Ruby. As aplicações criadas utilizando o framework </a:t>
            </a:r>
            <a:r>
              <a:rPr lang="pt-BR" dirty="0" err="1"/>
              <a:t>Rails</a:t>
            </a:r>
            <a:r>
              <a:rPr lang="pt-BR" dirty="0"/>
              <a:t> são desenvolvidas com base no padrão de arquitetura MVC.</a:t>
            </a:r>
          </a:p>
        </p:txBody>
      </p:sp>
    </p:spTree>
    <p:extLst>
      <p:ext uri="{BB962C8B-B14F-4D97-AF65-F5344CB8AC3E}">
        <p14:creationId xmlns:p14="http://schemas.microsoft.com/office/powerpoint/2010/main" val="199925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89266-0B39-49DA-A38A-EF0DD2E8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57D02-B261-4307-8779-D1AE9A74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fácil de ler, compreender e utilizar</a:t>
            </a:r>
          </a:p>
          <a:p>
            <a:r>
              <a:rPr lang="pt-BR" dirty="0"/>
              <a:t>Tem uma coleção de ferramentas rica</a:t>
            </a:r>
          </a:p>
          <a:p>
            <a:r>
              <a:rPr lang="pt-BR" dirty="0"/>
              <a:t>Tem opções de automação de teste.</a:t>
            </a:r>
          </a:p>
          <a:p>
            <a:r>
              <a:rPr lang="pt-BR" dirty="0"/>
              <a:t>É um framework maduro e estável</a:t>
            </a:r>
          </a:p>
          <a:p>
            <a:r>
              <a:rPr lang="pt-BR" dirty="0"/>
              <a:t>Possui escalabilidade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79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32A23-63AA-4EE9-89AB-BFE2329B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Linux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F3A8F6-7641-BB7F-3056-F61ABBBCD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45674"/>
            <a:ext cx="10728325" cy="4023302"/>
          </a:xfrm>
        </p:spPr>
        <p:txBody>
          <a:bodyPr/>
          <a:lstStyle/>
          <a:p>
            <a:r>
              <a:rPr lang="pt-BR" dirty="0"/>
              <a:t>Verificar se o Ruby esta instalado</a:t>
            </a:r>
          </a:p>
          <a:p>
            <a:pPr lvl="1"/>
            <a:r>
              <a:rPr lang="pt-BR" dirty="0"/>
              <a:t> </a:t>
            </a:r>
            <a:r>
              <a:rPr lang="pt-BR" dirty="0" err="1"/>
              <a:t>ruby</a:t>
            </a:r>
            <a:r>
              <a:rPr lang="pt-BR" dirty="0"/>
              <a:t>  -v</a:t>
            </a:r>
          </a:p>
          <a:p>
            <a:r>
              <a:rPr lang="pt-BR" dirty="0"/>
              <a:t>O </a:t>
            </a:r>
            <a:r>
              <a:rPr lang="pt-BR" dirty="0" err="1"/>
              <a:t>Rails</a:t>
            </a:r>
            <a:r>
              <a:rPr lang="pt-BR" dirty="0"/>
              <a:t> é uma </a:t>
            </a:r>
            <a:r>
              <a:rPr lang="pt-BR" dirty="0" err="1"/>
              <a:t>gem</a:t>
            </a:r>
            <a:r>
              <a:rPr lang="pt-BR" dirty="0"/>
              <a:t> do Ruby</a:t>
            </a:r>
          </a:p>
          <a:p>
            <a:pPr lvl="1"/>
            <a:r>
              <a:rPr lang="pt-BR" dirty="0" err="1"/>
              <a:t>gem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rails</a:t>
            </a:r>
            <a:r>
              <a:rPr lang="pt-BR" dirty="0"/>
              <a:t> -v 7.0</a:t>
            </a:r>
          </a:p>
        </p:txBody>
      </p:sp>
    </p:spTree>
    <p:extLst>
      <p:ext uri="{BB962C8B-B14F-4D97-AF65-F5344CB8AC3E}">
        <p14:creationId xmlns:p14="http://schemas.microsoft.com/office/powerpoint/2010/main" val="3416833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0FDE2-B1B1-4D5B-983E-4228FEDB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Iniciar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EC0B46-C4B1-4E2A-AA4B-35EF10F0B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524000"/>
            <a:ext cx="10728325" cy="4244975"/>
          </a:xfrm>
        </p:spPr>
        <p:txBody>
          <a:bodyPr/>
          <a:lstStyle/>
          <a:p>
            <a:r>
              <a:rPr lang="pt-BR" dirty="0" err="1"/>
              <a:t>rails</a:t>
            </a:r>
            <a:r>
              <a:rPr lang="pt-BR" dirty="0"/>
              <a:t> new cadastro   ou   </a:t>
            </a:r>
            <a:r>
              <a:rPr lang="pt-BR" dirty="0" err="1"/>
              <a:t>rails</a:t>
            </a:r>
            <a:r>
              <a:rPr lang="pt-BR" dirty="0"/>
              <a:t> _7.0_ new cadastro</a:t>
            </a:r>
          </a:p>
          <a:p>
            <a:r>
              <a:rPr lang="pt-BR" dirty="0" err="1"/>
              <a:t>Cd</a:t>
            </a:r>
            <a:r>
              <a:rPr lang="pt-BR" dirty="0"/>
              <a:t> cadastro</a:t>
            </a:r>
          </a:p>
          <a:p>
            <a:r>
              <a:rPr lang="pt-BR" dirty="0" err="1"/>
              <a:t>rails</a:t>
            </a:r>
            <a:r>
              <a:rPr lang="pt-BR" dirty="0"/>
              <a:t> </a:t>
            </a:r>
            <a:r>
              <a:rPr lang="pt-BR" dirty="0" err="1"/>
              <a:t>generate</a:t>
            </a:r>
            <a:r>
              <a:rPr lang="pt-BR" dirty="0"/>
              <a:t> </a:t>
            </a:r>
            <a:r>
              <a:rPr lang="pt-BR" dirty="0" err="1"/>
              <a:t>scaffold</a:t>
            </a:r>
            <a:r>
              <a:rPr lang="pt-BR" dirty="0"/>
              <a:t> cliente </a:t>
            </a:r>
            <a:r>
              <a:rPr lang="pt-BR" dirty="0" err="1"/>
              <a:t>nome:string</a:t>
            </a:r>
            <a:r>
              <a:rPr lang="pt-BR" dirty="0"/>
              <a:t> </a:t>
            </a:r>
            <a:r>
              <a:rPr lang="pt-BR" dirty="0" err="1"/>
              <a:t>cpf:string</a:t>
            </a:r>
            <a:r>
              <a:rPr lang="pt-BR" dirty="0"/>
              <a:t> </a:t>
            </a:r>
            <a:r>
              <a:rPr lang="pt-BR" dirty="0" err="1"/>
              <a:t>telefone:string</a:t>
            </a:r>
            <a:r>
              <a:rPr lang="pt-BR" dirty="0"/>
              <a:t> </a:t>
            </a:r>
            <a:r>
              <a:rPr lang="pt-BR" dirty="0" err="1"/>
              <a:t>rua:string</a:t>
            </a:r>
            <a:r>
              <a:rPr lang="pt-BR" dirty="0"/>
              <a:t> </a:t>
            </a:r>
            <a:r>
              <a:rPr lang="pt-BR" dirty="0" err="1"/>
              <a:t>numero:integer</a:t>
            </a:r>
            <a:r>
              <a:rPr lang="pt-BR" dirty="0"/>
              <a:t> </a:t>
            </a:r>
            <a:r>
              <a:rPr lang="pt-BR" dirty="0" err="1"/>
              <a:t>complemento:string</a:t>
            </a:r>
            <a:r>
              <a:rPr lang="pt-BR" dirty="0"/>
              <a:t> </a:t>
            </a:r>
            <a:r>
              <a:rPr lang="pt-BR" dirty="0" err="1"/>
              <a:t>bairro:string</a:t>
            </a:r>
            <a:r>
              <a:rPr lang="pt-BR" dirty="0"/>
              <a:t> </a:t>
            </a:r>
            <a:r>
              <a:rPr lang="pt-BR" dirty="0" err="1"/>
              <a:t>cep:string</a:t>
            </a:r>
            <a:r>
              <a:rPr lang="pt-BR" dirty="0"/>
              <a:t> </a:t>
            </a:r>
            <a:r>
              <a:rPr lang="pt-BR" dirty="0" err="1"/>
              <a:t>cidade:string</a:t>
            </a:r>
            <a:r>
              <a:rPr lang="pt-BR" dirty="0"/>
              <a:t> </a:t>
            </a:r>
            <a:r>
              <a:rPr lang="pt-BR" dirty="0" err="1"/>
              <a:t>estado:string</a:t>
            </a:r>
            <a:endParaRPr lang="pt-BR" dirty="0"/>
          </a:p>
          <a:p>
            <a:r>
              <a:rPr lang="pt-BR" dirty="0" err="1"/>
              <a:t>rails</a:t>
            </a:r>
            <a:r>
              <a:rPr lang="pt-BR" dirty="0"/>
              <a:t> </a:t>
            </a:r>
            <a:r>
              <a:rPr lang="pt-BR" dirty="0" err="1"/>
              <a:t>db:migrate</a:t>
            </a:r>
            <a:endParaRPr lang="pt-BR" dirty="0"/>
          </a:p>
          <a:p>
            <a:r>
              <a:rPr lang="pt-BR" dirty="0" err="1"/>
              <a:t>rails</a:t>
            </a:r>
            <a:r>
              <a:rPr lang="pt-BR" dirty="0"/>
              <a:t> s</a:t>
            </a:r>
          </a:p>
          <a:p>
            <a:r>
              <a:rPr lang="pt-BR" dirty="0">
                <a:hlinkClick r:id="rId2"/>
              </a:rPr>
              <a:t>http://localhost:3000/clientes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3517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A31A3-AC75-91E1-4FE7-D8C9A10F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Caracteristicas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040B6E-5E3C-2B83-1503-3A16AE56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84416"/>
            <a:ext cx="10728325" cy="4284559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Rails</a:t>
            </a:r>
            <a:r>
              <a:rPr lang="pt-BR" dirty="0"/>
              <a:t> adota um padrão de desenvolvimento de software chamado “Convention Over </a:t>
            </a:r>
            <a:r>
              <a:rPr lang="pt-BR" dirty="0" err="1"/>
              <a:t>Configuration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Rails</a:t>
            </a:r>
            <a:r>
              <a:rPr lang="pt-BR" dirty="0"/>
              <a:t> tem opiniões bem fortes sobre a melhor forma de se fazer diversas coisas em uma aplicação e utiliza elas como </a:t>
            </a:r>
            <a:r>
              <a:rPr lang="pt-BR" dirty="0" err="1"/>
              <a:t>padrao</a:t>
            </a:r>
            <a:endParaRPr lang="pt-BR" dirty="0"/>
          </a:p>
          <a:p>
            <a:r>
              <a:rPr lang="pt-BR" dirty="0"/>
              <a:t>Banco de dados </a:t>
            </a:r>
          </a:p>
          <a:p>
            <a:pPr lvl="1"/>
            <a:r>
              <a:rPr lang="pt-BR"/>
              <a:t>Sqlite3</a:t>
            </a:r>
            <a:endParaRPr lang="pt-BR" dirty="0"/>
          </a:p>
          <a:p>
            <a:r>
              <a:rPr lang="pt-BR" dirty="0"/>
              <a:t>Servidor</a:t>
            </a:r>
          </a:p>
          <a:p>
            <a:pPr lvl="1"/>
            <a:r>
              <a:rPr lang="pt-BR" dirty="0"/>
              <a:t> puma feito para o Ruby</a:t>
            </a:r>
          </a:p>
        </p:txBody>
      </p:sp>
    </p:spTree>
    <p:extLst>
      <p:ext uri="{BB962C8B-B14F-4D97-AF65-F5344CB8AC3E}">
        <p14:creationId xmlns:p14="http://schemas.microsoft.com/office/powerpoint/2010/main" val="232894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40EE8-ADF2-5F1E-84CC-9BA85F72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para facilitar  o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D2626B-70ED-1740-B4E7-95F61D00B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591294"/>
            <a:ext cx="10728325" cy="4177681"/>
          </a:xfrm>
        </p:spPr>
        <p:txBody>
          <a:bodyPr>
            <a:normAutofit/>
          </a:bodyPr>
          <a:lstStyle/>
          <a:p>
            <a:r>
              <a:rPr lang="pt-BR" dirty="0"/>
              <a:t>Active Record</a:t>
            </a:r>
          </a:p>
          <a:p>
            <a:pPr lvl="1"/>
            <a:r>
              <a:rPr lang="pt-BR" dirty="0"/>
              <a:t>é o Model . Ele facilitará a conexão com um banco de dados  para persistir dados</a:t>
            </a:r>
          </a:p>
          <a:p>
            <a:r>
              <a:rPr lang="pt-BR" dirty="0"/>
              <a:t>Active </a:t>
            </a:r>
            <a:r>
              <a:rPr lang="pt-BR" dirty="0" err="1"/>
              <a:t>Storage</a:t>
            </a:r>
            <a:endParaRPr lang="pt-BR" dirty="0"/>
          </a:p>
          <a:p>
            <a:pPr lvl="1"/>
            <a:r>
              <a:rPr lang="pt-BR" dirty="0"/>
              <a:t>Facilita o upload de arquivos para um serviço de armazenamento em nuvem </a:t>
            </a:r>
          </a:p>
          <a:p>
            <a:pPr lvl="2"/>
            <a:r>
              <a:rPr lang="pt-BR" sz="1800" dirty="0"/>
              <a:t>no modo de desenvolvimento, ou teste, esses arquivos serão salvos no disco local</a:t>
            </a:r>
          </a:p>
          <a:p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/>
              <a:t>Controller</a:t>
            </a:r>
            <a:endParaRPr lang="pt-BR" dirty="0"/>
          </a:p>
          <a:p>
            <a:pPr lvl="1"/>
            <a:r>
              <a:rPr lang="pt-BR" dirty="0"/>
              <a:t>responsável por receber a chamada e decidir qual será a saída apropriada </a:t>
            </a:r>
          </a:p>
          <a:p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/>
              <a:t>View</a:t>
            </a:r>
            <a:endParaRPr lang="pt-BR" dirty="0"/>
          </a:p>
          <a:p>
            <a:pPr lvl="1"/>
            <a:r>
              <a:rPr lang="pt-BR" dirty="0"/>
              <a:t>utiliza códigos Ruby embutidos em </a:t>
            </a:r>
            <a:r>
              <a:rPr lang="pt-BR" dirty="0" err="1"/>
              <a:t>tags</a:t>
            </a:r>
            <a:r>
              <a:rPr lang="pt-BR" dirty="0"/>
              <a:t> e HTML para construir a parte visual</a:t>
            </a:r>
          </a:p>
        </p:txBody>
      </p:sp>
    </p:spTree>
    <p:extLst>
      <p:ext uri="{BB962C8B-B14F-4D97-AF65-F5344CB8AC3E}">
        <p14:creationId xmlns:p14="http://schemas.microsoft.com/office/powerpoint/2010/main" val="2670792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D24FB7-B277-3BED-A3E9-5F2CCA7F2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819397"/>
            <a:ext cx="10728325" cy="5272645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Action</a:t>
            </a:r>
            <a:r>
              <a:rPr lang="pt-BR" dirty="0"/>
              <a:t> Mailer</a:t>
            </a:r>
          </a:p>
          <a:p>
            <a:pPr lvl="1"/>
            <a:r>
              <a:rPr lang="pt-BR" dirty="0"/>
              <a:t>Permite que você envie </a:t>
            </a:r>
            <a:r>
              <a:rPr lang="pt-BR" dirty="0" err="1"/>
              <a:t>Emails</a:t>
            </a:r>
            <a:r>
              <a:rPr lang="pt-BR" dirty="0"/>
              <a:t> de uma forma muito simples. </a:t>
            </a:r>
          </a:p>
          <a:p>
            <a:r>
              <a:rPr lang="pt-BR" dirty="0"/>
              <a:t>Active </a:t>
            </a:r>
            <a:r>
              <a:rPr lang="pt-BR" dirty="0" err="1"/>
              <a:t>Job</a:t>
            </a:r>
            <a:endParaRPr lang="pt-BR" dirty="0"/>
          </a:p>
          <a:p>
            <a:pPr lvl="1"/>
            <a:r>
              <a:rPr lang="pt-BR" dirty="0"/>
              <a:t>permite a definição de </a:t>
            </a:r>
            <a:r>
              <a:rPr lang="pt-BR" dirty="0" err="1"/>
              <a:t>jobs</a:t>
            </a:r>
            <a:r>
              <a:rPr lang="pt-BR" dirty="0"/>
              <a:t> para serem executados de forma enfileirada</a:t>
            </a:r>
          </a:p>
          <a:p>
            <a:r>
              <a:rPr lang="pt-BR" dirty="0" err="1"/>
              <a:t>Action</a:t>
            </a:r>
            <a:r>
              <a:rPr lang="pt-BR" dirty="0"/>
              <a:t> Mailbox</a:t>
            </a:r>
          </a:p>
          <a:p>
            <a:pPr lvl="1"/>
            <a:r>
              <a:rPr lang="pt-BR" dirty="0"/>
              <a:t>possibilita receber e processar </a:t>
            </a:r>
            <a:r>
              <a:rPr lang="pt-BR" dirty="0" err="1"/>
              <a:t>Emails</a:t>
            </a:r>
            <a:r>
              <a:rPr lang="pt-BR" dirty="0"/>
              <a:t> dentro da aplicação.</a:t>
            </a:r>
          </a:p>
          <a:p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/>
              <a:t>Text</a:t>
            </a:r>
            <a:endParaRPr lang="pt-BR" dirty="0"/>
          </a:p>
          <a:p>
            <a:pPr lvl="1"/>
            <a:r>
              <a:rPr lang="pt-BR" dirty="0"/>
              <a:t>fornece uma ferramenta de Rich </a:t>
            </a:r>
            <a:r>
              <a:rPr lang="pt-BR" dirty="0" err="1"/>
              <a:t>Text</a:t>
            </a:r>
            <a:r>
              <a:rPr lang="pt-BR" dirty="0"/>
              <a:t>. Geralmente é utilizada por blogs</a:t>
            </a:r>
          </a:p>
          <a:p>
            <a:r>
              <a:rPr lang="pt-BR" dirty="0"/>
              <a:t>Test Unit</a:t>
            </a:r>
          </a:p>
          <a:p>
            <a:pPr lvl="1"/>
            <a:r>
              <a:rPr lang="pt-BR" dirty="0"/>
              <a:t>permite testar o código e saber se ele faz o que se propõe. </a:t>
            </a:r>
          </a:p>
          <a:p>
            <a:r>
              <a:rPr lang="pt-BR" dirty="0" err="1"/>
              <a:t>Sprockets</a:t>
            </a:r>
            <a:endParaRPr lang="pt-BR" dirty="0"/>
          </a:p>
          <a:p>
            <a:pPr lvl="1"/>
            <a:r>
              <a:rPr lang="pt-BR" dirty="0"/>
              <a:t>É uma biblioteca para compilar e servir web </a:t>
            </a:r>
            <a:r>
              <a:rPr lang="pt-BR" dirty="0" err="1"/>
              <a:t>assets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807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FD854-5936-DAD4-71A5-838C6FC9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058C9E-D831-B033-A653-08B6C66F3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https://guides.rubyonrails.org/getting_started.html#what-is-rails-questionmark</a:t>
            </a:r>
            <a:endParaRPr lang="pt-BR" dirty="0"/>
          </a:p>
          <a:p>
            <a:r>
              <a:rPr lang="pt-BR" dirty="0">
                <a:hlinkClick r:id="rId3"/>
              </a:rPr>
              <a:t>https://www.ruby-lang.org/pt/documentation/</a:t>
            </a:r>
            <a:endParaRPr lang="pt-BR" dirty="0"/>
          </a:p>
          <a:p>
            <a:r>
              <a:rPr lang="pt-BR" dirty="0">
                <a:hlinkClick r:id="rId4"/>
              </a:rPr>
              <a:t>https://rubyonrails.org</a:t>
            </a:r>
            <a:endParaRPr lang="pt-BR" dirty="0"/>
          </a:p>
          <a:p>
            <a:r>
              <a:rPr lang="pt-BR" dirty="0">
                <a:hlinkClick r:id="rId5"/>
              </a:rPr>
              <a:t>https://www.lewagon.com/pt-BR/blog/ruby-on-rails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68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D091B-2A0E-4844-871F-382135F7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Ruby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24FA85-231A-4FD9-9E53-271983DF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É uma linguagem de programação interpretada de tipagem dinâmica forte.</a:t>
            </a:r>
          </a:p>
          <a:p>
            <a:pPr lvl="1"/>
            <a:r>
              <a:rPr lang="pt-BR" dirty="0"/>
              <a:t>É baseada na orientação a objetos</a:t>
            </a:r>
          </a:p>
          <a:p>
            <a:pPr lvl="1"/>
            <a:r>
              <a:rPr lang="pt-BR" dirty="0"/>
              <a:t>Foi originalmente pensada e desenvolvida no Japão em 1990 e disponibilizada em 1995 , por </a:t>
            </a:r>
            <a:r>
              <a:rPr lang="pt-BR" dirty="0" err="1"/>
              <a:t>Yukihiro</a:t>
            </a:r>
            <a:r>
              <a:rPr lang="pt-BR" dirty="0"/>
              <a:t> Matsumoto.</a:t>
            </a:r>
          </a:p>
          <a:p>
            <a:pPr lvl="1"/>
            <a:r>
              <a:rPr lang="pt-BR" dirty="0"/>
              <a:t>O Ruby é distribuído sob a licença </a:t>
            </a:r>
            <a:r>
              <a:rPr lang="pt-BR" dirty="0" err="1"/>
              <a:t>FreBSD</a:t>
            </a:r>
            <a:r>
              <a:rPr lang="pt-BR" dirty="0"/>
              <a:t> (open </a:t>
            </a:r>
            <a:r>
              <a:rPr lang="pt-BR" dirty="0" err="1"/>
              <a:t>source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432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717DB-670C-489F-A3FC-943E4AC8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05507-6682-4A16-AEF2-1E0A8B63E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579418"/>
            <a:ext cx="10728325" cy="4189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Não existem tipos primitivos no Ruby. Todos os tipos são classes.</a:t>
            </a:r>
          </a:p>
          <a:p>
            <a:r>
              <a:rPr lang="pt-BR" dirty="0" err="1"/>
              <a:t>Integer</a:t>
            </a:r>
            <a:r>
              <a:rPr lang="pt-BR" dirty="0"/>
              <a:t> 		6</a:t>
            </a:r>
          </a:p>
          <a:p>
            <a:r>
              <a:rPr lang="pt-BR" dirty="0" err="1"/>
              <a:t>Float</a:t>
            </a:r>
            <a:r>
              <a:rPr lang="pt-BR" dirty="0"/>
              <a:t>			6.1</a:t>
            </a:r>
          </a:p>
          <a:p>
            <a:r>
              <a:rPr lang="pt-BR" dirty="0" err="1"/>
              <a:t>String</a:t>
            </a:r>
            <a:r>
              <a:rPr lang="pt-BR" dirty="0"/>
              <a:t> 		“s” ‘s’</a:t>
            </a:r>
          </a:p>
          <a:p>
            <a:r>
              <a:rPr lang="pt-BR" dirty="0" err="1"/>
              <a:t>Symbol</a:t>
            </a:r>
            <a:r>
              <a:rPr lang="pt-BR" dirty="0"/>
              <a:t>		:nome</a:t>
            </a:r>
          </a:p>
          <a:p>
            <a:r>
              <a:rPr lang="pt-BR" dirty="0" err="1"/>
              <a:t>Array</a:t>
            </a:r>
            <a:r>
              <a:rPr lang="pt-BR" dirty="0"/>
              <a:t> 		[4, 'azul', :termômetro]</a:t>
            </a:r>
          </a:p>
          <a:p>
            <a:r>
              <a:rPr lang="pt-BR" dirty="0" err="1"/>
              <a:t>Hash</a:t>
            </a:r>
            <a:r>
              <a:rPr lang="pt-BR" dirty="0"/>
              <a:t>			{2 =&gt; '</a:t>
            </a:r>
            <a:r>
              <a:rPr lang="pt-BR" dirty="0" err="1"/>
              <a:t>user</a:t>
            </a:r>
            <a:r>
              <a:rPr lang="pt-BR" dirty="0"/>
              <a:t>', :</a:t>
            </a:r>
            <a:r>
              <a:rPr lang="pt-BR" dirty="0" err="1"/>
              <a:t>action</a:t>
            </a:r>
            <a:r>
              <a:rPr lang="pt-BR" dirty="0"/>
              <a:t> =&gt; 'index’}</a:t>
            </a:r>
          </a:p>
        </p:txBody>
      </p:sp>
    </p:spTree>
    <p:extLst>
      <p:ext uri="{BB962C8B-B14F-4D97-AF65-F5344CB8AC3E}">
        <p14:creationId xmlns:p14="http://schemas.microsoft.com/office/powerpoint/2010/main" val="223006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4EB65-5E52-4F4A-A008-257567C6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4AF3B0-A8F5-4E2C-9563-C10FD6E34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Fácil de apreender</a:t>
            </a:r>
          </a:p>
          <a:p>
            <a:r>
              <a:rPr lang="pt-BR" dirty="0"/>
              <a:t>Tem uma comunidade ativa</a:t>
            </a:r>
          </a:p>
          <a:p>
            <a:r>
              <a:rPr lang="pt-BR" dirty="0"/>
              <a:t>Utilizada pro grandes empresas ( </a:t>
            </a:r>
            <a:r>
              <a:rPr lang="pt-BR" dirty="0" err="1"/>
              <a:t>Nubank</a:t>
            </a:r>
            <a:r>
              <a:rPr lang="pt-BR" dirty="0"/>
              <a:t>, Globo.com,  Abril, NASA, Motorola, Google </a:t>
            </a:r>
            <a:r>
              <a:rPr lang="pt-BR" dirty="0" err="1"/>
              <a:t>SketchUp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162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073A2-88D4-4929-AE8E-007A4BDE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Windows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7A77FB-ABD9-4E7B-9889-CCFEFC8C2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878676"/>
            <a:ext cx="10728325" cy="389029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Downloads do instalador do Ruby  </a:t>
            </a:r>
            <a:r>
              <a:rPr lang="pt-BR" dirty="0">
                <a:hlinkClick r:id="rId2"/>
              </a:rPr>
              <a:t>https://rubyinstaller.org/downloads/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IDE</a:t>
            </a:r>
          </a:p>
          <a:p>
            <a:pPr lvl="1"/>
            <a:r>
              <a:rPr lang="pt-BR" dirty="0"/>
              <a:t>Ruby Mine </a:t>
            </a:r>
            <a:r>
              <a:rPr lang="pt-BR" dirty="0">
                <a:hlinkClick r:id="rId3"/>
              </a:rPr>
              <a:t>https://www.jetbrains.com/ruby/download/#section=windows</a:t>
            </a:r>
            <a:endParaRPr lang="pt-BR" dirty="0"/>
          </a:p>
          <a:p>
            <a:pPr lvl="2"/>
            <a:r>
              <a:rPr lang="pt-BR" dirty="0"/>
              <a:t>199 dólares no primeiro ano. Descontos de 20% e 40% no segundo e terceiro ano</a:t>
            </a:r>
          </a:p>
          <a:p>
            <a:pPr lvl="2"/>
            <a:r>
              <a:rPr lang="pt-BR" dirty="0"/>
              <a:t>Ao iniciar um projeto é necessário localizar um </a:t>
            </a:r>
            <a:r>
              <a:rPr lang="pt-BR" dirty="0" err="1"/>
              <a:t>sdk</a:t>
            </a:r>
            <a:r>
              <a:rPr lang="pt-BR" dirty="0"/>
              <a:t>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A248BF-7045-4A0F-B78E-1D0754F74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278" y="2294918"/>
            <a:ext cx="6723437" cy="13251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97613D9-CB47-4C8E-8BB2-1D0CCD31B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7156" y="5756943"/>
            <a:ext cx="6154009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8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042448-96C8-4FB5-A95A-B0C462D01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120" y="704672"/>
            <a:ext cx="10728325" cy="4363274"/>
          </a:xfrm>
        </p:spPr>
        <p:txBody>
          <a:bodyPr/>
          <a:lstStyle/>
          <a:p>
            <a:r>
              <a:rPr lang="pt-BR" dirty="0"/>
              <a:t>IDE</a:t>
            </a:r>
          </a:p>
          <a:p>
            <a:pPr lvl="1"/>
            <a:r>
              <a:rPr lang="pt-BR" dirty="0" err="1"/>
              <a:t>IntelliJ</a:t>
            </a:r>
            <a:r>
              <a:rPr lang="pt-BR" dirty="0"/>
              <a:t> IDEA </a:t>
            </a:r>
            <a:r>
              <a:rPr lang="pt-BR" dirty="0" err="1"/>
              <a:t>ultimate</a:t>
            </a:r>
            <a:endParaRPr lang="pt-BR" dirty="0"/>
          </a:p>
          <a:p>
            <a:pPr lvl="2"/>
            <a:r>
              <a:rPr lang="pt-BR" dirty="0"/>
              <a:t>Renovação gratuita com o e-mail institucional </a:t>
            </a:r>
          </a:p>
          <a:p>
            <a:pPr lvl="2"/>
            <a:r>
              <a:rPr lang="pt-BR" dirty="0"/>
              <a:t>É necessário baixar o plugin Ruby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r>
              <a:rPr lang="pt-BR" dirty="0"/>
              <a:t>Ao iniciar um projeto é necessário localizar um </a:t>
            </a:r>
            <a:r>
              <a:rPr lang="pt-BR" dirty="0" err="1"/>
              <a:t>sdk</a:t>
            </a:r>
            <a:r>
              <a:rPr lang="pt-BR" dirty="0"/>
              <a:t>. </a:t>
            </a:r>
          </a:p>
          <a:p>
            <a:pPr lvl="2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4FC922-FD08-4776-8700-5C5DEDDA3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878" y="2409555"/>
            <a:ext cx="1995737" cy="126454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8F8AB56-2B5F-402E-A862-15C092A2A3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45" t="2515" r="54605" b="77836"/>
          <a:stretch/>
        </p:blipFill>
        <p:spPr>
          <a:xfrm>
            <a:off x="2182678" y="4371020"/>
            <a:ext cx="5674963" cy="139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7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E3584-FFAD-4A96-AD8B-EB2EA718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Linux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26CBA9-8E5B-45EF-A763-833D2B0C9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508166"/>
            <a:ext cx="10728325" cy="426080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Dependências</a:t>
            </a:r>
          </a:p>
          <a:p>
            <a:pPr lvl="1"/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curl</a:t>
            </a:r>
            <a:endParaRPr lang="pt-BR" dirty="0"/>
          </a:p>
          <a:p>
            <a:pPr lvl="1"/>
            <a:r>
              <a:rPr lang="pt-BR" dirty="0" err="1"/>
              <a:t>curl</a:t>
            </a:r>
            <a:r>
              <a:rPr lang="pt-BR" dirty="0"/>
              <a:t> -</a:t>
            </a:r>
            <a:r>
              <a:rPr lang="pt-BR" dirty="0" err="1"/>
              <a:t>sL</a:t>
            </a:r>
            <a:r>
              <a:rPr lang="pt-BR" dirty="0"/>
              <a:t> https://deb.nodesource.com/setup_12.x | </a:t>
            </a:r>
            <a:r>
              <a:rPr lang="pt-BR" dirty="0" err="1"/>
              <a:t>sudo</a:t>
            </a:r>
            <a:r>
              <a:rPr lang="pt-BR" dirty="0"/>
              <a:t> -E </a:t>
            </a:r>
            <a:r>
              <a:rPr lang="pt-BR" dirty="0" err="1"/>
              <a:t>bash</a:t>
            </a:r>
            <a:r>
              <a:rPr lang="pt-BR" dirty="0"/>
              <a:t> -</a:t>
            </a:r>
          </a:p>
          <a:p>
            <a:pPr lvl="1"/>
            <a:r>
              <a:rPr lang="pt-BR" dirty="0" err="1"/>
              <a:t>curl</a:t>
            </a:r>
            <a:r>
              <a:rPr lang="pt-BR" dirty="0"/>
              <a:t> -</a:t>
            </a:r>
            <a:r>
              <a:rPr lang="pt-BR" dirty="0" err="1"/>
              <a:t>sS</a:t>
            </a:r>
            <a:r>
              <a:rPr lang="pt-BR" dirty="0"/>
              <a:t> https://dl.yarnpkg.com/debian/pubkey.gpg | </a:t>
            </a: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apt-key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-</a:t>
            </a:r>
          </a:p>
          <a:p>
            <a:pPr lvl="1"/>
            <a:r>
              <a:rPr lang="pt-BR" dirty="0" err="1"/>
              <a:t>echo</a:t>
            </a:r>
            <a:r>
              <a:rPr lang="pt-BR" dirty="0"/>
              <a:t> "</a:t>
            </a:r>
            <a:r>
              <a:rPr lang="pt-BR" dirty="0" err="1"/>
              <a:t>deb</a:t>
            </a:r>
            <a:r>
              <a:rPr lang="pt-BR" dirty="0"/>
              <a:t> https://dl.yarnpkg.com/debian/ </a:t>
            </a:r>
            <a:r>
              <a:rPr lang="pt-BR" dirty="0" err="1"/>
              <a:t>stable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" | </a:t>
            </a: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tee</a:t>
            </a:r>
            <a:r>
              <a:rPr lang="pt-BR" dirty="0"/>
              <a:t> /</a:t>
            </a:r>
            <a:r>
              <a:rPr lang="pt-BR" dirty="0" err="1"/>
              <a:t>etc</a:t>
            </a:r>
            <a:r>
              <a:rPr lang="pt-BR" dirty="0"/>
              <a:t>/</a:t>
            </a:r>
            <a:r>
              <a:rPr lang="pt-BR" dirty="0" err="1"/>
              <a:t>apt</a:t>
            </a:r>
            <a:r>
              <a:rPr lang="pt-BR" dirty="0"/>
              <a:t>/</a:t>
            </a:r>
            <a:r>
              <a:rPr lang="pt-BR" dirty="0" err="1"/>
              <a:t>sources.list.d</a:t>
            </a:r>
            <a:r>
              <a:rPr lang="pt-BR" dirty="0"/>
              <a:t>/</a:t>
            </a:r>
            <a:r>
              <a:rPr lang="pt-BR" dirty="0" err="1"/>
              <a:t>yarn.list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update</a:t>
            </a:r>
          </a:p>
          <a:p>
            <a:pPr lvl="1"/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git</a:t>
            </a:r>
            <a:r>
              <a:rPr lang="pt-BR" dirty="0"/>
              <a:t>-core zlib1g-dev build-</a:t>
            </a:r>
            <a:r>
              <a:rPr lang="pt-BR" dirty="0" err="1"/>
              <a:t>essential</a:t>
            </a:r>
            <a:r>
              <a:rPr lang="pt-BR" dirty="0"/>
              <a:t> </a:t>
            </a:r>
            <a:r>
              <a:rPr lang="pt-BR" dirty="0" err="1"/>
              <a:t>libssl-dev</a:t>
            </a:r>
            <a:r>
              <a:rPr lang="pt-BR" dirty="0"/>
              <a:t> </a:t>
            </a:r>
            <a:r>
              <a:rPr lang="pt-BR" dirty="0" err="1"/>
              <a:t>libreadline-dev</a:t>
            </a:r>
            <a:r>
              <a:rPr lang="pt-BR" dirty="0"/>
              <a:t> </a:t>
            </a:r>
            <a:r>
              <a:rPr lang="pt-BR" dirty="0" err="1"/>
              <a:t>libyaml-dev</a:t>
            </a:r>
            <a:r>
              <a:rPr lang="pt-BR" dirty="0"/>
              <a:t> libsqlite3-dev sqlite3 libxml2-dev libxslt1-dev libcurl4-openssl-dev software-</a:t>
            </a:r>
            <a:r>
              <a:rPr lang="pt-BR" dirty="0" err="1"/>
              <a:t>properties</a:t>
            </a:r>
            <a:r>
              <a:rPr lang="pt-BR" dirty="0"/>
              <a:t>-common </a:t>
            </a:r>
            <a:r>
              <a:rPr lang="pt-BR" dirty="0" err="1"/>
              <a:t>libffi-dev</a:t>
            </a:r>
            <a:r>
              <a:rPr lang="pt-BR" dirty="0"/>
              <a:t> </a:t>
            </a:r>
            <a:r>
              <a:rPr lang="pt-BR" dirty="0" err="1"/>
              <a:t>nodejs</a:t>
            </a:r>
            <a:r>
              <a:rPr lang="pt-BR" dirty="0"/>
              <a:t> </a:t>
            </a:r>
            <a:r>
              <a:rPr lang="pt-BR" dirty="0" err="1"/>
              <a:t>yarn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911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337482-423F-42D8-8611-68D7E121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629392"/>
            <a:ext cx="10728325" cy="5139583"/>
          </a:xfrm>
        </p:spPr>
        <p:txBody>
          <a:bodyPr/>
          <a:lstStyle/>
          <a:p>
            <a:r>
              <a:rPr lang="pt-BR" dirty="0" err="1"/>
              <a:t>Rbenv</a:t>
            </a:r>
            <a:r>
              <a:rPr lang="pt-BR" dirty="0"/>
              <a:t>		Controlador de versões do Ruby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clone https://github.com/rbenv/rbenv.git ~/.</a:t>
            </a:r>
            <a:r>
              <a:rPr lang="pt-BR" dirty="0" err="1"/>
              <a:t>rbenv</a:t>
            </a:r>
            <a:endParaRPr lang="pt-BR" dirty="0"/>
          </a:p>
          <a:p>
            <a:pPr lvl="1"/>
            <a:r>
              <a:rPr lang="pt-BR" dirty="0" err="1"/>
              <a:t>echo</a:t>
            </a:r>
            <a:r>
              <a:rPr lang="pt-BR" dirty="0"/>
              <a:t> '</a:t>
            </a:r>
            <a:r>
              <a:rPr lang="pt-BR" dirty="0" err="1"/>
              <a:t>export</a:t>
            </a:r>
            <a:r>
              <a:rPr lang="pt-BR" dirty="0"/>
              <a:t> PATH="$HOME/.</a:t>
            </a:r>
            <a:r>
              <a:rPr lang="pt-BR" dirty="0" err="1"/>
              <a:t>rbenv</a:t>
            </a:r>
            <a:r>
              <a:rPr lang="pt-BR" dirty="0"/>
              <a:t>/bin:$PATH"' &gt;&gt; ~/.</a:t>
            </a:r>
            <a:r>
              <a:rPr lang="pt-BR" dirty="0" err="1"/>
              <a:t>bashrc</a:t>
            </a:r>
            <a:endParaRPr lang="pt-BR" dirty="0"/>
          </a:p>
          <a:p>
            <a:pPr lvl="1"/>
            <a:r>
              <a:rPr lang="pt-BR" dirty="0" err="1"/>
              <a:t>echo</a:t>
            </a:r>
            <a:r>
              <a:rPr lang="pt-BR" dirty="0"/>
              <a:t> '</a:t>
            </a:r>
            <a:r>
              <a:rPr lang="pt-BR" dirty="0" err="1"/>
              <a:t>eval</a:t>
            </a:r>
            <a:r>
              <a:rPr lang="pt-BR" dirty="0"/>
              <a:t> "$(</a:t>
            </a:r>
            <a:r>
              <a:rPr lang="pt-BR" dirty="0" err="1"/>
              <a:t>rbenv</a:t>
            </a:r>
            <a:r>
              <a:rPr lang="pt-BR" dirty="0"/>
              <a:t> </a:t>
            </a:r>
            <a:r>
              <a:rPr lang="pt-BR" dirty="0" err="1"/>
              <a:t>init</a:t>
            </a:r>
            <a:r>
              <a:rPr lang="pt-BR" dirty="0"/>
              <a:t> -)"' &gt;&gt; ~/.</a:t>
            </a:r>
            <a:r>
              <a:rPr lang="pt-BR" dirty="0" err="1"/>
              <a:t>bashrc</a:t>
            </a:r>
            <a:endParaRPr lang="pt-BR" dirty="0"/>
          </a:p>
          <a:p>
            <a:pPr lvl="1"/>
            <a:r>
              <a:rPr lang="pt-BR" dirty="0" err="1"/>
              <a:t>exec</a:t>
            </a:r>
            <a:r>
              <a:rPr lang="pt-BR" dirty="0"/>
              <a:t> $SHELL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git</a:t>
            </a:r>
            <a:r>
              <a:rPr lang="pt-BR" dirty="0"/>
              <a:t> clone https://github.com/rbenv/ruby-build.git ~/.</a:t>
            </a:r>
            <a:r>
              <a:rPr lang="pt-BR" dirty="0" err="1"/>
              <a:t>rbenv</a:t>
            </a:r>
            <a:r>
              <a:rPr lang="pt-BR" dirty="0"/>
              <a:t>/plugins/</a:t>
            </a:r>
            <a:r>
              <a:rPr lang="pt-BR" dirty="0" err="1"/>
              <a:t>ruby</a:t>
            </a:r>
            <a:r>
              <a:rPr lang="pt-BR" dirty="0"/>
              <a:t>-build</a:t>
            </a:r>
          </a:p>
          <a:p>
            <a:pPr lvl="1"/>
            <a:r>
              <a:rPr lang="pt-BR" dirty="0" err="1"/>
              <a:t>echo</a:t>
            </a:r>
            <a:r>
              <a:rPr lang="pt-BR" dirty="0"/>
              <a:t> '</a:t>
            </a:r>
            <a:r>
              <a:rPr lang="pt-BR" dirty="0" err="1"/>
              <a:t>export</a:t>
            </a:r>
            <a:r>
              <a:rPr lang="pt-BR" dirty="0"/>
              <a:t> PATH="$HOME/.</a:t>
            </a:r>
            <a:r>
              <a:rPr lang="pt-BR" dirty="0" err="1"/>
              <a:t>rbenv</a:t>
            </a:r>
            <a:r>
              <a:rPr lang="pt-BR" dirty="0"/>
              <a:t>/plugins/</a:t>
            </a:r>
            <a:r>
              <a:rPr lang="pt-BR" dirty="0" err="1"/>
              <a:t>ruby</a:t>
            </a:r>
            <a:r>
              <a:rPr lang="pt-BR" dirty="0"/>
              <a:t>-build/bin:$PATH"' &gt;&gt; ~/.</a:t>
            </a:r>
            <a:r>
              <a:rPr lang="pt-BR" dirty="0" err="1"/>
              <a:t>bashrc</a:t>
            </a:r>
            <a:endParaRPr lang="pt-BR" dirty="0"/>
          </a:p>
          <a:p>
            <a:pPr lvl="1"/>
            <a:r>
              <a:rPr lang="pt-BR" dirty="0" err="1"/>
              <a:t>exec</a:t>
            </a:r>
            <a:r>
              <a:rPr lang="pt-BR" dirty="0"/>
              <a:t> $SHELL</a:t>
            </a:r>
          </a:p>
        </p:txBody>
      </p:sp>
    </p:spTree>
    <p:extLst>
      <p:ext uri="{BB962C8B-B14F-4D97-AF65-F5344CB8AC3E}">
        <p14:creationId xmlns:p14="http://schemas.microsoft.com/office/powerpoint/2010/main" val="14981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C4F00-7444-43DE-A434-C050F5D1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E61761-FC8F-4C2D-9977-178A9A64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Utilize o </a:t>
            </a:r>
            <a:r>
              <a:rPr lang="pt-BR" dirty="0" err="1"/>
              <a:t>Rbenv</a:t>
            </a:r>
            <a:r>
              <a:rPr lang="pt-BR" dirty="0"/>
              <a:t> para instalar o Ruby</a:t>
            </a:r>
          </a:p>
          <a:p>
            <a:pPr lvl="1"/>
            <a:r>
              <a:rPr lang="pt-BR" dirty="0"/>
              <a:t> </a:t>
            </a:r>
            <a:r>
              <a:rPr lang="pt-BR" dirty="0" err="1"/>
              <a:t>rbenv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3.0.0</a:t>
            </a:r>
          </a:p>
          <a:p>
            <a:pPr lvl="1"/>
            <a:r>
              <a:rPr lang="pt-BR" dirty="0"/>
              <a:t> </a:t>
            </a:r>
            <a:r>
              <a:rPr lang="pt-BR" dirty="0" err="1"/>
              <a:t>rbenv</a:t>
            </a:r>
            <a:r>
              <a:rPr lang="pt-BR" dirty="0"/>
              <a:t> global 3.0.0</a:t>
            </a:r>
          </a:p>
          <a:p>
            <a:pPr lvl="1"/>
            <a:r>
              <a:rPr lang="pt-BR" dirty="0" err="1"/>
              <a:t>ruby</a:t>
            </a:r>
            <a:r>
              <a:rPr lang="pt-BR" dirty="0"/>
              <a:t> –v</a:t>
            </a:r>
          </a:p>
          <a:p>
            <a:r>
              <a:rPr lang="pt-BR" dirty="0"/>
              <a:t>Com esses passos apenas criando um arquivo com a extensão .</a:t>
            </a:r>
            <a:r>
              <a:rPr lang="pt-BR" dirty="0" err="1"/>
              <a:t>rb</a:t>
            </a:r>
            <a:r>
              <a:rPr lang="pt-BR" dirty="0"/>
              <a:t>  já poderá executar códigos Ruby</a:t>
            </a:r>
          </a:p>
          <a:p>
            <a:pPr lvl="1"/>
            <a:r>
              <a:rPr lang="pt-BR" dirty="0"/>
              <a:t> </a:t>
            </a:r>
            <a:r>
              <a:rPr lang="pt-BR" dirty="0" err="1"/>
              <a:t>ruby</a:t>
            </a:r>
            <a:r>
              <a:rPr lang="pt-BR" dirty="0"/>
              <a:t> </a:t>
            </a:r>
            <a:r>
              <a:rPr lang="pt-BR" dirty="0" err="1"/>
              <a:t>nomeDoArquivo.rb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861167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LeftStep">
      <a:dk1>
        <a:srgbClr val="000000"/>
      </a:dk1>
      <a:lt1>
        <a:srgbClr val="FFFFFF"/>
      </a:lt1>
      <a:dk2>
        <a:srgbClr val="1A1E2E"/>
      </a:dk2>
      <a:lt2>
        <a:srgbClr val="F0F3F3"/>
      </a:lt2>
      <a:accent1>
        <a:srgbClr val="E74229"/>
      </a:accent1>
      <a:accent2>
        <a:srgbClr val="D5174D"/>
      </a:accent2>
      <a:accent3>
        <a:srgbClr val="E729AE"/>
      </a:accent3>
      <a:accent4>
        <a:srgbClr val="BE17D5"/>
      </a:accent4>
      <a:accent5>
        <a:srgbClr val="8129E7"/>
      </a:accent5>
      <a:accent6>
        <a:srgbClr val="372FD9"/>
      </a:accent6>
      <a:hlink>
        <a:srgbClr val="3798A6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933</Words>
  <Application>Microsoft Office PowerPoint</Application>
  <PresentationFormat>Widescreen</PresentationFormat>
  <Paragraphs>117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Calibri</vt:lpstr>
      <vt:lpstr>Rockwell Nova Light</vt:lpstr>
      <vt:lpstr>The Hand Extrablack</vt:lpstr>
      <vt:lpstr>BlobVTI</vt:lpstr>
      <vt:lpstr>Ruby  on  Rails</vt:lpstr>
      <vt:lpstr>Ruby</vt:lpstr>
      <vt:lpstr>Tipos de dados </vt:lpstr>
      <vt:lpstr>Vantagens</vt:lpstr>
      <vt:lpstr>Instalação Windows</vt:lpstr>
      <vt:lpstr>Apresentação do PowerPoint</vt:lpstr>
      <vt:lpstr>Instalação Linux</vt:lpstr>
      <vt:lpstr>Apresentação do PowerPoint</vt:lpstr>
      <vt:lpstr>Apresentação do PowerPoint</vt:lpstr>
      <vt:lpstr>Ruby on Rails</vt:lpstr>
      <vt:lpstr>Vantagens</vt:lpstr>
      <vt:lpstr>Instalação Linux</vt:lpstr>
      <vt:lpstr>Iniciar projeto</vt:lpstr>
      <vt:lpstr>Caracteristicas</vt:lpstr>
      <vt:lpstr>Ferramentas para facilitar  o desenvolvimento</vt:lpstr>
      <vt:lpstr>Apresentação do PowerPoint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Bampi</dc:creator>
  <cp:lastModifiedBy>Italo Bampi</cp:lastModifiedBy>
  <cp:revision>3</cp:revision>
  <dcterms:created xsi:type="dcterms:W3CDTF">2022-04-27T17:03:09Z</dcterms:created>
  <dcterms:modified xsi:type="dcterms:W3CDTF">2022-05-04T02:20:50Z</dcterms:modified>
</cp:coreProperties>
</file>