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76" r:id="rId4"/>
    <p:sldId id="277" r:id="rId5"/>
    <p:sldId id="289" r:id="rId6"/>
    <p:sldId id="290" r:id="rId7"/>
    <p:sldId id="293" r:id="rId8"/>
    <p:sldId id="258" r:id="rId9"/>
    <p:sldId id="292" r:id="rId10"/>
    <p:sldId id="259" r:id="rId11"/>
    <p:sldId id="294" r:id="rId12"/>
    <p:sldId id="262" r:id="rId13"/>
    <p:sldId id="295" r:id="rId14"/>
    <p:sldId id="263" r:id="rId15"/>
    <p:sldId id="296" r:id="rId16"/>
    <p:sldId id="264" r:id="rId17"/>
    <p:sldId id="265" r:id="rId18"/>
    <p:sldId id="303" r:id="rId19"/>
    <p:sldId id="305" r:id="rId20"/>
    <p:sldId id="297" r:id="rId21"/>
    <p:sldId id="267" r:id="rId22"/>
    <p:sldId id="298" r:id="rId23"/>
    <p:sldId id="302" r:id="rId24"/>
    <p:sldId id="306" r:id="rId25"/>
    <p:sldId id="299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B4929-68FC-48C4-8E58-2D0629C93858}" v="107" dt="2025-07-29T09:58:3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Giuseppe Buonanno" userId="5b0a4acc517d4b1a" providerId="LiveId" clId="{5BBB4929-68FC-48C4-8E58-2D0629C93858}"/>
    <pc:docChg chg="undo redo custSel addSld delSld modSld sldOrd">
      <pc:chgData name="Italo Giuseppe Buonanno" userId="5b0a4acc517d4b1a" providerId="LiveId" clId="{5BBB4929-68FC-48C4-8E58-2D0629C93858}" dt="2025-07-29T10:28:39.008" v="1461" actId="1076"/>
      <pc:docMkLst>
        <pc:docMk/>
      </pc:docMkLst>
      <pc:sldChg chg="addSp delSp modSp mod setBg addAnim delAnim modAnim">
        <pc:chgData name="Italo Giuseppe Buonanno" userId="5b0a4acc517d4b1a" providerId="LiveId" clId="{5BBB4929-68FC-48C4-8E58-2D0629C93858}" dt="2025-07-28T20:55:38.198" v="983" actId="12789"/>
        <pc:sldMkLst>
          <pc:docMk/>
          <pc:sldMk cId="2148316198" sldId="256"/>
        </pc:sldMkLst>
        <pc:spChg chg="mod ord">
          <ac:chgData name="Italo Giuseppe Buonanno" userId="5b0a4acc517d4b1a" providerId="LiveId" clId="{5BBB4929-68FC-48C4-8E58-2D0629C93858}" dt="2025-07-28T20:55:38.198" v="983" actId="12789"/>
          <ac:spMkLst>
            <pc:docMk/>
            <pc:sldMk cId="2148316198" sldId="256"/>
            <ac:spMk id="2" creationId="{CEC1498C-D62D-C80D-F8B9-6A3F9112594D}"/>
          </ac:spMkLst>
        </pc:spChg>
        <pc:spChg chg="mod">
          <ac:chgData name="Italo Giuseppe Buonanno" userId="5b0a4acc517d4b1a" providerId="LiveId" clId="{5BBB4929-68FC-48C4-8E58-2D0629C93858}" dt="2025-07-28T20:55:33.584" v="982" actId="553"/>
          <ac:spMkLst>
            <pc:docMk/>
            <pc:sldMk cId="2148316198" sldId="256"/>
            <ac:spMk id="3" creationId="{8038814D-09E2-D656-706C-1989642DE788}"/>
          </ac:spMkLst>
        </pc:spChg>
        <pc:spChg chg="add del">
          <ac:chgData name="Italo Giuseppe Buonanno" userId="5b0a4acc517d4b1a" providerId="LiveId" clId="{5BBB4929-68FC-48C4-8E58-2D0629C93858}" dt="2025-07-28T08:53:09.677" v="73" actId="26606"/>
          <ac:spMkLst>
            <pc:docMk/>
            <pc:sldMk cId="2148316198" sldId="256"/>
            <ac:spMk id="8" creationId="{DAB482FD-C684-4DAA-AC4C-1739F51A98A0}"/>
          </ac:spMkLst>
        </pc:spChg>
        <pc:spChg chg="add del">
          <ac:chgData name="Italo Giuseppe Buonanno" userId="5b0a4acc517d4b1a" providerId="LiveId" clId="{5BBB4929-68FC-48C4-8E58-2D0629C93858}" dt="2025-07-28T08:53:21.809" v="75" actId="26606"/>
          <ac:spMkLst>
            <pc:docMk/>
            <pc:sldMk cId="2148316198" sldId="256"/>
            <ac:spMk id="12" creationId="{DE118816-C01D-462E-B0B0-777C21EF604F}"/>
          </ac:spMkLst>
        </pc:spChg>
        <pc:spChg chg="add del">
          <ac:chgData name="Italo Giuseppe Buonanno" userId="5b0a4acc517d4b1a" providerId="LiveId" clId="{5BBB4929-68FC-48C4-8E58-2D0629C93858}" dt="2025-07-28T08:53:21.809" v="75" actId="26606"/>
          <ac:spMkLst>
            <pc:docMk/>
            <pc:sldMk cId="2148316198" sldId="256"/>
            <ac:spMk id="13" creationId="{2124007E-BA57-41B2-8C6B-5E99927F2247}"/>
          </ac:spMkLst>
        </pc:spChg>
        <pc:spChg chg="add del">
          <ac:chgData name="Italo Giuseppe Buonanno" userId="5b0a4acc517d4b1a" providerId="LiveId" clId="{5BBB4929-68FC-48C4-8E58-2D0629C93858}" dt="2025-07-28T08:53:21.809" v="75" actId="26606"/>
          <ac:spMkLst>
            <pc:docMk/>
            <pc:sldMk cId="2148316198" sldId="256"/>
            <ac:spMk id="14" creationId="{255D0BF7-94F4-4437-A2B2-87BAFF86D541}"/>
          </ac:spMkLst>
        </pc:spChg>
        <pc:spChg chg="add del">
          <ac:chgData name="Italo Giuseppe Buonanno" userId="5b0a4acc517d4b1a" providerId="LiveId" clId="{5BBB4929-68FC-48C4-8E58-2D0629C93858}" dt="2025-07-28T08:53:28.534" v="77" actId="26606"/>
          <ac:spMkLst>
            <pc:docMk/>
            <pc:sldMk cId="2148316198" sldId="256"/>
            <ac:spMk id="16" creationId="{1976BAAA-75A1-48AA-B7DE-B6B8070992D3}"/>
          </ac:spMkLst>
        </pc:spChg>
        <pc:spChg chg="add del">
          <ac:chgData name="Italo Giuseppe Buonanno" userId="5b0a4acc517d4b1a" providerId="LiveId" clId="{5BBB4929-68FC-48C4-8E58-2D0629C93858}" dt="2025-07-28T08:53:28.534" v="77" actId="26606"/>
          <ac:spMkLst>
            <pc:docMk/>
            <pc:sldMk cId="2148316198" sldId="256"/>
            <ac:spMk id="17" creationId="{65A5F259-CDF7-4A15-A66C-A9939D23E346}"/>
          </ac:spMkLst>
        </pc:spChg>
        <pc:spChg chg="add del">
          <ac:chgData name="Italo Giuseppe Buonanno" userId="5b0a4acc517d4b1a" providerId="LiveId" clId="{5BBB4929-68FC-48C4-8E58-2D0629C93858}" dt="2025-07-28T08:53:30.739" v="79" actId="26606"/>
          <ac:spMkLst>
            <pc:docMk/>
            <pc:sldMk cId="2148316198" sldId="256"/>
            <ac:spMk id="19" creationId="{2124007E-BA57-41B2-8C6B-5E99927F2247}"/>
          </ac:spMkLst>
        </pc:spChg>
        <pc:spChg chg="add del">
          <ac:chgData name="Italo Giuseppe Buonanno" userId="5b0a4acc517d4b1a" providerId="LiveId" clId="{5BBB4929-68FC-48C4-8E58-2D0629C93858}" dt="2025-07-28T08:53:30.739" v="79" actId="26606"/>
          <ac:spMkLst>
            <pc:docMk/>
            <pc:sldMk cId="2148316198" sldId="256"/>
            <ac:spMk id="20" creationId="{8DEB9D55-38C8-45B4-BB2D-4FDBBDB08C37}"/>
          </ac:spMkLst>
        </pc:spChg>
        <pc:spChg chg="add del">
          <ac:chgData name="Italo Giuseppe Buonanno" userId="5b0a4acc517d4b1a" providerId="LiveId" clId="{5BBB4929-68FC-48C4-8E58-2D0629C93858}" dt="2025-07-28T08:53:56.990" v="89" actId="26606"/>
          <ac:spMkLst>
            <pc:docMk/>
            <pc:sldMk cId="2148316198" sldId="256"/>
            <ac:spMk id="22" creationId="{2124007E-BA57-41B2-8C6B-5E99927F2247}"/>
          </ac:spMkLst>
        </pc:spChg>
        <pc:spChg chg="add del">
          <ac:chgData name="Italo Giuseppe Buonanno" userId="5b0a4acc517d4b1a" providerId="LiveId" clId="{5BBB4929-68FC-48C4-8E58-2D0629C93858}" dt="2025-07-28T08:53:56.990" v="89" actId="26606"/>
          <ac:spMkLst>
            <pc:docMk/>
            <pc:sldMk cId="2148316198" sldId="256"/>
            <ac:spMk id="23" creationId="{255D0BF7-94F4-4437-A2B2-87BAFF86D541}"/>
          </ac:spMkLst>
        </pc:spChg>
        <pc:spChg chg="add del">
          <ac:chgData name="Italo Giuseppe Buonanno" userId="5b0a4acc517d4b1a" providerId="LiveId" clId="{5BBB4929-68FC-48C4-8E58-2D0629C93858}" dt="2025-07-28T08:53:56.990" v="89" actId="26606"/>
          <ac:spMkLst>
            <pc:docMk/>
            <pc:sldMk cId="2148316198" sldId="256"/>
            <ac:spMk id="24" creationId="{DE118816-C01D-462E-B0B0-777C21EF604F}"/>
          </ac:spMkLst>
        </pc:spChg>
        <pc:cxnChg chg="add del">
          <ac:chgData name="Italo Giuseppe Buonanno" userId="5b0a4acc517d4b1a" providerId="LiveId" clId="{5BBB4929-68FC-48C4-8E58-2D0629C93858}" dt="2025-07-28T08:53:09.677" v="73" actId="26606"/>
          <ac:cxnSpMkLst>
            <pc:docMk/>
            <pc:sldMk cId="2148316198" sldId="256"/>
            <ac:cxnSpMk id="10" creationId="{2DAA738B-EDF5-4694-B25A-3488245BC87C}"/>
          </ac:cxnSpMkLst>
        </pc:cxnChg>
      </pc:sldChg>
      <pc:sldChg chg="modSp mod">
        <pc:chgData name="Italo Giuseppe Buonanno" userId="5b0a4acc517d4b1a" providerId="LiveId" clId="{5BBB4929-68FC-48C4-8E58-2D0629C93858}" dt="2025-07-28T21:07:11.037" v="1088" actId="113"/>
        <pc:sldMkLst>
          <pc:docMk/>
          <pc:sldMk cId="2173687433" sldId="257"/>
        </pc:sldMkLst>
        <pc:spChg chg="mod">
          <ac:chgData name="Italo Giuseppe Buonanno" userId="5b0a4acc517d4b1a" providerId="LiveId" clId="{5BBB4929-68FC-48C4-8E58-2D0629C93858}" dt="2025-07-28T21:07:11.037" v="1088" actId="113"/>
          <ac:spMkLst>
            <pc:docMk/>
            <pc:sldMk cId="2173687433" sldId="257"/>
            <ac:spMk id="2" creationId="{C5045937-8D7B-C8FF-C672-8A00AEB50C2D}"/>
          </ac:spMkLst>
        </pc:spChg>
      </pc:sldChg>
      <pc:sldChg chg="addSp delSp modSp mod">
        <pc:chgData name="Italo Giuseppe Buonanno" userId="5b0a4acc517d4b1a" providerId="LiveId" clId="{5BBB4929-68FC-48C4-8E58-2D0629C93858}" dt="2025-07-28T21:02:29.945" v="1050" actId="12789"/>
        <pc:sldMkLst>
          <pc:docMk/>
          <pc:sldMk cId="1629732376" sldId="258"/>
        </pc:sldMkLst>
        <pc:spChg chg="add del mod">
          <ac:chgData name="Italo Giuseppe Buonanno" userId="5b0a4acc517d4b1a" providerId="LiveId" clId="{5BBB4929-68FC-48C4-8E58-2D0629C93858}" dt="2025-07-28T21:01:42.773" v="1039" actId="21"/>
          <ac:spMkLst>
            <pc:docMk/>
            <pc:sldMk cId="1629732376" sldId="258"/>
            <ac:spMk id="3" creationId="{215A6FC5-2AEC-74EC-C408-8E313E0097B0}"/>
          </ac:spMkLst>
        </pc:spChg>
        <pc:picChg chg="del mod modCrop">
          <ac:chgData name="Italo Giuseppe Buonanno" userId="5b0a4acc517d4b1a" providerId="LiveId" clId="{5BBB4929-68FC-48C4-8E58-2D0629C93858}" dt="2025-07-28T21:01:06.174" v="1033" actId="21"/>
          <ac:picMkLst>
            <pc:docMk/>
            <pc:sldMk cId="1629732376" sldId="258"/>
            <ac:picMk id="5" creationId="{C8D944C7-CAE7-B667-CA53-54E785DC7FD0}"/>
          </ac:picMkLst>
        </pc:picChg>
        <pc:picChg chg="add mod modCrop">
          <ac:chgData name="Italo Giuseppe Buonanno" userId="5b0a4acc517d4b1a" providerId="LiveId" clId="{5BBB4929-68FC-48C4-8E58-2D0629C93858}" dt="2025-07-28T21:02:29.945" v="1050" actId="12789"/>
          <ac:picMkLst>
            <pc:docMk/>
            <pc:sldMk cId="1629732376" sldId="258"/>
            <ac:picMk id="6" creationId="{16DBE9DA-0FA3-AF28-E733-6AA4AA4BCDE6}"/>
          </ac:picMkLst>
        </pc:picChg>
      </pc:sldChg>
      <pc:sldChg chg="modSp mod">
        <pc:chgData name="Italo Giuseppe Buonanno" userId="5b0a4acc517d4b1a" providerId="LiveId" clId="{5BBB4929-68FC-48C4-8E58-2D0629C93858}" dt="2025-07-28T21:03:19.226" v="1058" actId="12789"/>
        <pc:sldMkLst>
          <pc:docMk/>
          <pc:sldMk cId="1079547554" sldId="259"/>
        </pc:sldMkLst>
        <pc:picChg chg="mod modCrop">
          <ac:chgData name="Italo Giuseppe Buonanno" userId="5b0a4acc517d4b1a" providerId="LiveId" clId="{5BBB4929-68FC-48C4-8E58-2D0629C93858}" dt="2025-07-28T21:03:19.226" v="1058" actId="12789"/>
          <ac:picMkLst>
            <pc:docMk/>
            <pc:sldMk cId="1079547554" sldId="259"/>
            <ac:picMk id="6" creationId="{BB25782F-6877-4C0E-FAE4-79E7606BD07F}"/>
          </ac:picMkLst>
        </pc:picChg>
      </pc:sldChg>
      <pc:sldChg chg="del">
        <pc:chgData name="Italo Giuseppe Buonanno" userId="5b0a4acc517d4b1a" providerId="LiveId" clId="{5BBB4929-68FC-48C4-8E58-2D0629C93858}" dt="2025-07-28T09:16:53.443" v="428" actId="2696"/>
        <pc:sldMkLst>
          <pc:docMk/>
          <pc:sldMk cId="3935803592" sldId="260"/>
        </pc:sldMkLst>
      </pc:sldChg>
      <pc:sldChg chg="del">
        <pc:chgData name="Italo Giuseppe Buonanno" userId="5b0a4acc517d4b1a" providerId="LiveId" clId="{5BBB4929-68FC-48C4-8E58-2D0629C93858}" dt="2025-07-28T09:16:52.808" v="427" actId="2696"/>
        <pc:sldMkLst>
          <pc:docMk/>
          <pc:sldMk cId="1582663465" sldId="261"/>
        </pc:sldMkLst>
      </pc:sldChg>
      <pc:sldChg chg="addSp delSp modSp mod setBg">
        <pc:chgData name="Italo Giuseppe Buonanno" userId="5b0a4acc517d4b1a" providerId="LiveId" clId="{5BBB4929-68FC-48C4-8E58-2D0629C93858}" dt="2025-07-28T21:04:32.857" v="1073" actId="12789"/>
        <pc:sldMkLst>
          <pc:docMk/>
          <pc:sldMk cId="1423335772" sldId="262"/>
        </pc:sldMkLst>
        <pc:spChg chg="add del">
          <ac:chgData name="Italo Giuseppe Buonanno" userId="5b0a4acc517d4b1a" providerId="LiveId" clId="{5BBB4929-68FC-48C4-8E58-2D0629C93858}" dt="2025-07-28T08:44:54.009" v="4" actId="26606"/>
          <ac:spMkLst>
            <pc:docMk/>
            <pc:sldMk cId="1423335772" sldId="262"/>
            <ac:spMk id="9" creationId="{D64A12F0-8158-4372-9761-AD0A6ED30C2E}"/>
          </ac:spMkLst>
        </pc:spChg>
        <pc:picChg chg="add del">
          <ac:chgData name="Italo Giuseppe Buonanno" userId="5b0a4acc517d4b1a" providerId="LiveId" clId="{5BBB4929-68FC-48C4-8E58-2D0629C93858}" dt="2025-07-28T08:44:10.787" v="1" actId="22"/>
          <ac:picMkLst>
            <pc:docMk/>
            <pc:sldMk cId="1423335772" sldId="262"/>
            <ac:picMk id="3" creationId="{0A480624-354F-2189-4522-7F074C8A13FE}"/>
          </ac:picMkLst>
        </pc:picChg>
        <pc:picChg chg="add mod modCrop">
          <ac:chgData name="Italo Giuseppe Buonanno" userId="5b0a4acc517d4b1a" providerId="LiveId" clId="{5BBB4929-68FC-48C4-8E58-2D0629C93858}" dt="2025-07-28T21:04:32.857" v="1073" actId="12789"/>
          <ac:picMkLst>
            <pc:docMk/>
            <pc:sldMk cId="1423335772" sldId="262"/>
            <ac:picMk id="4" creationId="{1AEC0E5E-F949-606C-BC6B-CDB34161D498}"/>
          </ac:picMkLst>
        </pc:picChg>
      </pc:sldChg>
      <pc:sldChg chg="addSp delSp modSp mod">
        <pc:chgData name="Italo Giuseppe Buonanno" userId="5b0a4acc517d4b1a" providerId="LiveId" clId="{5BBB4929-68FC-48C4-8E58-2D0629C93858}" dt="2025-07-29T09:30:02.728" v="1167" actId="1076"/>
        <pc:sldMkLst>
          <pc:docMk/>
          <pc:sldMk cId="1143304535" sldId="263"/>
        </pc:sldMkLst>
        <pc:picChg chg="add mod modCrop">
          <ac:chgData name="Italo Giuseppe Buonanno" userId="5b0a4acc517d4b1a" providerId="LiveId" clId="{5BBB4929-68FC-48C4-8E58-2D0629C93858}" dt="2025-07-29T09:30:00.921" v="1166" actId="1076"/>
          <ac:picMkLst>
            <pc:docMk/>
            <pc:sldMk cId="1143304535" sldId="263"/>
            <ac:picMk id="3" creationId="{71A71A2E-B091-8623-4666-566F0587D54C}"/>
          </ac:picMkLst>
        </pc:picChg>
        <pc:picChg chg="add del mod modCrop">
          <ac:chgData name="Italo Giuseppe Buonanno" userId="5b0a4acc517d4b1a" providerId="LiveId" clId="{5BBB4929-68FC-48C4-8E58-2D0629C93858}" dt="2025-07-28T20:37:40.290" v="680" actId="21"/>
          <ac:picMkLst>
            <pc:docMk/>
            <pc:sldMk cId="1143304535" sldId="263"/>
            <ac:picMk id="3" creationId="{EF312BC4-37B3-63EE-5479-548B8CB48333}"/>
          </ac:picMkLst>
        </pc:picChg>
        <pc:picChg chg="add mod modCrop">
          <ac:chgData name="Italo Giuseppe Buonanno" userId="5b0a4acc517d4b1a" providerId="LiveId" clId="{5BBB4929-68FC-48C4-8E58-2D0629C93858}" dt="2025-07-29T09:29:58.889" v="1165" actId="1076"/>
          <ac:picMkLst>
            <pc:docMk/>
            <pc:sldMk cId="1143304535" sldId="263"/>
            <ac:picMk id="4" creationId="{796DB1DE-BF2E-29AE-143A-62E71B932287}"/>
          </ac:picMkLst>
        </pc:picChg>
        <pc:picChg chg="add del mod modCrop">
          <ac:chgData name="Italo Giuseppe Buonanno" userId="5b0a4acc517d4b1a" providerId="LiveId" clId="{5BBB4929-68FC-48C4-8E58-2D0629C93858}" dt="2025-07-28T20:25:49.804" v="657" actId="21"/>
          <ac:picMkLst>
            <pc:docMk/>
            <pc:sldMk cId="1143304535" sldId="263"/>
            <ac:picMk id="4" creationId="{96D38FDB-C1FC-28ED-822B-6C624FCEAD22}"/>
          </ac:picMkLst>
        </pc:picChg>
        <pc:picChg chg="add mod modCrop">
          <ac:chgData name="Italo Giuseppe Buonanno" userId="5b0a4acc517d4b1a" providerId="LiveId" clId="{5BBB4929-68FC-48C4-8E58-2D0629C93858}" dt="2025-07-29T09:30:02.728" v="1167" actId="1076"/>
          <ac:picMkLst>
            <pc:docMk/>
            <pc:sldMk cId="1143304535" sldId="263"/>
            <ac:picMk id="5" creationId="{852CFA8B-D98D-9CC8-5CC7-A07AF6DC9583}"/>
          </ac:picMkLst>
        </pc:picChg>
        <pc:picChg chg="add del mod modCrop">
          <ac:chgData name="Italo Giuseppe Buonanno" userId="5b0a4acc517d4b1a" providerId="LiveId" clId="{5BBB4929-68FC-48C4-8E58-2D0629C93858}" dt="2025-07-28T20:33:42.485" v="664" actId="21"/>
          <ac:picMkLst>
            <pc:docMk/>
            <pc:sldMk cId="1143304535" sldId="263"/>
            <ac:picMk id="6" creationId="{41B32204-9B21-BA10-CE96-76253AF5DA08}"/>
          </ac:picMkLst>
        </pc:picChg>
        <pc:picChg chg="add del mod">
          <ac:chgData name="Italo Giuseppe Buonanno" userId="5b0a4acc517d4b1a" providerId="LiveId" clId="{5BBB4929-68FC-48C4-8E58-2D0629C93858}" dt="2025-07-28T20:37:40.290" v="680" actId="21"/>
          <ac:picMkLst>
            <pc:docMk/>
            <pc:sldMk cId="1143304535" sldId="263"/>
            <ac:picMk id="8" creationId="{6D13883F-B0D2-EBF3-5B19-516F320B71BC}"/>
          </ac:picMkLst>
        </pc:picChg>
        <pc:picChg chg="add mod modCrop">
          <ac:chgData name="Italo Giuseppe Buonanno" userId="5b0a4acc517d4b1a" providerId="LiveId" clId="{5BBB4929-68FC-48C4-8E58-2D0629C93858}" dt="2025-07-29T09:29:51.717" v="1164" actId="1076"/>
          <ac:picMkLst>
            <pc:docMk/>
            <pc:sldMk cId="1143304535" sldId="263"/>
            <ac:picMk id="9" creationId="{E843C886-7C96-CEAC-F55F-29DEDEC78918}"/>
          </ac:picMkLst>
        </pc:picChg>
      </pc:sldChg>
      <pc:sldChg chg="addSp delSp modSp mod setBg">
        <pc:chgData name="Italo Giuseppe Buonanno" userId="5b0a4acc517d4b1a" providerId="LiveId" clId="{5BBB4929-68FC-48C4-8E58-2D0629C93858}" dt="2025-07-29T09:58:59.645" v="1415" actId="12789"/>
        <pc:sldMkLst>
          <pc:docMk/>
          <pc:sldMk cId="437464598" sldId="264"/>
        </pc:sldMkLst>
        <pc:picChg chg="add del mod">
          <ac:chgData name="Italo Giuseppe Buonanno" userId="5b0a4acc517d4b1a" providerId="LiveId" clId="{5BBB4929-68FC-48C4-8E58-2D0629C93858}" dt="2025-07-28T08:57:16.058" v="90" actId="478"/>
          <ac:picMkLst>
            <pc:docMk/>
            <pc:sldMk cId="437464598" sldId="264"/>
            <ac:picMk id="3" creationId="{68B3E7CF-4D15-F3DA-DDDA-A15B7CF0B420}"/>
          </ac:picMkLst>
        </pc:picChg>
        <pc:picChg chg="add mod">
          <ac:chgData name="Italo Giuseppe Buonanno" userId="5b0a4acc517d4b1a" providerId="LiveId" clId="{5BBB4929-68FC-48C4-8E58-2D0629C93858}" dt="2025-07-29T09:58:59.645" v="1415" actId="12789"/>
          <ac:picMkLst>
            <pc:docMk/>
            <pc:sldMk cId="437464598" sldId="264"/>
            <ac:picMk id="3" creationId="{88D0F280-BE8F-1FC1-BEAE-D5F624A2EAA2}"/>
          </ac:picMkLst>
        </pc:picChg>
        <pc:picChg chg="add del mod">
          <ac:chgData name="Italo Giuseppe Buonanno" userId="5b0a4acc517d4b1a" providerId="LiveId" clId="{5BBB4929-68FC-48C4-8E58-2D0629C93858}" dt="2025-07-29T09:58:24.073" v="1408" actId="478"/>
          <ac:picMkLst>
            <pc:docMk/>
            <pc:sldMk cId="437464598" sldId="264"/>
            <ac:picMk id="5" creationId="{547CA40F-7914-604F-D8BE-8AEF8690E4CD}"/>
          </ac:picMkLst>
        </pc:picChg>
      </pc:sldChg>
      <pc:sldChg chg="addSp delSp modSp add del mod setBg">
        <pc:chgData name="Italo Giuseppe Buonanno" userId="5b0a4acc517d4b1a" providerId="LiveId" clId="{5BBB4929-68FC-48C4-8E58-2D0629C93858}" dt="2025-07-29T10:28:39.008" v="1461" actId="1076"/>
        <pc:sldMkLst>
          <pc:docMk/>
          <pc:sldMk cId="1454843375" sldId="265"/>
        </pc:sldMkLst>
        <pc:spChg chg="add del">
          <ac:chgData name="Italo Giuseppe Buonanno" userId="5b0a4acc517d4b1a" providerId="LiveId" clId="{5BBB4929-68FC-48C4-8E58-2D0629C93858}" dt="2025-07-28T08:50:09.363" v="33" actId="26606"/>
          <ac:spMkLst>
            <pc:docMk/>
            <pc:sldMk cId="1454843375" sldId="265"/>
            <ac:spMk id="5" creationId="{D64A12F0-8158-4372-9761-AD0A6ED30C2E}"/>
          </ac:spMkLst>
        </pc:spChg>
        <pc:spChg chg="add del">
          <ac:chgData name="Italo Giuseppe Buonanno" userId="5b0a4acc517d4b1a" providerId="LiveId" clId="{5BBB4929-68FC-48C4-8E58-2D0629C93858}" dt="2025-07-28T08:50:07.303" v="29" actId="26606"/>
          <ac:spMkLst>
            <pc:docMk/>
            <pc:sldMk cId="1454843375" sldId="265"/>
            <ac:spMk id="8" creationId="{D64A12F0-8158-4372-9761-AD0A6ED30C2E}"/>
          </ac:spMkLst>
        </pc:spChg>
        <pc:picChg chg="add del mod">
          <ac:chgData name="Italo Giuseppe Buonanno" userId="5b0a4acc517d4b1a" providerId="LiveId" clId="{5BBB4929-68FC-48C4-8E58-2D0629C93858}" dt="2025-07-28T20:45:34.114" v="891" actId="21"/>
          <ac:picMkLst>
            <pc:docMk/>
            <pc:sldMk cId="1454843375" sldId="265"/>
            <ac:picMk id="2" creationId="{53D6768B-A7E0-D1A8-0D80-3AD203E09407}"/>
          </ac:picMkLst>
        </pc:picChg>
        <pc:picChg chg="add del mod">
          <ac:chgData name="Italo Giuseppe Buonanno" userId="5b0a4acc517d4b1a" providerId="LiveId" clId="{5BBB4929-68FC-48C4-8E58-2D0629C93858}" dt="2025-07-28T08:50:09.822" v="34" actId="22"/>
          <ac:picMkLst>
            <pc:docMk/>
            <pc:sldMk cId="1454843375" sldId="265"/>
            <ac:picMk id="3" creationId="{15579656-801D-F241-7BDC-F2D608343A0B}"/>
          </ac:picMkLst>
        </pc:picChg>
        <pc:picChg chg="add del mod">
          <ac:chgData name="Italo Giuseppe Buonanno" userId="5b0a4acc517d4b1a" providerId="LiveId" clId="{5BBB4929-68FC-48C4-8E58-2D0629C93858}" dt="2025-07-29T09:35:11.662" v="1176" actId="478"/>
          <ac:picMkLst>
            <pc:docMk/>
            <pc:sldMk cId="1454843375" sldId="265"/>
            <ac:picMk id="3" creationId="{601143CF-13EB-C294-B4BB-BCB84F6D93B6}"/>
          </ac:picMkLst>
        </pc:picChg>
        <pc:picChg chg="add del mod">
          <ac:chgData name="Italo Giuseppe Buonanno" userId="5b0a4acc517d4b1a" providerId="LiveId" clId="{5BBB4929-68FC-48C4-8E58-2D0629C93858}" dt="2025-07-28T20:40:41.576" v="847" actId="21"/>
          <ac:picMkLst>
            <pc:docMk/>
            <pc:sldMk cId="1454843375" sldId="265"/>
            <ac:picMk id="3" creationId="{6676476E-6DAD-675F-CA89-10E0E339886A}"/>
          </ac:picMkLst>
        </pc:picChg>
        <pc:picChg chg="add del mod">
          <ac:chgData name="Italo Giuseppe Buonanno" userId="5b0a4acc517d4b1a" providerId="LiveId" clId="{5BBB4929-68FC-48C4-8E58-2D0629C93858}" dt="2025-07-29T09:32:02.213" v="1169" actId="478"/>
          <ac:picMkLst>
            <pc:docMk/>
            <pc:sldMk cId="1454843375" sldId="265"/>
            <ac:picMk id="5" creationId="{20279FD6-5E6B-81F9-C2AD-EF5207C36E05}"/>
          </ac:picMkLst>
        </pc:picChg>
        <pc:picChg chg="add mod">
          <ac:chgData name="Italo Giuseppe Buonanno" userId="5b0a4acc517d4b1a" providerId="LiveId" clId="{5BBB4929-68FC-48C4-8E58-2D0629C93858}" dt="2025-07-29T10:28:32.787" v="1460" actId="1076"/>
          <ac:picMkLst>
            <pc:docMk/>
            <pc:sldMk cId="1454843375" sldId="265"/>
            <ac:picMk id="6" creationId="{9D6C6E19-9AFD-4D8D-5766-DFF9CB7E0B5F}"/>
          </ac:picMkLst>
        </pc:picChg>
        <pc:picChg chg="add del mod ord">
          <ac:chgData name="Italo Giuseppe Buonanno" userId="5b0a4acc517d4b1a" providerId="LiveId" clId="{5BBB4929-68FC-48C4-8E58-2D0629C93858}" dt="2025-07-28T20:40:41.576" v="847" actId="21"/>
          <ac:picMkLst>
            <pc:docMk/>
            <pc:sldMk cId="1454843375" sldId="265"/>
            <ac:picMk id="6" creationId="{F2CFC9F3-836A-7903-8D5B-2B0130038B1A}"/>
          </ac:picMkLst>
        </pc:picChg>
        <pc:picChg chg="add del mod">
          <ac:chgData name="Italo Giuseppe Buonanno" userId="5b0a4acc517d4b1a" providerId="LiveId" clId="{5BBB4929-68FC-48C4-8E58-2D0629C93858}" dt="2025-07-29T09:36:36.593" v="1188" actId="478"/>
          <ac:picMkLst>
            <pc:docMk/>
            <pc:sldMk cId="1454843375" sldId="265"/>
            <ac:picMk id="8" creationId="{671B33BB-B955-6506-A0D7-E31563BA7AEC}"/>
          </ac:picMkLst>
        </pc:picChg>
        <pc:picChg chg="add mod">
          <ac:chgData name="Italo Giuseppe Buonanno" userId="5b0a4acc517d4b1a" providerId="LiveId" clId="{5BBB4929-68FC-48C4-8E58-2D0629C93858}" dt="2025-07-29T10:28:39.008" v="1461" actId="1076"/>
          <ac:picMkLst>
            <pc:docMk/>
            <pc:sldMk cId="1454843375" sldId="265"/>
            <ac:picMk id="9" creationId="{D8697BF1-BDE6-D060-FAA4-3449E969D927}"/>
          </ac:picMkLst>
        </pc:picChg>
      </pc:sldChg>
      <pc:sldChg chg="addSp delSp modSp del mod">
        <pc:chgData name="Italo Giuseppe Buonanno" userId="5b0a4acc517d4b1a" providerId="LiveId" clId="{5BBB4929-68FC-48C4-8E58-2D0629C93858}" dt="2025-07-28T21:05:04.914" v="1078" actId="2696"/>
        <pc:sldMkLst>
          <pc:docMk/>
          <pc:sldMk cId="488202102" sldId="266"/>
        </pc:sldMkLst>
        <pc:picChg chg="add del mod">
          <ac:chgData name="Italo Giuseppe Buonanno" userId="5b0a4acc517d4b1a" providerId="LiveId" clId="{5BBB4929-68FC-48C4-8E58-2D0629C93858}" dt="2025-07-28T20:40:24.745" v="844" actId="21"/>
          <ac:picMkLst>
            <pc:docMk/>
            <pc:sldMk cId="488202102" sldId="266"/>
            <ac:picMk id="3" creationId="{6676476E-6DAD-675F-CA89-10E0E339886A}"/>
          </ac:picMkLst>
        </pc:picChg>
      </pc:sldChg>
      <pc:sldChg chg="addSp delSp modSp add mod setBg">
        <pc:chgData name="Italo Giuseppe Buonanno" userId="5b0a4acc517d4b1a" providerId="LiveId" clId="{5BBB4929-68FC-48C4-8E58-2D0629C93858}" dt="2025-07-29T09:42:00.034" v="1235" actId="1076"/>
        <pc:sldMkLst>
          <pc:docMk/>
          <pc:sldMk cId="19707844" sldId="267"/>
        </pc:sldMkLst>
        <pc:spChg chg="add">
          <ac:chgData name="Italo Giuseppe Buonanno" userId="5b0a4acc517d4b1a" providerId="LiveId" clId="{5BBB4929-68FC-48C4-8E58-2D0629C93858}" dt="2025-07-28T08:51:51.537" v="61" actId="26606"/>
          <ac:spMkLst>
            <pc:docMk/>
            <pc:sldMk cId="19707844" sldId="267"/>
            <ac:spMk id="12" creationId="{4F7B9026-36AD-42E4-B172-8D68F3A339B4}"/>
          </ac:spMkLst>
        </pc:spChg>
        <pc:picChg chg="add del mod">
          <ac:chgData name="Italo Giuseppe Buonanno" userId="5b0a4acc517d4b1a" providerId="LiveId" clId="{5BBB4929-68FC-48C4-8E58-2D0629C93858}" dt="2025-07-29T09:40:36.084" v="1209" actId="478"/>
          <ac:picMkLst>
            <pc:docMk/>
            <pc:sldMk cId="19707844" sldId="267"/>
            <ac:picMk id="3" creationId="{56855C3F-F009-DC92-5643-6F5A17A672BE}"/>
          </ac:picMkLst>
        </pc:picChg>
        <pc:picChg chg="add mod">
          <ac:chgData name="Italo Giuseppe Buonanno" userId="5b0a4acc517d4b1a" providerId="LiveId" clId="{5BBB4929-68FC-48C4-8E58-2D0629C93858}" dt="2025-07-29T09:41:55.351" v="1234" actId="1076"/>
          <ac:picMkLst>
            <pc:docMk/>
            <pc:sldMk cId="19707844" sldId="267"/>
            <ac:picMk id="4" creationId="{5668EB88-1E5E-8505-95B2-03D1290DF6C1}"/>
          </ac:picMkLst>
        </pc:picChg>
        <pc:picChg chg="add del mod ord">
          <ac:chgData name="Italo Giuseppe Buonanno" userId="5b0a4acc517d4b1a" providerId="LiveId" clId="{5BBB4929-68FC-48C4-8E58-2D0629C93858}" dt="2025-07-29T09:40:51.220" v="1214" actId="478"/>
          <ac:picMkLst>
            <pc:docMk/>
            <pc:sldMk cId="19707844" sldId="267"/>
            <ac:picMk id="5" creationId="{3C1A5702-C87C-F77F-1B2A-9EDCEF981528}"/>
          </ac:picMkLst>
        </pc:picChg>
        <pc:picChg chg="add del mod">
          <ac:chgData name="Italo Giuseppe Buonanno" userId="5b0a4acc517d4b1a" providerId="LiveId" clId="{5BBB4929-68FC-48C4-8E58-2D0629C93858}" dt="2025-07-29T09:40:49.662" v="1213" actId="478"/>
          <ac:picMkLst>
            <pc:docMk/>
            <pc:sldMk cId="19707844" sldId="267"/>
            <ac:picMk id="7" creationId="{61FBE14A-8442-DE74-AB7E-BFC84C535E26}"/>
          </ac:picMkLst>
        </pc:picChg>
        <pc:picChg chg="add mod">
          <ac:chgData name="Italo Giuseppe Buonanno" userId="5b0a4acc517d4b1a" providerId="LiveId" clId="{5BBB4929-68FC-48C4-8E58-2D0629C93858}" dt="2025-07-29T09:41:45.159" v="1233" actId="12789"/>
          <ac:picMkLst>
            <pc:docMk/>
            <pc:sldMk cId="19707844" sldId="267"/>
            <ac:picMk id="8" creationId="{5A6009FF-297E-3AF1-E1B5-9B21AEFF6CC0}"/>
          </ac:picMkLst>
        </pc:picChg>
        <pc:picChg chg="add mod">
          <ac:chgData name="Italo Giuseppe Buonanno" userId="5b0a4acc517d4b1a" providerId="LiveId" clId="{5BBB4929-68FC-48C4-8E58-2D0629C93858}" dt="2025-07-29T09:42:00.034" v="1235" actId="1076"/>
          <ac:picMkLst>
            <pc:docMk/>
            <pc:sldMk cId="19707844" sldId="267"/>
            <ac:picMk id="10" creationId="{981126C0-BAA7-EA2B-300C-F662C9F5E23D}"/>
          </ac:picMkLst>
        </pc:picChg>
      </pc:sldChg>
      <pc:sldChg chg="addSp delSp modSp add del mod setBg">
        <pc:chgData name="Italo Giuseppe Buonanno" userId="5b0a4acc517d4b1a" providerId="LiveId" clId="{5BBB4929-68FC-48C4-8E58-2D0629C93858}" dt="2025-07-28T20:53:07.508" v="958" actId="2696"/>
        <pc:sldMkLst>
          <pc:docMk/>
          <pc:sldMk cId="3961442780" sldId="268"/>
        </pc:sldMkLst>
        <pc:spChg chg="add del">
          <ac:chgData name="Italo Giuseppe Buonanno" userId="5b0a4acc517d4b1a" providerId="LiveId" clId="{5BBB4929-68FC-48C4-8E58-2D0629C93858}" dt="2025-07-28T08:52:15.376" v="66" actId="26606"/>
          <ac:spMkLst>
            <pc:docMk/>
            <pc:sldMk cId="3961442780" sldId="268"/>
            <ac:spMk id="8" creationId="{F9CF7650-7342-48D6-999E-174C77B5F52E}"/>
          </ac:spMkLst>
        </pc:spChg>
        <pc:spChg chg="add del">
          <ac:chgData name="Italo Giuseppe Buonanno" userId="5b0a4acc517d4b1a" providerId="LiveId" clId="{5BBB4929-68FC-48C4-8E58-2D0629C93858}" dt="2025-07-28T08:52:15.376" v="66" actId="26606"/>
          <ac:spMkLst>
            <pc:docMk/>
            <pc:sldMk cId="3961442780" sldId="268"/>
            <ac:spMk id="10" creationId="{EB2D286E-2458-46AD-B49E-911912F70897}"/>
          </ac:spMkLst>
        </pc:spChg>
        <pc:spChg chg="add del">
          <ac:chgData name="Italo Giuseppe Buonanno" userId="5b0a4acc517d4b1a" providerId="LiveId" clId="{5BBB4929-68FC-48C4-8E58-2D0629C93858}" dt="2025-07-28T08:52:16.834" v="68" actId="26606"/>
          <ac:spMkLst>
            <pc:docMk/>
            <pc:sldMk cId="3961442780" sldId="268"/>
            <ac:spMk id="12" creationId="{D64A12F0-8158-4372-9761-AD0A6ED30C2E}"/>
          </ac:spMkLst>
        </pc:spChg>
        <pc:spChg chg="add del">
          <ac:chgData name="Italo Giuseppe Buonanno" userId="5b0a4acc517d4b1a" providerId="LiveId" clId="{5BBB4929-68FC-48C4-8E58-2D0629C93858}" dt="2025-07-28T08:53:54.004" v="87" actId="26606"/>
          <ac:spMkLst>
            <pc:docMk/>
            <pc:sldMk cId="3961442780" sldId="268"/>
            <ac:spMk id="14" creationId="{F9CF7650-7342-48D6-999E-174C77B5F52E}"/>
          </ac:spMkLst>
        </pc:spChg>
        <pc:spChg chg="add del">
          <ac:chgData name="Italo Giuseppe Buonanno" userId="5b0a4acc517d4b1a" providerId="LiveId" clId="{5BBB4929-68FC-48C4-8E58-2D0629C93858}" dt="2025-07-28T08:53:54.004" v="87" actId="26606"/>
          <ac:spMkLst>
            <pc:docMk/>
            <pc:sldMk cId="3961442780" sldId="268"/>
            <ac:spMk id="15" creationId="{EB2D286E-2458-46AD-B49E-911912F70897}"/>
          </ac:spMkLst>
        </pc:spChg>
        <pc:picChg chg="add del mod">
          <ac:chgData name="Italo Giuseppe Buonanno" userId="5b0a4acc517d4b1a" providerId="LiveId" clId="{5BBB4929-68FC-48C4-8E58-2D0629C93858}" dt="2025-07-28T20:52:59.712" v="957" actId="21"/>
          <ac:picMkLst>
            <pc:docMk/>
            <pc:sldMk cId="3961442780" sldId="268"/>
            <ac:picMk id="3" creationId="{3D567812-123F-13EB-18E1-7EBB175FBF77}"/>
          </ac:picMkLst>
        </pc:picChg>
      </pc:sldChg>
      <pc:sldChg chg="add del">
        <pc:chgData name="Italo Giuseppe Buonanno" userId="5b0a4acc517d4b1a" providerId="LiveId" clId="{5BBB4929-68FC-48C4-8E58-2D0629C93858}" dt="2025-07-28T09:16:49.753" v="426" actId="2696"/>
        <pc:sldMkLst>
          <pc:docMk/>
          <pc:sldMk cId="1645410134" sldId="269"/>
        </pc:sldMkLst>
      </pc:sldChg>
      <pc:sldChg chg="add del">
        <pc:chgData name="Italo Giuseppe Buonanno" userId="5b0a4acc517d4b1a" providerId="LiveId" clId="{5BBB4929-68FC-48C4-8E58-2D0629C93858}" dt="2025-07-28T09:16:56.694" v="434" actId="2696"/>
        <pc:sldMkLst>
          <pc:docMk/>
          <pc:sldMk cId="2679032663" sldId="270"/>
        </pc:sldMkLst>
      </pc:sldChg>
      <pc:sldChg chg="add del">
        <pc:chgData name="Italo Giuseppe Buonanno" userId="5b0a4acc517d4b1a" providerId="LiveId" clId="{5BBB4929-68FC-48C4-8E58-2D0629C93858}" dt="2025-07-28T09:16:55.975" v="433" actId="2696"/>
        <pc:sldMkLst>
          <pc:docMk/>
          <pc:sldMk cId="3507634366" sldId="271"/>
        </pc:sldMkLst>
      </pc:sldChg>
      <pc:sldChg chg="add del">
        <pc:chgData name="Italo Giuseppe Buonanno" userId="5b0a4acc517d4b1a" providerId="LiveId" clId="{5BBB4929-68FC-48C4-8E58-2D0629C93858}" dt="2025-07-28T09:16:55.440" v="432" actId="2696"/>
        <pc:sldMkLst>
          <pc:docMk/>
          <pc:sldMk cId="2300924099" sldId="272"/>
        </pc:sldMkLst>
      </pc:sldChg>
      <pc:sldChg chg="add del">
        <pc:chgData name="Italo Giuseppe Buonanno" userId="5b0a4acc517d4b1a" providerId="LiveId" clId="{5BBB4929-68FC-48C4-8E58-2D0629C93858}" dt="2025-07-28T09:16:54.875" v="431" actId="2696"/>
        <pc:sldMkLst>
          <pc:docMk/>
          <pc:sldMk cId="1351947088" sldId="273"/>
        </pc:sldMkLst>
      </pc:sldChg>
      <pc:sldChg chg="add del">
        <pc:chgData name="Italo Giuseppe Buonanno" userId="5b0a4acc517d4b1a" providerId="LiveId" clId="{5BBB4929-68FC-48C4-8E58-2D0629C93858}" dt="2025-07-28T09:16:54.427" v="430" actId="2696"/>
        <pc:sldMkLst>
          <pc:docMk/>
          <pc:sldMk cId="1752914244" sldId="274"/>
        </pc:sldMkLst>
      </pc:sldChg>
      <pc:sldChg chg="addSp delSp modSp add del mod">
        <pc:chgData name="Italo Giuseppe Buonanno" userId="5b0a4acc517d4b1a" providerId="LiveId" clId="{5BBB4929-68FC-48C4-8E58-2D0629C93858}" dt="2025-07-28T09:16:54.017" v="429" actId="2696"/>
        <pc:sldMkLst>
          <pc:docMk/>
          <pc:sldMk cId="3293604360" sldId="275"/>
        </pc:sldMkLst>
        <pc:picChg chg="add del mod">
          <ac:chgData name="Italo Giuseppe Buonanno" userId="5b0a4acc517d4b1a" providerId="LiveId" clId="{5BBB4929-68FC-48C4-8E58-2D0629C93858}" dt="2025-07-28T08:51:07.723" v="54" actId="21"/>
          <ac:picMkLst>
            <pc:docMk/>
            <pc:sldMk cId="3293604360" sldId="275"/>
            <ac:picMk id="3" creationId="{6676476E-6DAD-675F-CA89-10E0E339886A}"/>
          </ac:picMkLst>
        </pc:picChg>
      </pc:sldChg>
      <pc:sldChg chg="addSp delSp modSp add mod setBg setClrOvrMap">
        <pc:chgData name="Italo Giuseppe Buonanno" userId="5b0a4acc517d4b1a" providerId="LiveId" clId="{5BBB4929-68FC-48C4-8E58-2D0629C93858}" dt="2025-07-28T20:57:50.229" v="1005" actId="12788"/>
        <pc:sldMkLst>
          <pc:docMk/>
          <pc:sldMk cId="1241309689" sldId="276"/>
        </pc:sldMkLst>
        <pc:spChg chg="mod">
          <ac:chgData name="Italo Giuseppe Buonanno" userId="5b0a4acc517d4b1a" providerId="LiveId" clId="{5BBB4929-68FC-48C4-8E58-2D0629C93858}" dt="2025-07-28T09:06:08.274" v="134" actId="26606"/>
          <ac:spMkLst>
            <pc:docMk/>
            <pc:sldMk cId="1241309689" sldId="276"/>
            <ac:spMk id="2" creationId="{AFFAF242-8E98-887B-A3E2-470EAA9D6411}"/>
          </ac:spMkLst>
        </pc:spChg>
        <pc:spChg chg="mod">
          <ac:chgData name="Italo Giuseppe Buonanno" userId="5b0a4acc517d4b1a" providerId="LiveId" clId="{5BBB4929-68FC-48C4-8E58-2D0629C93858}" dt="2025-07-28T09:06:08.274" v="134" actId="26606"/>
          <ac:spMkLst>
            <pc:docMk/>
            <pc:sldMk cId="1241309689" sldId="276"/>
            <ac:spMk id="3" creationId="{1A38810C-681E-FBF7-86ED-0A6DF3262FFD}"/>
          </ac:spMkLst>
        </pc:spChg>
        <pc:spChg chg="add del">
          <ac:chgData name="Italo Giuseppe Buonanno" userId="5b0a4acc517d4b1a" providerId="LiveId" clId="{5BBB4929-68FC-48C4-8E58-2D0629C93858}" dt="2025-07-28T09:06:06.702" v="132" actId="26606"/>
          <ac:spMkLst>
            <pc:docMk/>
            <pc:sldMk cId="1241309689" sldId="276"/>
            <ac:spMk id="11" creationId="{95CB840F-8E41-4CA5-B79B-25CC80AD234A}"/>
          </ac:spMkLst>
        </pc:spChg>
        <pc:spChg chg="add del">
          <ac:chgData name="Italo Giuseppe Buonanno" userId="5b0a4acc517d4b1a" providerId="LiveId" clId="{5BBB4929-68FC-48C4-8E58-2D0629C93858}" dt="2025-07-28T09:06:08.274" v="134" actId="26606"/>
          <ac:spMkLst>
            <pc:docMk/>
            <pc:sldMk cId="1241309689" sldId="276"/>
            <ac:spMk id="13" creationId="{0A22D114-11B7-46ED-94A9-18DC1C977BF4}"/>
          </ac:spMkLst>
        </pc:spChg>
        <pc:picChg chg="del">
          <ac:chgData name="Italo Giuseppe Buonanno" userId="5b0a4acc517d4b1a" providerId="LiveId" clId="{5BBB4929-68FC-48C4-8E58-2D0629C93858}" dt="2025-07-28T09:05:36.112" v="129" actId="478"/>
          <ac:picMkLst>
            <pc:docMk/>
            <pc:sldMk cId="1241309689" sldId="276"/>
            <ac:picMk id="5" creationId="{B4301047-AD00-A8AC-CAF1-4544A1C3B288}"/>
          </ac:picMkLst>
        </pc:picChg>
        <pc:picChg chg="add del mod modCrop">
          <ac:chgData name="Italo Giuseppe Buonanno" userId="5b0a4acc517d4b1a" providerId="LiveId" clId="{5BBB4929-68FC-48C4-8E58-2D0629C93858}" dt="2025-07-28T20:57:50.229" v="1005" actId="12788"/>
          <ac:picMkLst>
            <pc:docMk/>
            <pc:sldMk cId="1241309689" sldId="276"/>
            <ac:picMk id="6" creationId="{F4F90B9B-77DB-AA44-95C2-AF0FCB7CDF57}"/>
          </ac:picMkLst>
        </pc:picChg>
      </pc:sldChg>
      <pc:sldChg chg="addSp delSp modSp new del mod setBg">
        <pc:chgData name="Italo Giuseppe Buonanno" userId="5b0a4acc517d4b1a" providerId="LiveId" clId="{5BBB4929-68FC-48C4-8E58-2D0629C93858}" dt="2025-07-28T09:05:24.969" v="126" actId="2696"/>
        <pc:sldMkLst>
          <pc:docMk/>
          <pc:sldMk cId="3509254012" sldId="276"/>
        </pc:sldMkLst>
        <pc:spChg chg="mod">
          <ac:chgData name="Italo Giuseppe Buonanno" userId="5b0a4acc517d4b1a" providerId="LiveId" clId="{5BBB4929-68FC-48C4-8E58-2D0629C93858}" dt="2025-07-28T09:00:45.220" v="117" actId="1076"/>
          <ac:spMkLst>
            <pc:docMk/>
            <pc:sldMk cId="3509254012" sldId="276"/>
            <ac:spMk id="2" creationId="{AFFAF242-8E98-887B-A3E2-470EAA9D6411}"/>
          </ac:spMkLst>
        </pc:spChg>
        <pc:spChg chg="mod">
          <ac:chgData name="Italo Giuseppe Buonanno" userId="5b0a4acc517d4b1a" providerId="LiveId" clId="{5BBB4929-68FC-48C4-8E58-2D0629C93858}" dt="2025-07-28T09:01:10.752" v="124" actId="1076"/>
          <ac:spMkLst>
            <pc:docMk/>
            <pc:sldMk cId="3509254012" sldId="276"/>
            <ac:spMk id="3" creationId="{1A38810C-681E-FBF7-86ED-0A6DF3262FFD}"/>
          </ac:spMkLst>
        </pc:spChg>
        <pc:spChg chg="add del">
          <ac:chgData name="Italo Giuseppe Buonanno" userId="5b0a4acc517d4b1a" providerId="LiveId" clId="{5BBB4929-68FC-48C4-8E58-2D0629C93858}" dt="2025-07-28T08:59:55.577" v="108" actId="26606"/>
          <ac:spMkLst>
            <pc:docMk/>
            <pc:sldMk cId="3509254012" sldId="276"/>
            <ac:spMk id="10" creationId="{37D54B6C-87D0-4C03-8335-3955179D2B5B}"/>
          </ac:spMkLst>
        </pc:spChg>
        <pc:picChg chg="add mod ord modCrop">
          <ac:chgData name="Italo Giuseppe Buonanno" userId="5b0a4acc517d4b1a" providerId="LiveId" clId="{5BBB4929-68FC-48C4-8E58-2D0629C93858}" dt="2025-07-28T09:01:14.710" v="125" actId="14100"/>
          <ac:picMkLst>
            <pc:docMk/>
            <pc:sldMk cId="3509254012" sldId="276"/>
            <ac:picMk id="5" creationId="{B4301047-AD00-A8AC-CAF1-4544A1C3B288}"/>
          </ac:picMkLst>
        </pc:picChg>
      </pc:sldChg>
      <pc:sldChg chg="addSp delSp modSp add mod">
        <pc:chgData name="Italo Giuseppe Buonanno" userId="5b0a4acc517d4b1a" providerId="LiveId" clId="{5BBB4929-68FC-48C4-8E58-2D0629C93858}" dt="2025-07-28T20:58:38.691" v="1015" actId="1076"/>
        <pc:sldMkLst>
          <pc:docMk/>
          <pc:sldMk cId="3152225720" sldId="277"/>
        </pc:sldMkLst>
        <pc:spChg chg="del">
          <ac:chgData name="Italo Giuseppe Buonanno" userId="5b0a4acc517d4b1a" providerId="LiveId" clId="{5BBB4929-68FC-48C4-8E58-2D0629C93858}" dt="2025-07-28T09:07:12.409" v="144" actId="21"/>
          <ac:spMkLst>
            <pc:docMk/>
            <pc:sldMk cId="3152225720" sldId="277"/>
            <ac:spMk id="3" creationId="{0CD0E3EB-DCCB-D5E1-2D9C-0FB4545E80DE}"/>
          </ac:spMkLst>
        </pc:spChg>
        <pc:spChg chg="add del mod">
          <ac:chgData name="Italo Giuseppe Buonanno" userId="5b0a4acc517d4b1a" providerId="LiveId" clId="{5BBB4929-68FC-48C4-8E58-2D0629C93858}" dt="2025-07-28T09:07:36.853" v="145" actId="21"/>
          <ac:spMkLst>
            <pc:docMk/>
            <pc:sldMk cId="3152225720" sldId="277"/>
            <ac:spMk id="6" creationId="{1FF2913B-01F6-0AAB-AD44-0010B53D9158}"/>
          </ac:spMkLst>
        </pc:spChg>
        <pc:picChg chg="add del mod modCrop">
          <ac:chgData name="Italo Giuseppe Buonanno" userId="5b0a4acc517d4b1a" providerId="LiveId" clId="{5BBB4929-68FC-48C4-8E58-2D0629C93858}" dt="2025-07-28T20:58:38.691" v="1015" actId="1076"/>
          <ac:picMkLst>
            <pc:docMk/>
            <pc:sldMk cId="3152225720" sldId="277"/>
            <ac:picMk id="5" creationId="{9B1700ED-7F9A-9B22-7A61-C5AA2CA92487}"/>
          </ac:picMkLst>
        </pc:picChg>
      </pc:sldChg>
      <pc:sldChg chg="add del">
        <pc:chgData name="Italo Giuseppe Buonanno" userId="5b0a4acc517d4b1a" providerId="LiveId" clId="{5BBB4929-68FC-48C4-8E58-2D0629C93858}" dt="2025-07-28T09:12:50.063" v="208" actId="2696"/>
        <pc:sldMkLst>
          <pc:docMk/>
          <pc:sldMk cId="1406305604" sldId="278"/>
        </pc:sldMkLst>
      </pc:sldChg>
      <pc:sldChg chg="add del">
        <pc:chgData name="Italo Giuseppe Buonanno" userId="5b0a4acc517d4b1a" providerId="LiveId" clId="{5BBB4929-68FC-48C4-8E58-2D0629C93858}" dt="2025-07-28T09:12:48.110" v="207" actId="2696"/>
        <pc:sldMkLst>
          <pc:docMk/>
          <pc:sldMk cId="3431145537" sldId="279"/>
        </pc:sldMkLst>
      </pc:sldChg>
      <pc:sldChg chg="add del">
        <pc:chgData name="Italo Giuseppe Buonanno" userId="5b0a4acc517d4b1a" providerId="LiveId" clId="{5BBB4929-68FC-48C4-8E58-2D0629C93858}" dt="2025-07-28T09:12:47.001" v="206" actId="2696"/>
        <pc:sldMkLst>
          <pc:docMk/>
          <pc:sldMk cId="724034929" sldId="280"/>
        </pc:sldMkLst>
      </pc:sldChg>
      <pc:sldChg chg="add del">
        <pc:chgData name="Italo Giuseppe Buonanno" userId="5b0a4acc517d4b1a" providerId="LiveId" clId="{5BBB4929-68FC-48C4-8E58-2D0629C93858}" dt="2025-07-28T09:14:10.460" v="301" actId="2696"/>
        <pc:sldMkLst>
          <pc:docMk/>
          <pc:sldMk cId="1791171979" sldId="281"/>
        </pc:sldMkLst>
      </pc:sldChg>
      <pc:sldChg chg="add del">
        <pc:chgData name="Italo Giuseppe Buonanno" userId="5b0a4acc517d4b1a" providerId="LiveId" clId="{5BBB4929-68FC-48C4-8E58-2D0629C93858}" dt="2025-07-28T09:15:18.349" v="338" actId="2696"/>
        <pc:sldMkLst>
          <pc:docMk/>
          <pc:sldMk cId="4116532015" sldId="282"/>
        </pc:sldMkLst>
      </pc:sldChg>
      <pc:sldChg chg="add del">
        <pc:chgData name="Italo Giuseppe Buonanno" userId="5b0a4acc517d4b1a" providerId="LiveId" clId="{5BBB4929-68FC-48C4-8E58-2D0629C93858}" dt="2025-07-28T09:15:54.635" v="374" actId="2696"/>
        <pc:sldMkLst>
          <pc:docMk/>
          <pc:sldMk cId="2121867177" sldId="283"/>
        </pc:sldMkLst>
      </pc:sldChg>
      <pc:sldChg chg="add del">
        <pc:chgData name="Italo Giuseppe Buonanno" userId="5b0a4acc517d4b1a" providerId="LiveId" clId="{5BBB4929-68FC-48C4-8E58-2D0629C93858}" dt="2025-07-28T09:16:36.948" v="421" actId="2696"/>
        <pc:sldMkLst>
          <pc:docMk/>
          <pc:sldMk cId="3090764788" sldId="284"/>
        </pc:sldMkLst>
      </pc:sldChg>
      <pc:sldChg chg="add del">
        <pc:chgData name="Italo Giuseppe Buonanno" userId="5b0a4acc517d4b1a" providerId="LiveId" clId="{5BBB4929-68FC-48C4-8E58-2D0629C93858}" dt="2025-07-28T09:16:39.693" v="422" actId="2696"/>
        <pc:sldMkLst>
          <pc:docMk/>
          <pc:sldMk cId="89157610" sldId="285"/>
        </pc:sldMkLst>
      </pc:sldChg>
      <pc:sldChg chg="add del">
        <pc:chgData name="Italo Giuseppe Buonanno" userId="5b0a4acc517d4b1a" providerId="LiveId" clId="{5BBB4929-68FC-48C4-8E58-2D0629C93858}" dt="2025-07-28T09:16:41.517" v="423" actId="2696"/>
        <pc:sldMkLst>
          <pc:docMk/>
          <pc:sldMk cId="3139798532" sldId="286"/>
        </pc:sldMkLst>
      </pc:sldChg>
      <pc:sldChg chg="add del">
        <pc:chgData name="Italo Giuseppe Buonanno" userId="5b0a4acc517d4b1a" providerId="LiveId" clId="{5BBB4929-68FC-48C4-8E58-2D0629C93858}" dt="2025-07-28T09:16:43.190" v="424" actId="2696"/>
        <pc:sldMkLst>
          <pc:docMk/>
          <pc:sldMk cId="4106725781" sldId="287"/>
        </pc:sldMkLst>
      </pc:sldChg>
      <pc:sldChg chg="add del">
        <pc:chgData name="Italo Giuseppe Buonanno" userId="5b0a4acc517d4b1a" providerId="LiveId" clId="{5BBB4929-68FC-48C4-8E58-2D0629C93858}" dt="2025-07-28T09:16:44.497" v="425" actId="2696"/>
        <pc:sldMkLst>
          <pc:docMk/>
          <pc:sldMk cId="252863599" sldId="288"/>
        </pc:sldMkLst>
      </pc:sldChg>
      <pc:sldChg chg="addSp delSp modSp new mod setBg">
        <pc:chgData name="Italo Giuseppe Buonanno" userId="5b0a4acc517d4b1a" providerId="LiveId" clId="{5BBB4929-68FC-48C4-8E58-2D0629C93858}" dt="2025-07-28T20:58:55.563" v="1016" actId="1076"/>
        <pc:sldMkLst>
          <pc:docMk/>
          <pc:sldMk cId="480824060" sldId="289"/>
        </pc:sldMkLst>
        <pc:spChg chg="mod">
          <ac:chgData name="Italo Giuseppe Buonanno" userId="5b0a4acc517d4b1a" providerId="LiveId" clId="{5BBB4929-68FC-48C4-8E58-2D0629C93858}" dt="2025-07-28T20:58:55.563" v="1016" actId="1076"/>
          <ac:spMkLst>
            <pc:docMk/>
            <pc:sldMk cId="480824060" sldId="289"/>
            <ac:spMk id="2" creationId="{FAECD9EF-742E-0D4D-100B-D5EC311C0750}"/>
          </ac:spMkLst>
        </pc:spChg>
        <pc:spChg chg="add del">
          <ac:chgData name="Italo Giuseppe Buonanno" userId="5b0a4acc517d4b1a" providerId="LiveId" clId="{5BBB4929-68FC-48C4-8E58-2D0629C93858}" dt="2025-07-28T09:10:46.710" v="172"/>
          <ac:spMkLst>
            <pc:docMk/>
            <pc:sldMk cId="480824060" sldId="289"/>
            <ac:spMk id="3" creationId="{882ECDDC-6F74-FF4E-C480-6E3F910F76DF}"/>
          </ac:spMkLst>
        </pc:spChg>
        <pc:graphicFrameChg chg="add del">
          <ac:chgData name="Italo Giuseppe Buonanno" userId="5b0a4acc517d4b1a" providerId="LiveId" clId="{5BBB4929-68FC-48C4-8E58-2D0629C93858}" dt="2025-07-28T09:10:05.980" v="160" actId="26606"/>
          <ac:graphicFrameMkLst>
            <pc:docMk/>
            <pc:sldMk cId="480824060" sldId="289"/>
            <ac:graphicFrameMk id="5" creationId="{882ECDDC-6F74-FF4E-C480-6E3F910F76DF}"/>
          </ac:graphicFrameMkLst>
        </pc:graphicFrameChg>
        <pc:picChg chg="add mod">
          <ac:chgData name="Italo Giuseppe Buonanno" userId="5b0a4acc517d4b1a" providerId="LiveId" clId="{5BBB4929-68FC-48C4-8E58-2D0629C93858}" dt="2025-07-28T09:11:49.001" v="179" actId="1076"/>
          <ac:picMkLst>
            <pc:docMk/>
            <pc:sldMk cId="480824060" sldId="289"/>
            <ac:picMk id="1026" creationId="{A2A4F43C-EC75-9793-3FD0-08EF32901A16}"/>
          </ac:picMkLst>
        </pc:picChg>
        <pc:picChg chg="add mod">
          <ac:chgData name="Italo Giuseppe Buonanno" userId="5b0a4acc517d4b1a" providerId="LiveId" clId="{5BBB4929-68FC-48C4-8E58-2D0629C93858}" dt="2025-07-28T09:11:50.457" v="180" actId="1076"/>
          <ac:picMkLst>
            <pc:docMk/>
            <pc:sldMk cId="480824060" sldId="289"/>
            <ac:picMk id="1028" creationId="{D98F1B9D-6649-71C9-E768-87EBF0F46923}"/>
          </ac:picMkLst>
        </pc:picChg>
      </pc:sldChg>
      <pc:sldChg chg="delSp modSp new mod">
        <pc:chgData name="Italo Giuseppe Buonanno" userId="5b0a4acc517d4b1a" providerId="LiveId" clId="{5BBB4929-68FC-48C4-8E58-2D0629C93858}" dt="2025-07-28T20:59:07.194" v="1018" actId="12789"/>
        <pc:sldMkLst>
          <pc:docMk/>
          <pc:sldMk cId="4182045113" sldId="290"/>
        </pc:sldMkLst>
        <pc:spChg chg="mod">
          <ac:chgData name="Italo Giuseppe Buonanno" userId="5b0a4acc517d4b1a" providerId="LiveId" clId="{5BBB4929-68FC-48C4-8E58-2D0629C93858}" dt="2025-07-28T20:59:07.194" v="1018" actId="12789"/>
          <ac:spMkLst>
            <pc:docMk/>
            <pc:sldMk cId="4182045113" sldId="290"/>
            <ac:spMk id="2" creationId="{94342117-A767-FD0C-4CAC-B1E8AF5AACFF}"/>
          </ac:spMkLst>
        </pc:spChg>
        <pc:spChg chg="del">
          <ac:chgData name="Italo Giuseppe Buonanno" userId="5b0a4acc517d4b1a" providerId="LiveId" clId="{5BBB4929-68FC-48C4-8E58-2D0629C93858}" dt="2025-07-28T09:12:16.058" v="182" actId="21"/>
          <ac:spMkLst>
            <pc:docMk/>
            <pc:sldMk cId="4182045113" sldId="290"/>
            <ac:spMk id="3" creationId="{5CBCB405-0D81-AFBB-0DC7-09E26D8C4654}"/>
          </ac:spMkLst>
        </pc:spChg>
      </pc:sldChg>
      <pc:sldChg chg="new del">
        <pc:chgData name="Italo Giuseppe Buonanno" userId="5b0a4acc517d4b1a" providerId="LiveId" clId="{5BBB4929-68FC-48C4-8E58-2D0629C93858}" dt="2025-07-28T09:14:11.459" v="302" actId="2696"/>
        <pc:sldMkLst>
          <pc:docMk/>
          <pc:sldMk cId="3784595722" sldId="291"/>
        </pc:sldMkLst>
      </pc:sldChg>
      <pc:sldChg chg="delSp modSp new mod ord">
        <pc:chgData name="Italo Giuseppe Buonanno" userId="5b0a4acc517d4b1a" providerId="LiveId" clId="{5BBB4929-68FC-48C4-8E58-2D0629C93858}" dt="2025-07-28T21:02:55.477" v="1052" actId="12789"/>
        <pc:sldMkLst>
          <pc:docMk/>
          <pc:sldMk cId="33519621" sldId="292"/>
        </pc:sldMkLst>
        <pc:spChg chg="mod">
          <ac:chgData name="Italo Giuseppe Buonanno" userId="5b0a4acc517d4b1a" providerId="LiveId" clId="{5BBB4929-68FC-48C4-8E58-2D0629C93858}" dt="2025-07-28T21:02:55.477" v="1052" actId="12789"/>
          <ac:spMkLst>
            <pc:docMk/>
            <pc:sldMk cId="33519621" sldId="292"/>
            <ac:spMk id="2" creationId="{E239C70A-9035-F267-A1F5-F331CDFDD716}"/>
          </ac:spMkLst>
        </pc:spChg>
        <pc:spChg chg="del">
          <ac:chgData name="Italo Giuseppe Buonanno" userId="5b0a4acc517d4b1a" providerId="LiveId" clId="{5BBB4929-68FC-48C4-8E58-2D0629C93858}" dt="2025-07-28T09:13:25.708" v="211" actId="21"/>
          <ac:spMkLst>
            <pc:docMk/>
            <pc:sldMk cId="33519621" sldId="292"/>
            <ac:spMk id="3" creationId="{E6C029E9-1980-97EB-EDB2-239734767C4F}"/>
          </ac:spMkLst>
        </pc:spChg>
      </pc:sldChg>
      <pc:sldChg chg="delSp modSp new mod ord">
        <pc:chgData name="Italo Giuseppe Buonanno" userId="5b0a4acc517d4b1a" providerId="LiveId" clId="{5BBB4929-68FC-48C4-8E58-2D0629C93858}" dt="2025-07-28T20:59:37.947" v="1025" actId="12789"/>
        <pc:sldMkLst>
          <pc:docMk/>
          <pc:sldMk cId="2646046479" sldId="293"/>
        </pc:sldMkLst>
        <pc:spChg chg="mod">
          <ac:chgData name="Italo Giuseppe Buonanno" userId="5b0a4acc517d4b1a" providerId="LiveId" clId="{5BBB4929-68FC-48C4-8E58-2D0629C93858}" dt="2025-07-28T20:59:37.947" v="1025" actId="12789"/>
          <ac:spMkLst>
            <pc:docMk/>
            <pc:sldMk cId="2646046479" sldId="293"/>
            <ac:spMk id="2" creationId="{EC129372-88A7-50C7-01C2-66214B033401}"/>
          </ac:spMkLst>
        </pc:spChg>
        <pc:spChg chg="del">
          <ac:chgData name="Italo Giuseppe Buonanno" userId="5b0a4acc517d4b1a" providerId="LiveId" clId="{5BBB4929-68FC-48C4-8E58-2D0629C93858}" dt="2025-07-28T09:14:41.658" v="308" actId="21"/>
          <ac:spMkLst>
            <pc:docMk/>
            <pc:sldMk cId="2646046479" sldId="293"/>
            <ac:spMk id="3" creationId="{981E88FB-5547-58FA-757F-2510B6702140}"/>
          </ac:spMkLst>
        </pc:spChg>
      </pc:sldChg>
      <pc:sldChg chg="new del">
        <pc:chgData name="Italo Giuseppe Buonanno" userId="5b0a4acc517d4b1a" providerId="LiveId" clId="{5BBB4929-68FC-48C4-8E58-2D0629C93858}" dt="2025-07-28T09:14:52.690" v="336" actId="2696"/>
        <pc:sldMkLst>
          <pc:docMk/>
          <pc:sldMk cId="1647980542" sldId="294"/>
        </pc:sldMkLst>
      </pc:sldChg>
      <pc:sldChg chg="delSp modSp new mod ord">
        <pc:chgData name="Italo Giuseppe Buonanno" userId="5b0a4acc517d4b1a" providerId="LiveId" clId="{5BBB4929-68FC-48C4-8E58-2D0629C93858}" dt="2025-07-28T21:03:32.316" v="1060" actId="12789"/>
        <pc:sldMkLst>
          <pc:docMk/>
          <pc:sldMk cId="2406053020" sldId="294"/>
        </pc:sldMkLst>
        <pc:spChg chg="mod">
          <ac:chgData name="Italo Giuseppe Buonanno" userId="5b0a4acc517d4b1a" providerId="LiveId" clId="{5BBB4929-68FC-48C4-8E58-2D0629C93858}" dt="2025-07-28T21:03:32.316" v="1060" actId="12789"/>
          <ac:spMkLst>
            <pc:docMk/>
            <pc:sldMk cId="2406053020" sldId="294"/>
            <ac:spMk id="2" creationId="{EAC6A65D-24C0-C1D7-4A5C-2645AA26BD59}"/>
          </ac:spMkLst>
        </pc:spChg>
        <pc:spChg chg="del">
          <ac:chgData name="Italo Giuseppe Buonanno" userId="5b0a4acc517d4b1a" providerId="LiveId" clId="{5BBB4929-68FC-48C4-8E58-2D0629C93858}" dt="2025-07-28T09:15:23.581" v="340" actId="21"/>
          <ac:spMkLst>
            <pc:docMk/>
            <pc:sldMk cId="2406053020" sldId="294"/>
            <ac:spMk id="3" creationId="{07E00EAE-A204-97D9-9502-5529D3F63A89}"/>
          </ac:spMkLst>
        </pc:spChg>
      </pc:sldChg>
      <pc:sldChg chg="delSp new del mod">
        <pc:chgData name="Italo Giuseppe Buonanno" userId="5b0a4acc517d4b1a" providerId="LiveId" clId="{5BBB4929-68FC-48C4-8E58-2D0629C93858}" dt="2025-07-28T09:15:49.804" v="372" actId="2696"/>
        <pc:sldMkLst>
          <pc:docMk/>
          <pc:sldMk cId="1086407780" sldId="295"/>
        </pc:sldMkLst>
        <pc:spChg chg="del">
          <ac:chgData name="Italo Giuseppe Buonanno" userId="5b0a4acc517d4b1a" providerId="LiveId" clId="{5BBB4929-68FC-48C4-8E58-2D0629C93858}" dt="2025-07-28T09:15:44.882" v="371" actId="21"/>
          <ac:spMkLst>
            <pc:docMk/>
            <pc:sldMk cId="1086407780" sldId="295"/>
            <ac:spMk id="3" creationId="{0F416C8D-3513-684F-7675-2A8E3A08F1F6}"/>
          </ac:spMkLst>
        </pc:spChg>
      </pc:sldChg>
      <pc:sldChg chg="modSp add mod">
        <pc:chgData name="Italo Giuseppe Buonanno" userId="5b0a4acc517d4b1a" providerId="LiveId" clId="{5BBB4929-68FC-48C4-8E58-2D0629C93858}" dt="2025-07-28T21:04:45.562" v="1075" actId="12789"/>
        <pc:sldMkLst>
          <pc:docMk/>
          <pc:sldMk cId="1838237776" sldId="295"/>
        </pc:sldMkLst>
        <pc:spChg chg="mod">
          <ac:chgData name="Italo Giuseppe Buonanno" userId="5b0a4acc517d4b1a" providerId="LiveId" clId="{5BBB4929-68FC-48C4-8E58-2D0629C93858}" dt="2025-07-28T21:04:45.562" v="1075" actId="12789"/>
          <ac:spMkLst>
            <pc:docMk/>
            <pc:sldMk cId="1838237776" sldId="295"/>
            <ac:spMk id="2" creationId="{48BE2084-A1D6-D3A4-44EF-B7BC2DD8A5E2}"/>
          </ac:spMkLst>
        </pc:spChg>
      </pc:sldChg>
      <pc:sldChg chg="modSp add mod">
        <pc:chgData name="Italo Giuseppe Buonanno" userId="5b0a4acc517d4b1a" providerId="LiveId" clId="{5BBB4929-68FC-48C4-8E58-2D0629C93858}" dt="2025-07-28T21:04:57.955" v="1077" actId="12789"/>
        <pc:sldMkLst>
          <pc:docMk/>
          <pc:sldMk cId="1657150596" sldId="296"/>
        </pc:sldMkLst>
        <pc:spChg chg="mod">
          <ac:chgData name="Italo Giuseppe Buonanno" userId="5b0a4acc517d4b1a" providerId="LiveId" clId="{5BBB4929-68FC-48C4-8E58-2D0629C93858}" dt="2025-07-28T21:04:57.955" v="1077" actId="12789"/>
          <ac:spMkLst>
            <pc:docMk/>
            <pc:sldMk cId="1657150596" sldId="296"/>
            <ac:spMk id="2" creationId="{4DA4657E-F0D6-E2B4-56F1-062F271BC838}"/>
          </ac:spMkLst>
        </pc:spChg>
      </pc:sldChg>
      <pc:sldChg chg="new del">
        <pc:chgData name="Italo Giuseppe Buonanno" userId="5b0a4acc517d4b1a" providerId="LiveId" clId="{5BBB4929-68FC-48C4-8E58-2D0629C93858}" dt="2025-07-28T09:16:33.566" v="420" actId="2696"/>
        <pc:sldMkLst>
          <pc:docMk/>
          <pc:sldMk cId="3119764620" sldId="296"/>
        </pc:sldMkLst>
      </pc:sldChg>
      <pc:sldChg chg="delSp modSp new mod">
        <pc:chgData name="Italo Giuseppe Buonanno" userId="5b0a4acc517d4b1a" providerId="LiveId" clId="{5BBB4929-68FC-48C4-8E58-2D0629C93858}" dt="2025-07-28T21:05:23.029" v="1082" actId="12789"/>
        <pc:sldMkLst>
          <pc:docMk/>
          <pc:sldMk cId="1242834326" sldId="297"/>
        </pc:sldMkLst>
        <pc:spChg chg="mod">
          <ac:chgData name="Italo Giuseppe Buonanno" userId="5b0a4acc517d4b1a" providerId="LiveId" clId="{5BBB4929-68FC-48C4-8E58-2D0629C93858}" dt="2025-07-28T21:05:23.029" v="1082" actId="12789"/>
          <ac:spMkLst>
            <pc:docMk/>
            <pc:sldMk cId="1242834326" sldId="297"/>
            <ac:spMk id="2" creationId="{3E2DEF4F-3911-B3A1-26E5-E938D26DFF3B}"/>
          </ac:spMkLst>
        </pc:spChg>
        <pc:spChg chg="del">
          <ac:chgData name="Italo Giuseppe Buonanno" userId="5b0a4acc517d4b1a" providerId="LiveId" clId="{5BBB4929-68FC-48C4-8E58-2D0629C93858}" dt="2025-07-28T09:17:36.255" v="464" actId="21"/>
          <ac:spMkLst>
            <pc:docMk/>
            <pc:sldMk cId="1242834326" sldId="297"/>
            <ac:spMk id="3" creationId="{EDE46A7B-6B7E-4966-5CC3-367BBAFE79F8}"/>
          </ac:spMkLst>
        </pc:spChg>
      </pc:sldChg>
      <pc:sldChg chg="new del">
        <pc:chgData name="Italo Giuseppe Buonanno" userId="5b0a4acc517d4b1a" providerId="LiveId" clId="{5BBB4929-68FC-48C4-8E58-2D0629C93858}" dt="2025-07-28T09:17:54.400" v="477" actId="2696"/>
        <pc:sldMkLst>
          <pc:docMk/>
          <pc:sldMk cId="1917854387" sldId="298"/>
        </pc:sldMkLst>
      </pc:sldChg>
      <pc:sldChg chg="addSp delSp modSp new mod">
        <pc:chgData name="Italo Giuseppe Buonanno" userId="5b0a4acc517d4b1a" providerId="LiveId" clId="{5BBB4929-68FC-48C4-8E58-2D0629C93858}" dt="2025-07-28T21:05:32.482" v="1084" actId="12789"/>
        <pc:sldMkLst>
          <pc:docMk/>
          <pc:sldMk cId="3297400987" sldId="298"/>
        </pc:sldMkLst>
        <pc:spChg chg="mod">
          <ac:chgData name="Italo Giuseppe Buonanno" userId="5b0a4acc517d4b1a" providerId="LiveId" clId="{5BBB4929-68FC-48C4-8E58-2D0629C93858}" dt="2025-07-28T21:05:32.482" v="1084" actId="12789"/>
          <ac:spMkLst>
            <pc:docMk/>
            <pc:sldMk cId="3297400987" sldId="298"/>
            <ac:spMk id="2" creationId="{09106D74-2C56-982B-D10C-30FAC0536C79}"/>
          </ac:spMkLst>
        </pc:spChg>
        <pc:spChg chg="add del mod">
          <ac:chgData name="Italo Giuseppe Buonanno" userId="5b0a4acc517d4b1a" providerId="LiveId" clId="{5BBB4929-68FC-48C4-8E58-2D0629C93858}" dt="2025-07-28T09:22:28.509" v="582" actId="21"/>
          <ac:spMkLst>
            <pc:docMk/>
            <pc:sldMk cId="3297400987" sldId="298"/>
            <ac:spMk id="3" creationId="{EA6C4544-DAEF-37E8-EE36-D78625F19E07}"/>
          </ac:spMkLst>
        </pc:spChg>
        <pc:spChg chg="add del mod">
          <ac:chgData name="Italo Giuseppe Buonanno" userId="5b0a4acc517d4b1a" providerId="LiveId" clId="{5BBB4929-68FC-48C4-8E58-2D0629C93858}" dt="2025-07-28T09:22:24.518" v="581" actId="21"/>
          <ac:spMkLst>
            <pc:docMk/>
            <pc:sldMk cId="3297400987" sldId="298"/>
            <ac:spMk id="5" creationId="{75584235-20B3-199D-9121-D7334741EDD2}"/>
          </ac:spMkLst>
        </pc:spChg>
        <pc:spChg chg="add del mod">
          <ac:chgData name="Italo Giuseppe Buonanno" userId="5b0a4acc517d4b1a" providerId="LiveId" clId="{5BBB4929-68FC-48C4-8E58-2D0629C93858}" dt="2025-07-28T09:22:31.140" v="583" actId="21"/>
          <ac:spMkLst>
            <pc:docMk/>
            <pc:sldMk cId="3297400987" sldId="298"/>
            <ac:spMk id="7" creationId="{BA2046B5-B4CC-9758-283D-84B9F0026116}"/>
          </ac:spMkLst>
        </pc:spChg>
      </pc:sldChg>
      <pc:sldChg chg="addSp delSp modSp new mod">
        <pc:chgData name="Italo Giuseppe Buonanno" userId="5b0a4acc517d4b1a" providerId="LiveId" clId="{5BBB4929-68FC-48C4-8E58-2D0629C93858}" dt="2025-07-28T21:05:43.430" v="1086" actId="12789"/>
        <pc:sldMkLst>
          <pc:docMk/>
          <pc:sldMk cId="1250209211" sldId="299"/>
        </pc:sldMkLst>
        <pc:spChg chg="mod">
          <ac:chgData name="Italo Giuseppe Buonanno" userId="5b0a4acc517d4b1a" providerId="LiveId" clId="{5BBB4929-68FC-48C4-8E58-2D0629C93858}" dt="2025-07-28T21:05:43.430" v="1086" actId="12789"/>
          <ac:spMkLst>
            <pc:docMk/>
            <pc:sldMk cId="1250209211" sldId="299"/>
            <ac:spMk id="2" creationId="{00AAF3E0-1B73-B089-C31D-AEAADA43EC13}"/>
          </ac:spMkLst>
        </pc:spChg>
        <pc:spChg chg="del mod">
          <ac:chgData name="Italo Giuseppe Buonanno" userId="5b0a4acc517d4b1a" providerId="LiveId" clId="{5BBB4929-68FC-48C4-8E58-2D0629C93858}" dt="2025-07-28T09:20:15.130" v="562" actId="21"/>
          <ac:spMkLst>
            <pc:docMk/>
            <pc:sldMk cId="1250209211" sldId="299"/>
            <ac:spMk id="3" creationId="{B8E077A7-1CD9-C582-3F0D-4AAF9E71C2EE}"/>
          </ac:spMkLst>
        </pc:spChg>
        <pc:spChg chg="add del mod">
          <ac:chgData name="Italo Giuseppe Buonanno" userId="5b0a4acc517d4b1a" providerId="LiveId" clId="{5BBB4929-68FC-48C4-8E58-2D0629C93858}" dt="2025-07-28T09:20:16.366" v="563" actId="21"/>
          <ac:spMkLst>
            <pc:docMk/>
            <pc:sldMk cId="1250209211" sldId="299"/>
            <ac:spMk id="5" creationId="{014EF712-6807-326F-65A0-2FE15CA3436E}"/>
          </ac:spMkLst>
        </pc:spChg>
      </pc:sldChg>
      <pc:sldChg chg="modSp new del mod">
        <pc:chgData name="Italo Giuseppe Buonanno" userId="5b0a4acc517d4b1a" providerId="LiveId" clId="{5BBB4929-68FC-48C4-8E58-2D0629C93858}" dt="2025-07-28T20:55:04.029" v="978" actId="2696"/>
        <pc:sldMkLst>
          <pc:docMk/>
          <pc:sldMk cId="283845738" sldId="300"/>
        </pc:sldMkLst>
        <pc:spChg chg="mod">
          <ac:chgData name="Italo Giuseppe Buonanno" userId="5b0a4acc517d4b1a" providerId="LiveId" clId="{5BBB4929-68FC-48C4-8E58-2D0629C93858}" dt="2025-07-28T09:19:07.211" v="542" actId="20577"/>
          <ac:spMkLst>
            <pc:docMk/>
            <pc:sldMk cId="283845738" sldId="300"/>
            <ac:spMk id="2" creationId="{A9481C8A-47FF-3137-9E8E-3224F3E6674B}"/>
          </ac:spMkLst>
        </pc:spChg>
        <pc:spChg chg="mod">
          <ac:chgData name="Italo Giuseppe Buonanno" userId="5b0a4acc517d4b1a" providerId="LiveId" clId="{5BBB4929-68FC-48C4-8E58-2D0629C93858}" dt="2025-07-28T09:19:50.813" v="560"/>
          <ac:spMkLst>
            <pc:docMk/>
            <pc:sldMk cId="283845738" sldId="300"/>
            <ac:spMk id="3" creationId="{048C0F4B-06B0-8366-501B-4A755D1B30EB}"/>
          </ac:spMkLst>
        </pc:spChg>
      </pc:sldChg>
      <pc:sldChg chg="addSp delSp modSp new mod setBg addAnim">
        <pc:chgData name="Italo Giuseppe Buonanno" userId="5b0a4acc517d4b1a" providerId="LiveId" clId="{5BBB4929-68FC-48C4-8E58-2D0629C93858}" dt="2025-07-28T09:19:30.189" v="559"/>
        <pc:sldMkLst>
          <pc:docMk/>
          <pc:sldMk cId="103830813" sldId="301"/>
        </pc:sldMkLst>
        <pc:spChg chg="mod">
          <ac:chgData name="Italo Giuseppe Buonanno" userId="5b0a4acc517d4b1a" providerId="LiveId" clId="{5BBB4929-68FC-48C4-8E58-2D0629C93858}" dt="2025-07-28T09:19:30.187" v="558" actId="26606"/>
          <ac:spMkLst>
            <pc:docMk/>
            <pc:sldMk cId="103830813" sldId="301"/>
            <ac:spMk id="2" creationId="{47B7CF1C-1F1B-791C-2431-8F62E417E002}"/>
          </ac:spMkLst>
        </pc:spChg>
        <pc:spChg chg="del">
          <ac:chgData name="Italo Giuseppe Buonanno" userId="5b0a4acc517d4b1a" providerId="LiveId" clId="{5BBB4929-68FC-48C4-8E58-2D0629C93858}" dt="2025-07-28T09:19:15.458" v="544" actId="21"/>
          <ac:spMkLst>
            <pc:docMk/>
            <pc:sldMk cId="103830813" sldId="301"/>
            <ac:spMk id="3" creationId="{67DAE999-4AF4-7403-C288-7AC43262E644}"/>
          </ac:spMkLst>
        </pc:spChg>
        <pc:spChg chg="add">
          <ac:chgData name="Italo Giuseppe Buonanno" userId="5b0a4acc517d4b1a" providerId="LiveId" clId="{5BBB4929-68FC-48C4-8E58-2D0629C93858}" dt="2025-07-28T09:19:30.187" v="558" actId="26606"/>
          <ac:spMkLst>
            <pc:docMk/>
            <pc:sldMk cId="103830813" sldId="301"/>
            <ac:spMk id="7" creationId="{DAB482FD-C684-4DAA-AC4C-1739F51A98A0}"/>
          </ac:spMkLst>
        </pc:spChg>
        <pc:cxnChg chg="add">
          <ac:chgData name="Italo Giuseppe Buonanno" userId="5b0a4acc517d4b1a" providerId="LiveId" clId="{5BBB4929-68FC-48C4-8E58-2D0629C93858}" dt="2025-07-28T09:19:30.187" v="558" actId="26606"/>
          <ac:cxnSpMkLst>
            <pc:docMk/>
            <pc:sldMk cId="103830813" sldId="301"/>
            <ac:cxnSpMk id="9" creationId="{2DAA738B-EDF5-4694-B25A-3488245BC87C}"/>
          </ac:cxnSpMkLst>
        </pc:cxnChg>
      </pc:sldChg>
      <pc:sldChg chg="addSp delSp modSp new mod ord">
        <pc:chgData name="Italo Giuseppe Buonanno" userId="5b0a4acc517d4b1a" providerId="LiveId" clId="{5BBB4929-68FC-48C4-8E58-2D0629C93858}" dt="2025-07-28T20:54:58.625" v="977" actId="12789"/>
        <pc:sldMkLst>
          <pc:docMk/>
          <pc:sldMk cId="183932726" sldId="302"/>
        </pc:sldMkLst>
        <pc:spChg chg="del">
          <ac:chgData name="Italo Giuseppe Buonanno" userId="5b0a4acc517d4b1a" providerId="LiveId" clId="{5BBB4929-68FC-48C4-8E58-2D0629C93858}" dt="2025-07-28T09:21:37.813" v="571" actId="478"/>
          <ac:spMkLst>
            <pc:docMk/>
            <pc:sldMk cId="183932726" sldId="302"/>
            <ac:spMk id="2" creationId="{4AA72891-2D63-F688-948B-3C2C238C8243}"/>
          </ac:spMkLst>
        </pc:spChg>
        <pc:spChg chg="del">
          <ac:chgData name="Italo Giuseppe Buonanno" userId="5b0a4acc517d4b1a" providerId="LiveId" clId="{5BBB4929-68FC-48C4-8E58-2D0629C93858}" dt="2025-07-28T09:21:40.036" v="572" actId="478"/>
          <ac:spMkLst>
            <pc:docMk/>
            <pc:sldMk cId="183932726" sldId="302"/>
            <ac:spMk id="3" creationId="{06B4F673-35B5-EBA4-62AA-D237753505BC}"/>
          </ac:spMkLst>
        </pc:spChg>
        <pc:picChg chg="add mod modCrop">
          <ac:chgData name="Italo Giuseppe Buonanno" userId="5b0a4acc517d4b1a" providerId="LiveId" clId="{5BBB4929-68FC-48C4-8E58-2D0629C93858}" dt="2025-07-28T20:54:58.625" v="977" actId="12789"/>
          <ac:picMkLst>
            <pc:docMk/>
            <pc:sldMk cId="183932726" sldId="302"/>
            <ac:picMk id="5" creationId="{EE864351-95E5-6560-1030-7590053CE29A}"/>
          </ac:picMkLst>
        </pc:picChg>
      </pc:sldChg>
      <pc:sldChg chg="new del">
        <pc:chgData name="Italo Giuseppe Buonanno" userId="5b0a4acc517d4b1a" providerId="LiveId" clId="{5BBB4929-68FC-48C4-8E58-2D0629C93858}" dt="2025-07-28T09:19:23.875" v="557" actId="2696"/>
        <pc:sldMkLst>
          <pc:docMk/>
          <pc:sldMk cId="2009314657" sldId="302"/>
        </pc:sldMkLst>
      </pc:sldChg>
      <pc:sldChg chg="delSp modSp new mod">
        <pc:chgData name="Italo Giuseppe Buonanno" userId="5b0a4acc517d4b1a" providerId="LiveId" clId="{5BBB4929-68FC-48C4-8E58-2D0629C93858}" dt="2025-07-28T21:05:14.948" v="1080" actId="12789"/>
        <pc:sldMkLst>
          <pc:docMk/>
          <pc:sldMk cId="3042010234" sldId="303"/>
        </pc:sldMkLst>
        <pc:spChg chg="mod">
          <ac:chgData name="Italo Giuseppe Buonanno" userId="5b0a4acc517d4b1a" providerId="LiveId" clId="{5BBB4929-68FC-48C4-8E58-2D0629C93858}" dt="2025-07-28T21:05:14.948" v="1080" actId="12789"/>
          <ac:spMkLst>
            <pc:docMk/>
            <pc:sldMk cId="3042010234" sldId="303"/>
            <ac:spMk id="2" creationId="{95375F6C-37CE-8FE3-07C6-337BA819359C}"/>
          </ac:spMkLst>
        </pc:spChg>
        <pc:spChg chg="del">
          <ac:chgData name="Italo Giuseppe Buonanno" userId="5b0a4acc517d4b1a" providerId="LiveId" clId="{5BBB4929-68FC-48C4-8E58-2D0629C93858}" dt="2025-07-28T09:26:04.772" v="610" actId="21"/>
          <ac:spMkLst>
            <pc:docMk/>
            <pc:sldMk cId="3042010234" sldId="303"/>
            <ac:spMk id="3" creationId="{C2B5D806-FD82-255F-5287-17D80BC38F66}"/>
          </ac:spMkLst>
        </pc:spChg>
      </pc:sldChg>
      <pc:sldChg chg="addSp delSp modSp add del mod">
        <pc:chgData name="Italo Giuseppe Buonanno" userId="5b0a4acc517d4b1a" providerId="LiveId" clId="{5BBB4929-68FC-48C4-8E58-2D0629C93858}" dt="2025-07-29T09:53:13.606" v="1407" actId="2696"/>
        <pc:sldMkLst>
          <pc:docMk/>
          <pc:sldMk cId="1354863071" sldId="304"/>
        </pc:sldMkLst>
        <pc:spChg chg="del">
          <ac:chgData name="Italo Giuseppe Buonanno" userId="5b0a4acc517d4b1a" providerId="LiveId" clId="{5BBB4929-68FC-48C4-8E58-2D0629C93858}" dt="2025-07-28T20:53:18.986" v="960" actId="21"/>
          <ac:spMkLst>
            <pc:docMk/>
            <pc:sldMk cId="1354863071" sldId="304"/>
            <ac:spMk id="2" creationId="{F1268863-3B09-685C-01ED-CCC39D2694CE}"/>
          </ac:spMkLst>
        </pc:spChg>
        <pc:spChg chg="add del mod">
          <ac:chgData name="Italo Giuseppe Buonanno" userId="5b0a4acc517d4b1a" providerId="LiveId" clId="{5BBB4929-68FC-48C4-8E58-2D0629C93858}" dt="2025-07-28T20:53:21.040" v="961" actId="21"/>
          <ac:spMkLst>
            <pc:docMk/>
            <pc:sldMk cId="1354863071" sldId="304"/>
            <ac:spMk id="4" creationId="{6DBCEFC0-7E5F-563B-3CFA-1848DE06A80C}"/>
          </ac:spMkLst>
        </pc:spChg>
        <pc:picChg chg="add mod">
          <ac:chgData name="Italo Giuseppe Buonanno" userId="5b0a4acc517d4b1a" providerId="LiveId" clId="{5BBB4929-68FC-48C4-8E58-2D0629C93858}" dt="2025-07-28T20:54:18.762" v="973" actId="12789"/>
          <ac:picMkLst>
            <pc:docMk/>
            <pc:sldMk cId="1354863071" sldId="304"/>
            <ac:picMk id="6" creationId="{3334F8AB-513C-B58B-F24D-DFC18A76548D}"/>
          </ac:picMkLst>
        </pc:picChg>
      </pc:sldChg>
      <pc:sldChg chg="addSp delSp modSp add mod">
        <pc:chgData name="Italo Giuseppe Buonanno" userId="5b0a4acc517d4b1a" providerId="LiveId" clId="{5BBB4929-68FC-48C4-8E58-2D0629C93858}" dt="2025-07-29T09:49:26.304" v="1370" actId="1076"/>
        <pc:sldMkLst>
          <pc:docMk/>
          <pc:sldMk cId="2866485784" sldId="305"/>
        </pc:sldMkLst>
        <pc:spChg chg="del mod">
          <ac:chgData name="Italo Giuseppe Buonanno" userId="5b0a4acc517d4b1a" providerId="LiveId" clId="{5BBB4929-68FC-48C4-8E58-2D0629C93858}" dt="2025-07-29T09:43:03.563" v="1238" actId="478"/>
          <ac:spMkLst>
            <pc:docMk/>
            <pc:sldMk cId="2866485784" sldId="305"/>
            <ac:spMk id="2" creationId="{AA86345D-900B-6690-5765-28BD2E699CE1}"/>
          </ac:spMkLst>
        </pc:spChg>
        <pc:spChg chg="add del mod">
          <ac:chgData name="Italo Giuseppe Buonanno" userId="5b0a4acc517d4b1a" providerId="LiveId" clId="{5BBB4929-68FC-48C4-8E58-2D0629C93858}" dt="2025-07-29T09:43:06.659" v="1239" actId="478"/>
          <ac:spMkLst>
            <pc:docMk/>
            <pc:sldMk cId="2866485784" sldId="305"/>
            <ac:spMk id="4" creationId="{8BCAD190-EAC6-A877-ECB0-610069239B95}"/>
          </ac:spMkLst>
        </pc:spChg>
        <pc:spChg chg="add mod">
          <ac:chgData name="Italo Giuseppe Buonanno" userId="5b0a4acc517d4b1a" providerId="LiveId" clId="{5BBB4929-68FC-48C4-8E58-2D0629C93858}" dt="2025-07-29T09:49:26.304" v="1370" actId="1076"/>
          <ac:spMkLst>
            <pc:docMk/>
            <pc:sldMk cId="2866485784" sldId="305"/>
            <ac:spMk id="7" creationId="{3B40F4E1-FBA8-EDF3-0242-F439035063D3}"/>
          </ac:spMkLst>
        </pc:spChg>
        <pc:picChg chg="add mod modCrop">
          <ac:chgData name="Italo Giuseppe Buonanno" userId="5b0a4acc517d4b1a" providerId="LiveId" clId="{5BBB4929-68FC-48C4-8E58-2D0629C93858}" dt="2025-07-29T09:49:11.964" v="1368" actId="12788"/>
          <ac:picMkLst>
            <pc:docMk/>
            <pc:sldMk cId="2866485784" sldId="305"/>
            <ac:picMk id="6" creationId="{ECFBC7C8-5F70-63A3-AD7C-3647C811FD9F}"/>
          </ac:picMkLst>
        </pc:picChg>
      </pc:sldChg>
      <pc:sldChg chg="new del">
        <pc:chgData name="Italo Giuseppe Buonanno" userId="5b0a4acc517d4b1a" providerId="LiveId" clId="{5BBB4929-68FC-48C4-8E58-2D0629C93858}" dt="2025-07-29T09:31:01.253" v="1168" actId="2696"/>
        <pc:sldMkLst>
          <pc:docMk/>
          <pc:sldMk cId="4111995222" sldId="305"/>
        </pc:sldMkLst>
      </pc:sldChg>
      <pc:sldChg chg="addSp delSp modSp add mod">
        <pc:chgData name="Italo Giuseppe Buonanno" userId="5b0a4acc517d4b1a" providerId="LiveId" clId="{5BBB4929-68FC-48C4-8E58-2D0629C93858}" dt="2025-07-29T09:52:32.593" v="1406" actId="1076"/>
        <pc:sldMkLst>
          <pc:docMk/>
          <pc:sldMk cId="806880508" sldId="306"/>
        </pc:sldMkLst>
        <pc:spChg chg="del">
          <ac:chgData name="Italo Giuseppe Buonanno" userId="5b0a4acc517d4b1a" providerId="LiveId" clId="{5BBB4929-68FC-48C4-8E58-2D0629C93858}" dt="2025-07-29T09:49:58.768" v="1372" actId="21"/>
          <ac:spMkLst>
            <pc:docMk/>
            <pc:sldMk cId="806880508" sldId="306"/>
            <ac:spMk id="2" creationId="{6E62B484-1A20-75B5-3C44-0A03A1DB6A18}"/>
          </ac:spMkLst>
        </pc:spChg>
        <pc:spChg chg="add del mod">
          <ac:chgData name="Italo Giuseppe Buonanno" userId="5b0a4acc517d4b1a" providerId="LiveId" clId="{5BBB4929-68FC-48C4-8E58-2D0629C93858}" dt="2025-07-29T09:50:00.450" v="1373" actId="21"/>
          <ac:spMkLst>
            <pc:docMk/>
            <pc:sldMk cId="806880508" sldId="306"/>
            <ac:spMk id="4" creationId="{4AAF3695-A087-3021-592A-3FA01A571D75}"/>
          </ac:spMkLst>
        </pc:spChg>
        <pc:spChg chg="add mod">
          <ac:chgData name="Italo Giuseppe Buonanno" userId="5b0a4acc517d4b1a" providerId="LiveId" clId="{5BBB4929-68FC-48C4-8E58-2D0629C93858}" dt="2025-07-29T09:52:32.593" v="1406" actId="1076"/>
          <ac:spMkLst>
            <pc:docMk/>
            <pc:sldMk cId="806880508" sldId="306"/>
            <ac:spMk id="5" creationId="{E6D1AE0C-0432-80C4-A94D-4BF0D61F466E}"/>
          </ac:spMkLst>
        </pc:spChg>
        <pc:picChg chg="add mod">
          <ac:chgData name="Italo Giuseppe Buonanno" userId="5b0a4acc517d4b1a" providerId="LiveId" clId="{5BBB4929-68FC-48C4-8E58-2D0629C93858}" dt="2025-07-29T09:52:19.692" v="1405" actId="12788"/>
          <ac:picMkLst>
            <pc:docMk/>
            <pc:sldMk cId="806880508" sldId="306"/>
            <ac:picMk id="7" creationId="{907A7BCE-BCFE-3EE2-A70E-0097ED8CA9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2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98C-D62D-C80D-F8B9-6A3F91125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97785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s-ES" b="1" dirty="0">
                <a:effectLst/>
              </a:rPr>
              <a:t>Análisis de Ventas y Segmentación de Clientes en un E-</a:t>
            </a:r>
            <a:r>
              <a:rPr lang="es-ES" b="1" dirty="0" err="1">
                <a:effectLst/>
              </a:rPr>
              <a:t>commerce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8814D-09E2-D656-706C-1989642D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750" y="5448911"/>
            <a:ext cx="9440034" cy="1049867"/>
          </a:xfrm>
        </p:spPr>
        <p:txBody>
          <a:bodyPr/>
          <a:lstStyle/>
          <a:p>
            <a:pPr algn="r"/>
            <a:r>
              <a:rPr lang="es-ES" dirty="0">
                <a:effectLst/>
              </a:rPr>
              <a:t>Autor: Italo Buonanno</a:t>
            </a:r>
            <a:endParaRPr lang="en-US" dirty="0">
              <a:effectLst/>
            </a:endParaRPr>
          </a:p>
          <a:p>
            <a:pPr algn="r"/>
            <a:r>
              <a:rPr lang="es-ES" dirty="0">
                <a:effectLst/>
              </a:rPr>
              <a:t>Mentora: </a:t>
            </a:r>
            <a:r>
              <a:rPr lang="en-US" dirty="0">
                <a:effectLst/>
              </a:rPr>
              <a:t>Alana Olivieri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1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BB25782F-6877-4C0E-FAE4-79E7606BD07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3590" t="19263" r="17995" b="12934"/>
          <a:stretch>
            <a:fillRect/>
          </a:stretch>
        </p:blipFill>
        <p:spPr bwMode="auto">
          <a:xfrm>
            <a:off x="243840" y="228600"/>
            <a:ext cx="11704320" cy="640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954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A65D-24C0-C1D7-4A5C-2645AA26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Usuarios</a:t>
            </a:r>
            <a:r>
              <a:rPr lang="en-US" dirty="0"/>
              <a:t> Que Mas Gastan</a:t>
            </a:r>
          </a:p>
        </p:txBody>
      </p:sp>
    </p:spTree>
    <p:extLst>
      <p:ext uri="{BB962C8B-B14F-4D97-AF65-F5344CB8AC3E}">
        <p14:creationId xmlns:p14="http://schemas.microsoft.com/office/powerpoint/2010/main" val="240605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B2495-4024-A2C8-C2CB-E1AB12AAD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C0E5E-F949-606C-BC6B-CDB34161D49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3510" t="18709" r="18334" b="12479"/>
          <a:stretch>
            <a:fillRect/>
          </a:stretch>
        </p:blipFill>
        <p:spPr bwMode="auto">
          <a:xfrm>
            <a:off x="243840" y="228600"/>
            <a:ext cx="11704320" cy="640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333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2084-A1D6-D3A4-44EF-B7BC2DD8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Paises Que Mas </a:t>
            </a:r>
            <a:r>
              <a:rPr lang="en-US" dirty="0" err="1"/>
              <a:t>Compran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3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394B-A679-679D-8722-6FCE873D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43C886-7C96-CEAC-F55F-29DEDEC7891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t="93197"/>
          <a:stretch>
            <a:fillRect/>
          </a:stretch>
        </p:blipFill>
        <p:spPr>
          <a:xfrm>
            <a:off x="304800" y="489857"/>
            <a:ext cx="11704320" cy="548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A71A2E-B091-8623-4666-566F0587D54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3482" t="23016" r="56251" b="32857"/>
          <a:stretch>
            <a:fillRect/>
          </a:stretch>
        </p:blipFill>
        <p:spPr>
          <a:xfrm>
            <a:off x="4267200" y="1458684"/>
            <a:ext cx="3657600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DB1DE-BF2E-29AE-143A-62E71B93228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3213" t="23016" r="76519" b="32857"/>
          <a:stretch>
            <a:fillRect/>
          </a:stretch>
        </p:blipFill>
        <p:spPr>
          <a:xfrm>
            <a:off x="304800" y="1458684"/>
            <a:ext cx="36576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CFA8B-D98D-9CC8-5CC7-A07AF6DC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78" t="23016" r="36965" b="32857"/>
          <a:stretch>
            <a:fillRect/>
          </a:stretch>
        </p:blipFill>
        <p:spPr>
          <a:xfrm>
            <a:off x="8229600" y="1458684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1841-78F2-EC19-4B08-157FC0EF3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657E-F0D6-E2B4-56F1-062F271B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RFM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F7BF8-A9FB-DE76-8F03-0C99BDDB5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0F280-BE8F-1FC1-BEAE-D5F624A2EAA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228600"/>
            <a:ext cx="117043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CBB19-0749-28DB-97C6-A25E7A668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6C6E19-9AFD-4D8D-5766-DFF9CB7E0B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" y="914400"/>
            <a:ext cx="5394960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97BF1-BDE6-D060-FAA4-3449E969D92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89" y="914400"/>
            <a:ext cx="51206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5F6C-37CE-8FE3-07C6-337BA819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04201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7A1F-D47E-1AC1-1839-C56543C5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FBC7C8-5F70-63A3-AD7C-3647C811FD9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5827" t="35349" r="46307" b="32897"/>
          <a:stretch>
            <a:fillRect/>
          </a:stretch>
        </p:blipFill>
        <p:spPr>
          <a:xfrm>
            <a:off x="1066800" y="740228"/>
            <a:ext cx="10058400" cy="3657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40F4E1-FBA8-EDF3-0242-F439035063D3}"/>
              </a:ext>
            </a:extLst>
          </p:cNvPr>
          <p:cNvSpPr txBox="1"/>
          <p:nvPr/>
        </p:nvSpPr>
        <p:spPr>
          <a:xfrm>
            <a:off x="2873828" y="5036209"/>
            <a:ext cx="644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Shapiro-Wilk </a:t>
            </a:r>
          </a:p>
          <a:p>
            <a:pPr algn="just"/>
            <a:r>
              <a:rPr lang="en-US" dirty="0"/>
              <a:t>Recency: </a:t>
            </a:r>
            <a:r>
              <a:rPr lang="en-US" dirty="0" err="1"/>
              <a:t>Estadístico</a:t>
            </a:r>
            <a:r>
              <a:rPr lang="en-US" dirty="0"/>
              <a:t>=0.8106, p-valor=0.0000 -&gt; No es normal</a:t>
            </a:r>
          </a:p>
          <a:p>
            <a:pPr algn="just"/>
            <a:r>
              <a:rPr lang="en-US" dirty="0"/>
              <a:t>Frequency: </a:t>
            </a:r>
            <a:r>
              <a:rPr lang="en-US" dirty="0" err="1"/>
              <a:t>Estadístico</a:t>
            </a:r>
            <a:r>
              <a:rPr lang="en-US" dirty="0"/>
              <a:t>=0.3774, p-valor=0.0000 -&gt; No es normal</a:t>
            </a:r>
          </a:p>
          <a:p>
            <a:pPr algn="just"/>
            <a:r>
              <a:rPr lang="en-US" dirty="0"/>
              <a:t>Monetary: </a:t>
            </a:r>
            <a:r>
              <a:rPr lang="en-US" dirty="0" err="1"/>
              <a:t>Estadístico</a:t>
            </a:r>
            <a:r>
              <a:rPr lang="en-US" dirty="0"/>
              <a:t>=0.1407, p-valor=0.0000 -&gt; No es normal </a:t>
            </a:r>
          </a:p>
        </p:txBody>
      </p:sp>
    </p:spTree>
    <p:extLst>
      <p:ext uri="{BB962C8B-B14F-4D97-AF65-F5344CB8AC3E}">
        <p14:creationId xmlns:p14="http://schemas.microsoft.com/office/powerpoint/2010/main" val="286648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5937-8D7B-C8FF-C672-8A00AEB5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56514"/>
          </a:xfrm>
        </p:spPr>
        <p:txBody>
          <a:bodyPr>
            <a:noAutofit/>
          </a:bodyPr>
          <a:lstStyle/>
          <a:p>
            <a:pPr algn="l"/>
            <a:r>
              <a:rPr lang="es-ES" sz="2800" b="1" dirty="0">
                <a:effectLst/>
              </a:rPr>
              <a:t>Objetivo General: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 Analizar el comportamiento de los usuarios en un entorno de e-</a:t>
            </a:r>
            <a:r>
              <a:rPr lang="es-ES" sz="2400" dirty="0" err="1">
                <a:effectLst/>
              </a:rPr>
              <a:t>commerce</a:t>
            </a:r>
            <a:r>
              <a:rPr lang="es-ES" sz="2400" dirty="0">
                <a:effectLst/>
              </a:rPr>
              <a:t> para segmentarlos en distintas categorías relevantes para un estudio de mercado. </a:t>
            </a:r>
            <a:br>
              <a:rPr lang="es-ES" sz="2400" dirty="0">
                <a:effectLst/>
              </a:rPr>
            </a:br>
            <a:br>
              <a:rPr lang="en-US" sz="2400" dirty="0">
                <a:effectLst/>
              </a:rPr>
            </a:br>
            <a:r>
              <a:rPr lang="es-ES" sz="2800" b="1" dirty="0">
                <a:effectLst/>
              </a:rPr>
              <a:t>Objetivos Específicos: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Analizar la cantidad total de productos vendidos.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Examinar las cantidades vendidas por mes.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Analizar el comportamiento de compra de los usuarios.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Agrupar a los clientes según su comportamiento de compra utilizando el modelo </a:t>
            </a:r>
            <a:r>
              <a:rPr lang="es-ES" sz="2400" dirty="0" err="1">
                <a:effectLst/>
              </a:rPr>
              <a:t>Recency</a:t>
            </a:r>
            <a:r>
              <a:rPr lang="es-ES" sz="2400" dirty="0">
                <a:effectLst/>
              </a:rPr>
              <a:t>/</a:t>
            </a:r>
            <a:r>
              <a:rPr lang="es-ES" sz="2400" dirty="0" err="1">
                <a:effectLst/>
              </a:rPr>
              <a:t>Frequency</a:t>
            </a:r>
            <a:r>
              <a:rPr lang="es-ES" sz="2400" dirty="0">
                <a:effectLst/>
              </a:rPr>
              <a:t>/</a:t>
            </a:r>
            <a:r>
              <a:rPr lang="es-ES" sz="2400" dirty="0" err="1">
                <a:effectLst/>
              </a:rPr>
              <a:t>Monetary</a:t>
            </a:r>
            <a:r>
              <a:rPr lang="es-ES" sz="2400" dirty="0">
                <a:effectLst/>
              </a:rPr>
              <a:t> (RFM).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Aplicar un modelo de </a:t>
            </a:r>
            <a:r>
              <a:rPr lang="es-ES" sz="2400" dirty="0" err="1">
                <a:effectLst/>
              </a:rPr>
              <a:t>Random</a:t>
            </a:r>
            <a:r>
              <a:rPr lang="es-ES" sz="2400" dirty="0">
                <a:effectLst/>
              </a:rPr>
              <a:t> Forest para predecir la categoría de los clientes.</a:t>
            </a:r>
            <a:br>
              <a:rPr lang="en-US" sz="1800" dirty="0">
                <a:effectLst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368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F4F-3911-B3A1-26E5-E938D26D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124283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0ABAB-8584-6B8E-39D2-06F97EC1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EB88-1E5E-8505-95B2-03D1290DF6C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457200"/>
            <a:ext cx="3657600" cy="594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009FF-297E-3AF1-E1B5-9B21AEFF6CC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7200"/>
            <a:ext cx="3657600" cy="594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126C0-BAA7-EA2B-300C-F662C9F5E2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27571" y="457200"/>
            <a:ext cx="365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6D74-2C56-982B-D10C-30FAC053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29740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64351-95E5-6560-1030-7590053CE29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20536" t="16980" b="7778"/>
          <a:stretch>
            <a:fillRect/>
          </a:stretch>
        </p:blipFill>
        <p:spPr>
          <a:xfrm>
            <a:off x="243840" y="228600"/>
            <a:ext cx="117043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E21E5-6DC7-D3FB-1BC8-D1D632EE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D1AE0C-0432-80C4-A94D-4BF0D61F466E}"/>
              </a:ext>
            </a:extLst>
          </p:cNvPr>
          <p:cNvSpPr txBox="1"/>
          <p:nvPr/>
        </p:nvSpPr>
        <p:spPr>
          <a:xfrm>
            <a:off x="119743" y="16258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Accuracy = 0.97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A7BCE-BCFE-3EE2-A70E-0097ED8CA96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F3E0-1B73-B089-C31D-AEAADA4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Conclusiones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20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7CF1C-1F1B-791C-2431-8F62E417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Gracias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F242-8E98-887B-A3E2-470EAA9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810C-681E-FBF7-86ED-0A6DF326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481" y="6265538"/>
            <a:ext cx="7152519" cy="553552"/>
          </a:xfrm>
        </p:spPr>
        <p:txBody>
          <a:bodyPr/>
          <a:lstStyle/>
          <a:p>
            <a:r>
              <a:rPr lang="en-US">
                <a:effectLst/>
              </a:rPr>
              <a:t>https://archive.ics.uci.edu/dataset/352/online+retail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90B9B-77DB-AA44-95C2-AF0FCB7CDF5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715" t="14151" r="1072" b="6826"/>
          <a:stretch>
            <a:fillRect/>
          </a:stretch>
        </p:blipFill>
        <p:spPr>
          <a:xfrm>
            <a:off x="243840" y="914400"/>
            <a:ext cx="117043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88E6F-32D5-E8EE-02D6-E6E0596CB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30B6-35B1-4CB7-94D7-91DB094C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00ED-7F9A-9B22-7A61-C5AA2CA9248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4643" t="19682" r="40232" b="48602"/>
          <a:stretch>
            <a:fillRect/>
          </a:stretch>
        </p:blipFill>
        <p:spPr>
          <a:xfrm>
            <a:off x="243840" y="1055914"/>
            <a:ext cx="117043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2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D9EF-742E-0D4D-100B-D5EC311C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67" y="522514"/>
            <a:ext cx="10353762" cy="970450"/>
          </a:xfrm>
        </p:spPr>
        <p:txBody>
          <a:bodyPr/>
          <a:lstStyle/>
          <a:p>
            <a:r>
              <a:rPr lang="en-US" dirty="0" err="1">
                <a:effectLst/>
              </a:rPr>
              <a:t>Herramientas</a:t>
            </a:r>
            <a:endParaRPr lang="en-US" dirty="0">
              <a:effectLst/>
            </a:endParaRPr>
          </a:p>
        </p:txBody>
      </p:sp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A2A4F43C-EC75-9793-3FD0-08EF32901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46" y="2322626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Power BI: Data Aanalysis y ...">
            <a:extLst>
              <a:ext uri="{FF2B5EF4-FFF2-40B4-BE49-F238E27FC236}">
                <a16:creationId xmlns:a16="http://schemas.microsoft.com/office/drawing/2014/main" id="{D98F1B9D-6649-71C9-E768-87EBF0F4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4" y="2798195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2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117-A767-FD0C-4CAC-B1E8AF5A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Descriptivo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372-88A7-50C7-01C2-66214B03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Productos</a:t>
            </a:r>
            <a:r>
              <a:rPr lang="en-US" dirty="0"/>
              <a:t> Mas </a:t>
            </a:r>
            <a:r>
              <a:rPr lang="en-US" dirty="0" err="1"/>
              <a:t>Vendidos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BE9DA-0FA3-AF28-E733-6AA4AA4BCDE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13576" t="19095" r="17959" b="13053"/>
          <a:stretch>
            <a:fillRect/>
          </a:stretch>
        </p:blipFill>
        <p:spPr>
          <a:xfrm>
            <a:off x="243840" y="228600"/>
            <a:ext cx="117043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3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C70A-9035-F267-A1F5-F331CDF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Ventas Por Mes</a:t>
            </a:r>
          </a:p>
        </p:txBody>
      </p:sp>
    </p:spTree>
    <p:extLst>
      <p:ext uri="{BB962C8B-B14F-4D97-AF65-F5344CB8AC3E}">
        <p14:creationId xmlns:p14="http://schemas.microsoft.com/office/powerpoint/2010/main" val="3351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153</TotalTime>
  <Words>206</Words>
  <Application>Microsoft Office PowerPoint</Application>
  <PresentationFormat>Widescreen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Calisto MT</vt:lpstr>
      <vt:lpstr>Wingdings 2</vt:lpstr>
      <vt:lpstr>Slate</vt:lpstr>
      <vt:lpstr>Análisis de Ventas y Segmentación de Clientes en un E-commerce </vt:lpstr>
      <vt:lpstr>Objetivo General:  Analizar el comportamiento de los usuarios en un entorno de e-commerce para segmentarlos en distintas categorías relevantes para un estudio de mercado.   Objetivos Específicos: Analizar la cantidad total de productos vendidos. Examinar las cantidades vendidas por mes. Analizar el comportamiento de compra de los usuarios. Agrupar a los clientes según su comportamiento de compra utilizando el modelo Recency/Frequency/Monetary (RFM). Aplicar un modelo de Random Forest para predecir la categoría de los clientes. </vt:lpstr>
      <vt:lpstr>Dataset</vt:lpstr>
      <vt:lpstr>Dataset</vt:lpstr>
      <vt:lpstr>Herramientas</vt:lpstr>
      <vt:lpstr>Analisis Descriptivo</vt:lpstr>
      <vt:lpstr>Productos Mas Vendidos</vt:lpstr>
      <vt:lpstr>PowerPoint Presentation</vt:lpstr>
      <vt:lpstr>Cantidad De Ventas Por Mes</vt:lpstr>
      <vt:lpstr>PowerPoint Presentation</vt:lpstr>
      <vt:lpstr>Usuarios Que Mas Gastan</vt:lpstr>
      <vt:lpstr>PowerPoint Presentation</vt:lpstr>
      <vt:lpstr>Paises Que Mas Compran</vt:lpstr>
      <vt:lpstr>PowerPoint Presentation</vt:lpstr>
      <vt:lpstr>RFM </vt:lpstr>
      <vt:lpstr>PowerPoint Presentation</vt:lpstr>
      <vt:lpstr>PowerPoint Presentation</vt:lpstr>
      <vt:lpstr>Machine Learning </vt:lpstr>
      <vt:lpstr>PowerPoint Presentation</vt:lpstr>
      <vt:lpstr>Boxplot</vt:lpstr>
      <vt:lpstr>PowerPoint Presentation</vt:lpstr>
      <vt:lpstr>Random Forest</vt:lpstr>
      <vt:lpstr>PowerPoint Presentation</vt:lpstr>
      <vt:lpstr>PowerPoint Presentation</vt:lpstr>
      <vt:lpstr>Conclusiones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Italo Giuseppe Buonanno</dc:creator>
  <cp:lastModifiedBy>Italo Giuseppe Buonanno</cp:lastModifiedBy>
  <cp:revision>1</cp:revision>
  <dcterms:created xsi:type="dcterms:W3CDTF">2025-07-28T08:24:13Z</dcterms:created>
  <dcterms:modified xsi:type="dcterms:W3CDTF">2025-07-29T10:28:42Z</dcterms:modified>
</cp:coreProperties>
</file>