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EB32-B824-A30D-BE0F-41996AF9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B5AF2-1450-9BD1-746C-B40E189F4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CB5A-D010-B7EE-6491-B456FF1B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639B-79DA-FC6D-9C76-6713549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BFDF-68AD-B1EA-4C41-B61DAF2B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F25A-8475-881E-E5C1-A8355B5A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C5BF1-30BE-DF0C-CDB5-D8F7ACB5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FA8-6B26-FE63-0710-E5C916A7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778A-2996-D7F0-22BA-05B6C40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D048-B13F-4A9B-076E-04F47CA1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D024-C9B3-85C5-06BB-AF2777AD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70AF2-A625-A2C5-45E1-E486C9EA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B1CD-D2A6-6AF8-6A1B-0B13136F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A30-DD40-6B3F-9EED-21F6A18D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8B0-1C07-1C33-DCC7-911CD622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8068-F783-3D69-50EB-50AA92F1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B778-1F00-D5D8-430B-64F828B7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1F9A-3137-C24E-D196-5805B5AD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9496-A52A-4318-3BB1-FDB7B4E5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4E2E-D2DF-3C7B-2977-156108DC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AB2-1DB8-9B16-B33A-AF2741B1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E01F-8BE7-76F2-79B5-902CEB01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F394-B3D1-B7FF-BC91-782CAC3F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8438-6C77-F6C0-5EC5-80CB17D8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0CDD-D117-FFBB-38F9-A05CFE6E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0D50-6A63-0D12-11D3-1347029C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2467-CABE-1FB7-BFFD-580879CB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F0950-3067-BD86-A370-C8CD4782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67C9-7CDF-2D28-78B6-BCE7972E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E039-2AA8-FB9E-A59F-6C87DDDD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955A-92E5-D37D-CF93-B1B1BDAB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075-EF7E-E0B4-A190-2532650D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38BC-E70D-E0B3-2312-57D10A2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A92DA-38CD-0D05-2C72-0F2A1B1DE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A9D05-E994-DD68-A2CD-DA1CF92A2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E78DC-A0B0-5BA7-223F-27B2147D7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2FBC1-B244-2D06-248A-E8F67D80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EC9C9-40B5-B551-94A0-CC956333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AAE6F-826C-FB1B-EA2B-8B38711F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9DA4-BB65-4AEA-775C-3DABBFE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400E-DD6A-1121-C27E-33FBF515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E57A-A0B4-E886-9FAC-88ED392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53100-ADFF-49E8-235B-7834AFA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18FAB-CFDF-9F19-11B8-B42B3D1C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A8E83-5E1B-2BF1-CD73-EBF6BC95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BDD14-C1CF-E1BF-F2E0-3B8C8A64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9AF2-8A23-E8E8-8506-A44BBA60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0251-A28D-6448-D031-4E0762C3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3AF32-013C-FA12-52D8-95C18C0C6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D637-99A2-BB53-E8ED-41BDD8A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8554-0F9F-5842-D6D0-186955EF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0D26-BB0D-0399-77CB-9B7119E4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396C-BE70-0C31-4BA0-EAEE716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1DBEF-6B84-01DD-0730-FB079F710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9F068-2EC3-9530-028C-77483807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A30F-4AEB-23E1-DDF0-05134C65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404B-B97C-576B-0BA8-5D198CC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A73A-C836-737E-C07F-8EBEBD7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402C7-AE9F-0770-0F1C-9749164A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E8A7D-E01B-E3FD-250A-CA4B86CF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4457-BB60-C175-15E5-C555BF2D4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E177-83C9-4189-8ADF-B80E9921338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29DE-90C5-5EF7-D6DC-63E1DC435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DE55-407F-8FEA-256F-B4524C8D7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11D8-9FE4-4389-ADC0-320FB089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FE69-68AD-71AC-F6CB-FFC02FD69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Link and Coding Modulation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9122-0716-16B1-9273-BD7901FA0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Mansfield (Ericsson)</a:t>
            </a:r>
          </a:p>
        </p:txBody>
      </p:sp>
    </p:spTree>
    <p:extLst>
      <p:ext uri="{BB962C8B-B14F-4D97-AF65-F5344CB8AC3E}">
        <p14:creationId xmlns:p14="http://schemas.microsoft.com/office/powerpoint/2010/main" val="32501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534C-C462-2A5A-B895-D48376FF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RFC 8561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0CFA-79CA-3D83-D802-052EE62D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8561 contains three modules</a:t>
            </a:r>
          </a:p>
          <a:p>
            <a:pPr lvl="1"/>
            <a:r>
              <a:rPr lang="en-US" dirty="0" err="1"/>
              <a:t>ietf</a:t>
            </a:r>
            <a:r>
              <a:rPr lang="en-US" dirty="0"/>
              <a:t>-microwave-</a:t>
            </a:r>
            <a:r>
              <a:rPr lang="en-US" dirty="0" err="1"/>
              <a:t>radio.link.yang</a:t>
            </a:r>
            <a:endParaRPr lang="en-US" dirty="0"/>
          </a:p>
          <a:p>
            <a:pPr lvl="1"/>
            <a:r>
              <a:rPr lang="en-US" dirty="0" err="1"/>
              <a:t>ietf</a:t>
            </a:r>
            <a:r>
              <a:rPr lang="en-US" dirty="0"/>
              <a:t>-microwave-</a:t>
            </a:r>
            <a:r>
              <a:rPr lang="en-US" dirty="0" err="1"/>
              <a:t>types.yang</a:t>
            </a:r>
            <a:endParaRPr lang="en-US" dirty="0"/>
          </a:p>
          <a:p>
            <a:pPr lvl="1"/>
            <a:r>
              <a:rPr lang="en-US" dirty="0" err="1"/>
              <a:t>ietf</a:t>
            </a:r>
            <a:r>
              <a:rPr lang="en-US" dirty="0"/>
              <a:t>-interface-</a:t>
            </a:r>
            <a:r>
              <a:rPr lang="en-US" dirty="0" err="1"/>
              <a:t>protection.yang</a:t>
            </a:r>
            <a:endParaRPr lang="en-US" dirty="0"/>
          </a:p>
          <a:p>
            <a:r>
              <a:rPr lang="en-US" dirty="0"/>
              <a:t>Since the </a:t>
            </a:r>
            <a:r>
              <a:rPr lang="en-US" dirty="0" err="1"/>
              <a:t>ietf</a:t>
            </a:r>
            <a:r>
              <a:rPr lang="en-US" dirty="0"/>
              <a:t>-microwave-</a:t>
            </a:r>
            <a:r>
              <a:rPr lang="en-US" dirty="0" err="1"/>
              <a:t>types.yang</a:t>
            </a:r>
            <a:r>
              <a:rPr lang="en-US" dirty="0"/>
              <a:t> module is in RFC 8561, the only way to add new standardized coding-modulations to the list is to create a revision of RFC 8561.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571652-F07A-703F-F7C9-990BD3A3B7F5}"/>
              </a:ext>
            </a:extLst>
          </p:cNvPr>
          <p:cNvGrpSpPr/>
          <p:nvPr/>
        </p:nvGrpSpPr>
        <p:grpSpPr>
          <a:xfrm>
            <a:off x="6921061" y="403462"/>
            <a:ext cx="4329347" cy="3206751"/>
            <a:chOff x="6921061" y="403462"/>
            <a:chExt cx="4329347" cy="32067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7E1396-9A72-0723-767B-60E641187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061" y="403462"/>
              <a:ext cx="4329347" cy="28443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03CAF-ED46-0590-896A-A883D52773B3}"/>
                </a:ext>
              </a:extLst>
            </p:cNvPr>
            <p:cNvSpPr txBox="1"/>
            <p:nvPr/>
          </p:nvSpPr>
          <p:spPr>
            <a:xfrm>
              <a:off x="6921061" y="2409884"/>
              <a:ext cx="8226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6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0619-7A9C-F8A3-ECFF-442BA291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CE4F-6785-0CD5-2D0B-0A1C7077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take the identities related to coding-modulation out of RFC 8561 and put them in their own yang module</a:t>
            </a:r>
          </a:p>
          <a:p>
            <a:r>
              <a:rPr lang="en-US" dirty="0"/>
              <a:t>A registration for new identities process could be created and the yang file could be auto generated from the registry database like the IANA process for interface types</a:t>
            </a:r>
          </a:p>
          <a:p>
            <a:r>
              <a:rPr lang="en-US" dirty="0"/>
              <a:t>Positives</a:t>
            </a:r>
          </a:p>
          <a:p>
            <a:pPr lvl="1"/>
            <a:r>
              <a:rPr lang="en-US" dirty="0"/>
              <a:t>The microwave radio link RFC does not have to change when new standardized coding-modulations are needed.</a:t>
            </a:r>
          </a:p>
          <a:p>
            <a:pPr lvl="1"/>
            <a:r>
              <a:rPr lang="en-US" dirty="0"/>
              <a:t>Lightweight process for adding new identities</a:t>
            </a:r>
          </a:p>
        </p:txBody>
      </p:sp>
    </p:spTree>
    <p:extLst>
      <p:ext uri="{BB962C8B-B14F-4D97-AF65-F5344CB8AC3E}">
        <p14:creationId xmlns:p14="http://schemas.microsoft.com/office/powerpoint/2010/main" val="102351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555A-BF59-535C-007D-71B5441E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F1BB-5D5A-1AC9-4519-C1E695F1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iana</a:t>
            </a:r>
            <a:r>
              <a:rPr lang="en-US" dirty="0"/>
              <a:t>-if-</a:t>
            </a:r>
            <a:r>
              <a:rPr lang="en-US" dirty="0" err="1"/>
              <a:t>type.yang</a:t>
            </a:r>
            <a:endParaRPr lang="en-US" dirty="0"/>
          </a:p>
          <a:p>
            <a:pPr lvl="1"/>
            <a:r>
              <a:rPr lang="en-US" dirty="0"/>
              <a:t>This one has a registration database (spreadsheet) that includes all the approved interface types</a:t>
            </a:r>
          </a:p>
          <a:p>
            <a:pPr lvl="1"/>
            <a:r>
              <a:rPr lang="en-US" dirty="0"/>
              <a:t>A tool is run periodically to create a new version of the yang file if there are new/modified entries in the registration database</a:t>
            </a:r>
          </a:p>
          <a:p>
            <a:pPr lvl="1"/>
            <a:r>
              <a:rPr lang="en-US" dirty="0"/>
              <a:t>So the process for adding new if-types is a much less arduous process than </a:t>
            </a:r>
            <a:r>
              <a:rPr lang="en-US" dirty="0" err="1"/>
              <a:t>reving</a:t>
            </a:r>
            <a:r>
              <a:rPr lang="en-US" dirty="0"/>
              <a:t> an RFC</a:t>
            </a:r>
          </a:p>
          <a:p>
            <a:r>
              <a:rPr lang="en-US" dirty="0"/>
              <a:t>(soon to be) ieee802-ethertype.yang  (IEEE P802f)</a:t>
            </a:r>
          </a:p>
          <a:p>
            <a:pPr lvl="1"/>
            <a:r>
              <a:rPr lang="en-US" dirty="0"/>
              <a:t>This one uses enumeration rather than identity, which makes it harder to extend without modifying/updating the standard that includes the yang module.</a:t>
            </a:r>
          </a:p>
        </p:txBody>
      </p:sp>
    </p:spTree>
    <p:extLst>
      <p:ext uri="{BB962C8B-B14F-4D97-AF65-F5344CB8AC3E}">
        <p14:creationId xmlns:p14="http://schemas.microsoft.com/office/powerpoint/2010/main" val="26363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7308-3F64-DE1D-4B5D-FA61589E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Alternative (Option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A8F0-BCC3-A5DE-C167-39891F34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8095" cy="4351338"/>
          </a:xfrm>
        </p:spPr>
        <p:txBody>
          <a:bodyPr/>
          <a:lstStyle/>
          <a:p>
            <a:r>
              <a:rPr lang="en-US" dirty="0"/>
              <a:t>Create a Container that has a list that contains a string</a:t>
            </a:r>
          </a:p>
          <a:p>
            <a:r>
              <a:rPr lang="en-US" dirty="0"/>
              <a:t>Then instances for each supported modulation would have to be created at run time and populate the list</a:t>
            </a:r>
          </a:p>
          <a:p>
            <a:r>
              <a:rPr lang="en-US" dirty="0"/>
              <a:t>Instead of identity refs there would be a </a:t>
            </a:r>
            <a:r>
              <a:rPr lang="en-US" dirty="0" err="1"/>
              <a:t>leafref</a:t>
            </a:r>
            <a:r>
              <a:rPr lang="en-US" dirty="0"/>
              <a:t> to an instance of the list</a:t>
            </a:r>
          </a:p>
          <a:p>
            <a:r>
              <a:rPr lang="en-US" dirty="0"/>
              <a:t>No validation until runtime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06546-6161-BEA3-18E7-369F1CAD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822" y="2660724"/>
            <a:ext cx="2824558" cy="2681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9EC6E-947D-AD89-E6B3-C9556C27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907" y="1490422"/>
            <a:ext cx="3130711" cy="4686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130D7-596C-046E-3FF9-59516A2E514A}"/>
              </a:ext>
            </a:extLst>
          </p:cNvPr>
          <p:cNvSpPr/>
          <p:nvPr/>
        </p:nvSpPr>
        <p:spPr>
          <a:xfrm>
            <a:off x="8812240" y="1523086"/>
            <a:ext cx="379057" cy="302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Radio Link and Coding Modulation Modeling</vt:lpstr>
      <vt:lpstr>Existing RFC 8561</vt:lpstr>
      <vt:lpstr>Alternative</vt:lpstr>
      <vt:lpstr>Examples</vt:lpstr>
      <vt:lpstr>Another Alternative (Option 2)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Link and Coding Modulation Modeling</dc:title>
  <dc:creator>Scott Mansfield</dc:creator>
  <cp:lastModifiedBy>Scott Mansfield</cp:lastModifiedBy>
  <cp:revision>1</cp:revision>
  <dcterms:created xsi:type="dcterms:W3CDTF">2023-10-05T17:30:34Z</dcterms:created>
  <dcterms:modified xsi:type="dcterms:W3CDTF">2023-10-05T18:58:12Z</dcterms:modified>
</cp:coreProperties>
</file>