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6" r:id="rId9"/>
    <p:sldId id="267" r:id="rId10"/>
    <p:sldId id="260" r:id="rId11"/>
    <p:sldId id="262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2CE"/>
    <a:srgbClr val="DAC2A8"/>
    <a:srgbClr val="F3ECE5"/>
    <a:srgbClr val="F2F2F2"/>
    <a:srgbClr val="A6A6A6"/>
    <a:srgbClr val="747474"/>
    <a:srgbClr val="737373"/>
    <a:srgbClr val="404040"/>
    <a:srgbClr val="262626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7" d="100"/>
          <a:sy n="57" d="100"/>
        </p:scale>
        <p:origin x="1218" y="27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B16F9-5A5F-4A49-AFA7-9E1C704B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32E4A0-2D37-4B27-B7FE-0A4440678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AFF5ED-7EB1-4B92-9C02-2C303676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4CF-7C7F-49D2-8D37-90B990B6D07A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12E34-D6D0-4E0B-B2AB-3BC79146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49B68-A966-4AFA-AE44-33061023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FDA2-9533-4617-9D8F-C8F15CA74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9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4AA67-089A-40A6-84A7-5821DBE9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0BA1DE-A253-4D0C-BA39-5D0D1945D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F0DC8-D169-4BA6-9F1D-1215065F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4CF-7C7F-49D2-8D37-90B990B6D07A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7E7FB-CF44-42DF-9E85-202E0FB4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CF574-4670-4902-8749-D8DDA510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FDA2-9533-4617-9D8F-C8F15CA74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1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9EAB70-BC83-467B-BF18-0172CE872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7DE042-42A9-4A21-800D-F815D9876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089B1-FBA2-425A-8FAC-C6E216CF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4CF-7C7F-49D2-8D37-90B990B6D07A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B696A0-525D-49A6-995E-3CEB461A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A39FB-7F77-4549-B5EF-A84C5C32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FDA2-9533-4617-9D8F-C8F15CA74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72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BD3CC-7744-4A19-80D1-B95127D7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DA1ED2-CA99-413D-908B-F844817A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094A92-F692-44E2-8128-DFF729F6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4CF-7C7F-49D2-8D37-90B990B6D07A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D8FAA1-174F-4547-8D8A-56CF167B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828EB9-E91A-45FE-A492-1497671A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FDA2-9533-4617-9D8F-C8F15CA74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63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9108-101F-42AC-8205-3EABBFE3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B8015-E70A-498C-95DB-CFA0D5498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358B59-5C86-487C-AEF7-E812F2BB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4CF-7C7F-49D2-8D37-90B990B6D07A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BC892-478D-4E87-AB8C-A5AE59C9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4957B-E572-412D-BCE9-5645A6F1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FDA2-9533-4617-9D8F-C8F15CA74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79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B20EA-54F4-4A76-BACD-20E6B6CD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C25B7-1797-4D71-94BC-CBC22D7F6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342F60-348F-44FC-927B-2F41B717E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594205-04E5-4203-A67F-780A6E5B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4CF-7C7F-49D2-8D37-90B990B6D07A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67ED28-4D88-4873-8514-6A9B5B72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F5540D-E60F-4E5B-8B58-55B17383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FDA2-9533-4617-9D8F-C8F15CA74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5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86B9A-F8D8-484E-8DE8-59A6D306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DAC192-75E3-45FC-AEDF-72E97AAF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FA1955-C10E-4982-BF5B-1DF818C49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EB418D-3909-4BF5-88F0-C4F381C2A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C3D05E-5BEA-4487-B3B0-FC01533A9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CDC643-E9B1-4772-8C95-FE0A6537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4CF-7C7F-49D2-8D37-90B990B6D07A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BC2DDB-4230-4630-8A00-6DA0899A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F98D4C-DD24-465E-A573-96BB81FB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FDA2-9533-4617-9D8F-C8F15CA74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70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D184-9485-4A0D-B3D2-7309BDDC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635AB9-10F3-4107-A28E-E94BBE70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4CF-7C7F-49D2-8D37-90B990B6D07A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72A6D6-4360-45F1-BA47-853C0F46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666DAE-6179-46FC-8FF0-E0DCA964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FDA2-9533-4617-9D8F-C8F15CA74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297ECB-55BB-45A6-BD8E-4474D0CC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4CF-7C7F-49D2-8D37-90B990B6D07A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0D4346-9388-4F08-9A03-76E90255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B7CCFA-79C8-49B0-931D-495598CA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FDA2-9533-4617-9D8F-C8F15CA74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4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390EE-9715-410D-8A91-773D84C9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79F70-43E8-48D9-80BF-10E43342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DF8FE7-4601-44E8-AFF7-D69335573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CDDFCA-4E65-4A1A-ABFB-FBF5AD00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4CF-7C7F-49D2-8D37-90B990B6D07A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C31E07-6E7E-4003-9B95-C0FED3A6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5D701C-2226-4A4B-85BC-442A0286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FDA2-9533-4617-9D8F-C8F15CA74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34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9F534-55A1-40D3-99BE-7CCD7B17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BFD5DE-5D30-45D6-93D0-5D7F65D5A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415067-AE69-4E2E-9AEA-520BB674E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63C937-2230-4BD3-8E90-8F835C6B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A4CF-7C7F-49D2-8D37-90B990B6D07A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FF091A-0AE3-4317-8488-05050819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8E5AFF-9089-4B3E-A9F2-BA72A7E4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BFDA2-9533-4617-9D8F-C8F15CA74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9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2A3219-B864-4F5B-A726-65B95295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226A65-88A7-4D00-AC0A-E98DBA3C3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8AF143-0FBF-4BE9-87A2-5A99226C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A4CF-7C7F-49D2-8D37-90B990B6D07A}" type="datetimeFigureOut">
              <a:rPr lang="pt-BR" smtClean="0"/>
              <a:t>20/01/2023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17BADA-326F-4F0A-AAD7-3976AF54C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944F8D-C590-4321-A719-C324F775D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BFDA2-9533-4617-9D8F-C8F15CA74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59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61.png" /><Relationship Id="rId4" Type="http://schemas.openxmlformats.org/officeDocument/2006/relationships/image" Target="../media/image60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openxmlformats.org/officeDocument/2006/relationships/image" Target="../media/image4.jpg" /><Relationship Id="rId7" Type="http://schemas.openxmlformats.org/officeDocument/2006/relationships/image" Target="../media/image7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microsoft.com/office/2007/relationships/hdphoto" Target="../media/hdphoto1.wdp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 /><Relationship Id="rId3" Type="http://schemas.openxmlformats.org/officeDocument/2006/relationships/image" Target="../media/image13.jpg" /><Relationship Id="rId7" Type="http://schemas.microsoft.com/office/2007/relationships/hdphoto" Target="../media/hdphoto3.wdp" /><Relationship Id="rId12" Type="http://schemas.openxmlformats.org/officeDocument/2006/relationships/image" Target="../media/image20.jp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5.png" /><Relationship Id="rId11" Type="http://schemas.openxmlformats.org/officeDocument/2006/relationships/image" Target="../media/image19.jpg" /><Relationship Id="rId5" Type="http://schemas.microsoft.com/office/2007/relationships/hdphoto" Target="../media/hdphoto2.wdp" /><Relationship Id="rId10" Type="http://schemas.openxmlformats.org/officeDocument/2006/relationships/image" Target="../media/image18.jpg" /><Relationship Id="rId4" Type="http://schemas.openxmlformats.org/officeDocument/2006/relationships/image" Target="../media/image14.png" /><Relationship Id="rId9" Type="http://schemas.openxmlformats.org/officeDocument/2006/relationships/image" Target="../media/image1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 /><Relationship Id="rId13" Type="http://schemas.openxmlformats.org/officeDocument/2006/relationships/image" Target="../media/image34.jpg" /><Relationship Id="rId3" Type="http://schemas.openxmlformats.org/officeDocument/2006/relationships/image" Target="../media/image24.jpg" /><Relationship Id="rId7" Type="http://schemas.openxmlformats.org/officeDocument/2006/relationships/image" Target="../media/image28.jpg" /><Relationship Id="rId12" Type="http://schemas.openxmlformats.org/officeDocument/2006/relationships/image" Target="../media/image33.jpg" /><Relationship Id="rId2" Type="http://schemas.openxmlformats.org/officeDocument/2006/relationships/image" Target="../media/image23.jpg" /><Relationship Id="rId16" Type="http://schemas.openxmlformats.org/officeDocument/2006/relationships/image" Target="../media/image37.jp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7.jpg" /><Relationship Id="rId11" Type="http://schemas.openxmlformats.org/officeDocument/2006/relationships/image" Target="../media/image32.jpg" /><Relationship Id="rId5" Type="http://schemas.openxmlformats.org/officeDocument/2006/relationships/image" Target="../media/image26.jpg" /><Relationship Id="rId15" Type="http://schemas.openxmlformats.org/officeDocument/2006/relationships/image" Target="../media/image36.jpg" /><Relationship Id="rId10" Type="http://schemas.openxmlformats.org/officeDocument/2006/relationships/image" Target="../media/image31.jpg" /><Relationship Id="rId4" Type="http://schemas.openxmlformats.org/officeDocument/2006/relationships/image" Target="../media/image25.jpg" /><Relationship Id="rId9" Type="http://schemas.openxmlformats.org/officeDocument/2006/relationships/image" Target="../media/image30.jpg" /><Relationship Id="rId14" Type="http://schemas.openxmlformats.org/officeDocument/2006/relationships/image" Target="../media/image35.jp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 /><Relationship Id="rId3" Type="http://schemas.openxmlformats.org/officeDocument/2006/relationships/image" Target="../media/image39.svg" /><Relationship Id="rId7" Type="http://schemas.openxmlformats.org/officeDocument/2006/relationships/image" Target="../media/image43.svg" /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2.png" /><Relationship Id="rId11" Type="http://schemas.openxmlformats.org/officeDocument/2006/relationships/image" Target="../media/image47.svg" /><Relationship Id="rId5" Type="http://schemas.openxmlformats.org/officeDocument/2006/relationships/image" Target="../media/image41.svg" /><Relationship Id="rId10" Type="http://schemas.openxmlformats.org/officeDocument/2006/relationships/image" Target="../media/image46.png" /><Relationship Id="rId4" Type="http://schemas.openxmlformats.org/officeDocument/2006/relationships/image" Target="../media/image40.png" /><Relationship Id="rId9" Type="http://schemas.openxmlformats.org/officeDocument/2006/relationships/image" Target="../media/image45.sv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 /><Relationship Id="rId13" Type="http://schemas.openxmlformats.org/officeDocument/2006/relationships/image" Target="../media/image59.svg" /><Relationship Id="rId3" Type="http://schemas.openxmlformats.org/officeDocument/2006/relationships/image" Target="../media/image49.svg" /><Relationship Id="rId7" Type="http://schemas.openxmlformats.org/officeDocument/2006/relationships/image" Target="../media/image53.svg" /><Relationship Id="rId12" Type="http://schemas.openxmlformats.org/officeDocument/2006/relationships/image" Target="../media/image58.png" /><Relationship Id="rId2" Type="http://schemas.openxmlformats.org/officeDocument/2006/relationships/image" Target="../media/image48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2.png" /><Relationship Id="rId11" Type="http://schemas.openxmlformats.org/officeDocument/2006/relationships/image" Target="../media/image57.svg" /><Relationship Id="rId5" Type="http://schemas.openxmlformats.org/officeDocument/2006/relationships/image" Target="../media/image51.svg" /><Relationship Id="rId10" Type="http://schemas.openxmlformats.org/officeDocument/2006/relationships/image" Target="../media/image56.png" /><Relationship Id="rId4" Type="http://schemas.openxmlformats.org/officeDocument/2006/relationships/image" Target="../media/image50.png" /><Relationship Id="rId9" Type="http://schemas.openxmlformats.org/officeDocument/2006/relationships/image" Target="../media/image55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4585E044-7305-4911-8872-486443BD5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97212">
            <a:off x="-637949" y="673359"/>
            <a:ext cx="13467898" cy="55112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4CEE9E-6DC8-4936-B528-E9D5A9A68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198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dirty="0">
                <a:latin typeface="Akira Expanded" panose="02000800000000000000" pitchFamily="50" charset="0"/>
              </a:rPr>
              <a:t>Identidade Visual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119E59-3520-4439-940D-7BBA7FCCA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554" y="4766871"/>
            <a:ext cx="3212892" cy="595859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MADE TOMMY" panose="02000503000000020004" pitchFamily="50" charset="0"/>
              </a:rPr>
              <a:t>Por: Pedro Gabriel</a:t>
            </a:r>
          </a:p>
        </p:txBody>
      </p:sp>
    </p:spTree>
    <p:extLst>
      <p:ext uri="{BB962C8B-B14F-4D97-AF65-F5344CB8AC3E}">
        <p14:creationId xmlns:p14="http://schemas.microsoft.com/office/powerpoint/2010/main" val="217329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>
            <a:extLst>
              <a:ext uri="{FF2B5EF4-FFF2-40B4-BE49-F238E27FC236}">
                <a16:creationId xmlns:a16="http://schemas.microsoft.com/office/drawing/2014/main" id="{DB7FE3E3-E39C-436F-833C-C8730FED4858}"/>
              </a:ext>
            </a:extLst>
          </p:cNvPr>
          <p:cNvSpPr/>
          <p:nvPr/>
        </p:nvSpPr>
        <p:spPr>
          <a:xfrm>
            <a:off x="6059488" y="-96128"/>
            <a:ext cx="6132512" cy="70511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4CEE9E-6DC8-4936-B528-E9D5A9A68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301472"/>
            <a:ext cx="5458691" cy="1193798"/>
          </a:xfrm>
        </p:spPr>
        <p:txBody>
          <a:bodyPr>
            <a:normAutofit fontScale="90000"/>
          </a:bodyPr>
          <a:lstStyle/>
          <a:p>
            <a:r>
              <a:rPr lang="pt-BR" sz="8000" dirty="0">
                <a:latin typeface="Akira Expanded" panose="02000800000000000000" pitchFamily="50" charset="0"/>
              </a:rPr>
              <a:t>fontes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E6E947-4B87-4102-BD1C-87FB248679C1}"/>
              </a:ext>
            </a:extLst>
          </p:cNvPr>
          <p:cNvSpPr txBox="1"/>
          <p:nvPr/>
        </p:nvSpPr>
        <p:spPr>
          <a:xfrm>
            <a:off x="471056" y="2572340"/>
            <a:ext cx="534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kira Expanded" panose="02000800000000000000" pitchFamily="50" charset="0"/>
              </a:rPr>
              <a:t>AKIRA EXPANDED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79AC1D57-FA7A-4ED6-9CD4-5EED4CAFEABD}"/>
              </a:ext>
            </a:extLst>
          </p:cNvPr>
          <p:cNvCxnSpPr>
            <a:cxnSpLocks/>
          </p:cNvCxnSpPr>
          <p:nvPr/>
        </p:nvCxnSpPr>
        <p:spPr>
          <a:xfrm>
            <a:off x="549954" y="3092395"/>
            <a:ext cx="3246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8821A1E-C92B-45E4-BA5B-A4F30D08AB48}"/>
              </a:ext>
            </a:extLst>
          </p:cNvPr>
          <p:cNvSpPr txBox="1"/>
          <p:nvPr/>
        </p:nvSpPr>
        <p:spPr>
          <a:xfrm>
            <a:off x="6260013" y="1626303"/>
            <a:ext cx="332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COCOGOOSE " pitchFamily="2" charset="0"/>
              </a:rPr>
              <a:t>Cocogoose</a:t>
            </a:r>
            <a:endParaRPr lang="pt-BR" sz="2000" dirty="0">
              <a:latin typeface="COCOGOOSE " pitchFamily="2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7D140C4-74F1-439B-9FB8-8FA1AB670998}"/>
              </a:ext>
            </a:extLst>
          </p:cNvPr>
          <p:cNvCxnSpPr>
            <a:cxnSpLocks/>
          </p:cNvCxnSpPr>
          <p:nvPr/>
        </p:nvCxnSpPr>
        <p:spPr>
          <a:xfrm>
            <a:off x="6338911" y="2142383"/>
            <a:ext cx="3246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5218891-96A3-46C6-8E00-5E2DBE5CA025}"/>
              </a:ext>
            </a:extLst>
          </p:cNvPr>
          <p:cNvSpPr txBox="1"/>
          <p:nvPr/>
        </p:nvSpPr>
        <p:spPr>
          <a:xfrm>
            <a:off x="6271755" y="2633895"/>
            <a:ext cx="1911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COGOOSE " pitchFamily="2" charset="0"/>
              </a:rPr>
              <a:t>Cocogoose</a:t>
            </a:r>
            <a:endParaRPr lang="pt-BR" sz="2000" dirty="0">
              <a:latin typeface="COCOGOOSE " pitchFamily="2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B908F22-42F5-453F-BB49-CC1D6A585299}"/>
              </a:ext>
            </a:extLst>
          </p:cNvPr>
          <p:cNvSpPr txBox="1"/>
          <p:nvPr/>
        </p:nvSpPr>
        <p:spPr>
          <a:xfrm>
            <a:off x="6271756" y="4180097"/>
            <a:ext cx="257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COGOOSE" panose="02000000000000000000" pitchFamily="2" charset="0"/>
              </a:rPr>
              <a:t>Cocogoose</a:t>
            </a:r>
            <a:r>
              <a:rPr lang="pt-BR" sz="2000" dirty="0">
                <a:latin typeface="COCOGOOSE" panose="02000000000000000000" pitchFamily="2" charset="0"/>
              </a:rPr>
              <a:t> </a:t>
            </a:r>
            <a:r>
              <a:rPr lang="pt-BR" sz="2000" dirty="0" err="1">
                <a:latin typeface="COCOGOOSE" panose="02000000000000000000" pitchFamily="2" charset="0"/>
              </a:rPr>
              <a:t>Bold</a:t>
            </a:r>
            <a:endParaRPr lang="pt-BR" sz="2000" dirty="0">
              <a:latin typeface="COCOGOOSE" panose="02000000000000000000" pitchFamily="2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71F7DC1-CE45-43D2-A129-DEB390A842E5}"/>
              </a:ext>
            </a:extLst>
          </p:cNvPr>
          <p:cNvSpPr txBox="1"/>
          <p:nvPr/>
        </p:nvSpPr>
        <p:spPr>
          <a:xfrm>
            <a:off x="6271756" y="4525960"/>
            <a:ext cx="257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cogoose Pro" panose="00000500000000000000" pitchFamily="2" charset="0"/>
              </a:rPr>
              <a:t>Cocogoose</a:t>
            </a:r>
            <a:r>
              <a:rPr lang="pt-BR" sz="2000" dirty="0">
                <a:latin typeface="Cocogoose Pro" panose="00000500000000000000" pitchFamily="2" charset="0"/>
              </a:rPr>
              <a:t> Pro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B5D8892-9E5A-4009-A432-7A89764DCB44}"/>
              </a:ext>
            </a:extLst>
          </p:cNvPr>
          <p:cNvSpPr txBox="1"/>
          <p:nvPr/>
        </p:nvSpPr>
        <p:spPr>
          <a:xfrm>
            <a:off x="6271755" y="3008946"/>
            <a:ext cx="3246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cogoose Pro Light" panose="00000500000000000000" pitchFamily="2" charset="0"/>
              </a:rPr>
              <a:t>Cocogoose</a:t>
            </a:r>
            <a:r>
              <a:rPr lang="pt-BR" sz="2000" dirty="0">
                <a:latin typeface="Cocogoose Pro Light" panose="00000500000000000000" pitchFamily="2" charset="0"/>
              </a:rPr>
              <a:t> Pro Light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2471904-B31C-4F35-B34E-C4387E8A8B5A}"/>
              </a:ext>
            </a:extLst>
          </p:cNvPr>
          <p:cNvSpPr txBox="1"/>
          <p:nvPr/>
        </p:nvSpPr>
        <p:spPr>
          <a:xfrm>
            <a:off x="6271755" y="3779987"/>
            <a:ext cx="399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cogoose Pro SemiLight" panose="00000500000000000000" pitchFamily="2" charset="0"/>
              </a:rPr>
              <a:t>Cocogoose</a:t>
            </a:r>
            <a:r>
              <a:rPr lang="pt-BR" sz="2000" dirty="0">
                <a:latin typeface="Cocogoose Pro SemiLight" panose="00000500000000000000" pitchFamily="2" charset="0"/>
              </a:rPr>
              <a:t> Pro </a:t>
            </a:r>
            <a:r>
              <a:rPr lang="pt-BR" sz="2000" dirty="0" err="1">
                <a:latin typeface="Cocogoose Pro SemiLight" panose="00000500000000000000" pitchFamily="2" charset="0"/>
              </a:rPr>
              <a:t>SemiLight</a:t>
            </a:r>
            <a:endParaRPr lang="pt-BR" sz="2000" dirty="0">
              <a:latin typeface="Cocogoose Pro SemiLight" panose="00000500000000000000" pitchFamily="2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3F37A3D-98C2-4951-992A-FED2058A7E04}"/>
              </a:ext>
            </a:extLst>
          </p:cNvPr>
          <p:cNvSpPr txBox="1"/>
          <p:nvPr/>
        </p:nvSpPr>
        <p:spPr>
          <a:xfrm>
            <a:off x="6260013" y="2338566"/>
            <a:ext cx="3246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cogoose Pro Thin" panose="00000500000000000000" pitchFamily="2" charset="0"/>
              </a:rPr>
              <a:t>Cocogoose</a:t>
            </a:r>
            <a:r>
              <a:rPr lang="pt-BR" sz="2000" dirty="0">
                <a:latin typeface="Cocogoose Pro Thin" panose="00000500000000000000" pitchFamily="2" charset="0"/>
              </a:rPr>
              <a:t> Pro </a:t>
            </a:r>
            <a:r>
              <a:rPr lang="pt-BR" sz="2000" dirty="0" err="1">
                <a:latin typeface="Cocogoose Pro Thin" panose="00000500000000000000" pitchFamily="2" charset="0"/>
              </a:rPr>
              <a:t>Thin</a:t>
            </a:r>
            <a:endParaRPr lang="pt-BR" sz="2000" dirty="0">
              <a:latin typeface="Cocogoose Pro Thin" panose="00000500000000000000" pitchFamily="2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ECEDE4E-4831-4340-9525-216BE5C7E6F8}"/>
              </a:ext>
            </a:extLst>
          </p:cNvPr>
          <p:cNvSpPr txBox="1"/>
          <p:nvPr/>
        </p:nvSpPr>
        <p:spPr>
          <a:xfrm>
            <a:off x="6260013" y="3379868"/>
            <a:ext cx="384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cogoose Pro UltraLight" panose="00000500000000000000" pitchFamily="2" charset="0"/>
              </a:rPr>
              <a:t>Cocogoose</a:t>
            </a:r>
            <a:r>
              <a:rPr lang="pt-BR" sz="2000" dirty="0">
                <a:latin typeface="Cocogoose Pro UltraLight" panose="00000500000000000000" pitchFamily="2" charset="0"/>
              </a:rPr>
              <a:t> Pro </a:t>
            </a:r>
            <a:r>
              <a:rPr lang="pt-BR" sz="2000" dirty="0" err="1">
                <a:latin typeface="Cocogoose Pro UltraLight" panose="00000500000000000000" pitchFamily="2" charset="0"/>
              </a:rPr>
              <a:t>UltraLight</a:t>
            </a:r>
            <a:endParaRPr lang="pt-BR" sz="2000" dirty="0">
              <a:latin typeface="Cocogoose Pro UltraLight" panose="00000500000000000000" pitchFamily="2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4CC104D-A0A4-4A69-9D2B-E53E20EC7DD6}"/>
              </a:ext>
            </a:extLst>
          </p:cNvPr>
          <p:cNvSpPr txBox="1"/>
          <p:nvPr/>
        </p:nvSpPr>
        <p:spPr>
          <a:xfrm>
            <a:off x="471056" y="3325171"/>
            <a:ext cx="432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Akira Expanded" panose="02000800000000000000" pitchFamily="50" charset="0"/>
              </a:rPr>
              <a:t>abcdefghijklmnopqrstuvwxyz</a:t>
            </a:r>
            <a:endParaRPr lang="pt-BR" sz="2400" dirty="0">
              <a:latin typeface="Akira Expanded" panose="02000800000000000000" pitchFamily="50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93D92A7-91AC-4838-B944-4BD6D0FDD7B9}"/>
              </a:ext>
            </a:extLst>
          </p:cNvPr>
          <p:cNvSpPr txBox="1"/>
          <p:nvPr/>
        </p:nvSpPr>
        <p:spPr>
          <a:xfrm>
            <a:off x="6271755" y="5220554"/>
            <a:ext cx="555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COGOOSE" panose="02000000000000000000" pitchFamily="2" charset="0"/>
              </a:rPr>
              <a:t>Aa </a:t>
            </a:r>
            <a:r>
              <a:rPr lang="pt-BR" sz="2400" dirty="0" err="1">
                <a:latin typeface="COCOGOOSE" panose="02000000000000000000" pitchFamily="2" charset="0"/>
              </a:rPr>
              <a:t>Bb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Cc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Dd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Ee</a:t>
            </a:r>
            <a:r>
              <a:rPr lang="pt-BR" sz="2400" dirty="0">
                <a:latin typeface="COCOGOOSE" panose="02000000000000000000" pitchFamily="2" charset="0"/>
              </a:rPr>
              <a:t> Ff </a:t>
            </a:r>
            <a:r>
              <a:rPr lang="pt-BR" sz="2400" dirty="0" err="1">
                <a:latin typeface="COCOGOOSE" panose="02000000000000000000" pitchFamily="2" charset="0"/>
              </a:rPr>
              <a:t>Gg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Hh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Ii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Jj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Kk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Ll</a:t>
            </a:r>
            <a:r>
              <a:rPr lang="pt-BR" sz="2400" dirty="0">
                <a:latin typeface="COCOGOOSE" panose="02000000000000000000" pitchFamily="2" charset="0"/>
              </a:rPr>
              <a:t> Mm </a:t>
            </a:r>
            <a:r>
              <a:rPr lang="pt-BR" sz="2400" dirty="0" err="1">
                <a:latin typeface="COCOGOOSE" panose="02000000000000000000" pitchFamily="2" charset="0"/>
              </a:rPr>
              <a:t>Nn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Oo</a:t>
            </a:r>
            <a:r>
              <a:rPr lang="pt-BR" sz="2400" dirty="0">
                <a:latin typeface="COCOGOOSE" panose="02000000000000000000" pitchFamily="2" charset="0"/>
              </a:rPr>
              <a:t> Pp </a:t>
            </a:r>
            <a:r>
              <a:rPr lang="pt-BR" sz="2400" dirty="0" err="1">
                <a:latin typeface="COCOGOOSE" panose="02000000000000000000" pitchFamily="2" charset="0"/>
              </a:rPr>
              <a:t>Qq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Rr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Ss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Tt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Uu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Vv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Ww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Xx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Yy</a:t>
            </a:r>
            <a:r>
              <a:rPr lang="pt-BR" sz="2400" dirty="0">
                <a:latin typeface="COCOGOOSE" panose="02000000000000000000" pitchFamily="2" charset="0"/>
              </a:rPr>
              <a:t> </a:t>
            </a:r>
            <a:r>
              <a:rPr lang="pt-BR" sz="2400" dirty="0" err="1">
                <a:latin typeface="COCOGOOSE" panose="02000000000000000000" pitchFamily="2" charset="0"/>
              </a:rPr>
              <a:t>Zz</a:t>
            </a:r>
            <a:endParaRPr lang="pt-BR" dirty="0">
              <a:latin typeface="COCOGOOS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5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8791A637-B668-4305-A4CE-D367F0D62FE8}"/>
              </a:ext>
            </a:extLst>
          </p:cNvPr>
          <p:cNvSpPr/>
          <p:nvPr/>
        </p:nvSpPr>
        <p:spPr>
          <a:xfrm>
            <a:off x="6059488" y="-96128"/>
            <a:ext cx="6132512" cy="70511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4CEE9E-6DC8-4936-B528-E9D5A9A68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301472"/>
            <a:ext cx="5458691" cy="1193798"/>
          </a:xfrm>
        </p:spPr>
        <p:txBody>
          <a:bodyPr>
            <a:normAutofit fontScale="90000"/>
          </a:bodyPr>
          <a:lstStyle/>
          <a:p>
            <a:r>
              <a:rPr lang="pt-BR" sz="8000" dirty="0">
                <a:latin typeface="Akira Expanded" panose="02000800000000000000" pitchFamily="50" charset="0"/>
              </a:rPr>
              <a:t>fontes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E6E947-4B87-4102-BD1C-87FB248679C1}"/>
              </a:ext>
            </a:extLst>
          </p:cNvPr>
          <p:cNvSpPr txBox="1"/>
          <p:nvPr/>
        </p:nvSpPr>
        <p:spPr>
          <a:xfrm>
            <a:off x="498764" y="2350120"/>
            <a:ext cx="332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MADE Dillan" panose="02000503000000020004" pitchFamily="50" charset="0"/>
              </a:rPr>
              <a:t>Made</a:t>
            </a:r>
            <a:r>
              <a:rPr lang="pt-BR" sz="2800" dirty="0">
                <a:latin typeface="MADE Dillan" panose="02000503000000020004" pitchFamily="50" charset="0"/>
              </a:rPr>
              <a:t> </a:t>
            </a:r>
            <a:r>
              <a:rPr lang="pt-BR" sz="2800" dirty="0" err="1">
                <a:latin typeface="MADE Dillan" panose="02000503000000020004" pitchFamily="50" charset="0"/>
              </a:rPr>
              <a:t>Dilan</a:t>
            </a:r>
            <a:endParaRPr lang="pt-BR" sz="2800" dirty="0">
              <a:latin typeface="MADE Dillan" panose="02000503000000020004" pitchFamily="50" charset="0"/>
            </a:endParaRP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79AC1D57-FA7A-4ED6-9CD4-5EED4CAFEABD}"/>
              </a:ext>
            </a:extLst>
          </p:cNvPr>
          <p:cNvCxnSpPr>
            <a:cxnSpLocks/>
          </p:cNvCxnSpPr>
          <p:nvPr/>
        </p:nvCxnSpPr>
        <p:spPr>
          <a:xfrm>
            <a:off x="577662" y="2811769"/>
            <a:ext cx="3246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8821A1E-C92B-45E4-BA5B-A4F30D08AB48}"/>
              </a:ext>
            </a:extLst>
          </p:cNvPr>
          <p:cNvSpPr txBox="1"/>
          <p:nvPr/>
        </p:nvSpPr>
        <p:spPr>
          <a:xfrm>
            <a:off x="6398560" y="2303404"/>
            <a:ext cx="332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MADE TOMMY" panose="02000503000000020004" pitchFamily="50" charset="0"/>
              </a:rPr>
              <a:t>Made</a:t>
            </a:r>
            <a:r>
              <a:rPr lang="pt-BR" sz="2800" dirty="0">
                <a:latin typeface="MADE TOMMY" panose="02000503000000020004" pitchFamily="50" charset="0"/>
              </a:rPr>
              <a:t> Tommy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7D140C4-74F1-439B-9FB8-8FA1AB670998}"/>
              </a:ext>
            </a:extLst>
          </p:cNvPr>
          <p:cNvCxnSpPr>
            <a:cxnSpLocks/>
          </p:cNvCxnSpPr>
          <p:nvPr/>
        </p:nvCxnSpPr>
        <p:spPr>
          <a:xfrm>
            <a:off x="6477458" y="2779695"/>
            <a:ext cx="32461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E95F093-0119-45FE-BE59-CC6EE7AE0A35}"/>
              </a:ext>
            </a:extLst>
          </p:cNvPr>
          <p:cNvSpPr txBox="1"/>
          <p:nvPr/>
        </p:nvSpPr>
        <p:spPr>
          <a:xfrm>
            <a:off x="498764" y="2903172"/>
            <a:ext cx="1052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ADE Dillan" panose="02000503000000020004" pitchFamily="50" charset="0"/>
              </a:rPr>
              <a:t>Aa</a:t>
            </a:r>
            <a:endParaRPr lang="pt-BR" sz="3600" dirty="0">
              <a:latin typeface="MADE Dillan" panose="02000503000000020004" pitchFamily="50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160B557-5FB7-4767-B195-7C5D5360B75B}"/>
              </a:ext>
            </a:extLst>
          </p:cNvPr>
          <p:cNvSpPr txBox="1"/>
          <p:nvPr/>
        </p:nvSpPr>
        <p:spPr>
          <a:xfrm>
            <a:off x="6398560" y="2895263"/>
            <a:ext cx="1179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ADE TOMMY" panose="02000503000000020004" pitchFamily="50" charset="0"/>
              </a:rPr>
              <a:t>Aa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93D92A7-91AC-4838-B944-4BD6D0FDD7B9}"/>
              </a:ext>
            </a:extLst>
          </p:cNvPr>
          <p:cNvSpPr txBox="1"/>
          <p:nvPr/>
        </p:nvSpPr>
        <p:spPr>
          <a:xfrm>
            <a:off x="498764" y="4019493"/>
            <a:ext cx="4456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ADE Dillan" panose="02000503000000020004" pitchFamily="50" charset="0"/>
              </a:rPr>
              <a:t>Aa </a:t>
            </a:r>
            <a:r>
              <a:rPr lang="pt-BR" sz="2400" dirty="0" err="1">
                <a:latin typeface="MADE Dillan" panose="02000503000000020004" pitchFamily="50" charset="0"/>
              </a:rPr>
              <a:t>Bb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Cc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Dd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Ee</a:t>
            </a:r>
            <a:r>
              <a:rPr lang="pt-BR" sz="2400" dirty="0">
                <a:latin typeface="MADE Dillan" panose="02000503000000020004" pitchFamily="50" charset="0"/>
              </a:rPr>
              <a:t> Ff </a:t>
            </a:r>
            <a:r>
              <a:rPr lang="pt-BR" sz="2400" dirty="0" err="1">
                <a:latin typeface="MADE Dillan" panose="02000503000000020004" pitchFamily="50" charset="0"/>
              </a:rPr>
              <a:t>Gg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Hh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Ii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Jj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Kk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Ll</a:t>
            </a:r>
            <a:r>
              <a:rPr lang="pt-BR" sz="2400" dirty="0">
                <a:latin typeface="MADE Dillan" panose="02000503000000020004" pitchFamily="50" charset="0"/>
              </a:rPr>
              <a:t> Mm </a:t>
            </a:r>
            <a:r>
              <a:rPr lang="pt-BR" sz="2400" dirty="0" err="1">
                <a:latin typeface="MADE Dillan" panose="02000503000000020004" pitchFamily="50" charset="0"/>
              </a:rPr>
              <a:t>Nn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Oo</a:t>
            </a:r>
            <a:r>
              <a:rPr lang="pt-BR" sz="2400" dirty="0">
                <a:latin typeface="MADE Dillan" panose="02000503000000020004" pitchFamily="50" charset="0"/>
              </a:rPr>
              <a:t> Pp </a:t>
            </a:r>
            <a:r>
              <a:rPr lang="pt-BR" sz="2400" dirty="0" err="1">
                <a:latin typeface="MADE Dillan" panose="02000503000000020004" pitchFamily="50" charset="0"/>
              </a:rPr>
              <a:t>Qq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Rr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Ss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Tt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Uu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Vv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Ww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Xx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Yy</a:t>
            </a:r>
            <a:r>
              <a:rPr lang="pt-BR" sz="2400" dirty="0">
                <a:latin typeface="MADE Dillan" panose="02000503000000020004" pitchFamily="50" charset="0"/>
              </a:rPr>
              <a:t> </a:t>
            </a:r>
            <a:r>
              <a:rPr lang="pt-BR" sz="2400" dirty="0" err="1">
                <a:latin typeface="MADE Dillan" panose="02000503000000020004" pitchFamily="50" charset="0"/>
              </a:rPr>
              <a:t>Zz</a:t>
            </a:r>
            <a:endParaRPr lang="pt-BR" dirty="0">
              <a:latin typeface="MADE Dillan" panose="02000503000000020004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FC58DFD-8438-4681-A7DF-84AF506335C7}"/>
              </a:ext>
            </a:extLst>
          </p:cNvPr>
          <p:cNvSpPr txBox="1"/>
          <p:nvPr/>
        </p:nvSpPr>
        <p:spPr>
          <a:xfrm>
            <a:off x="6398560" y="4019494"/>
            <a:ext cx="4456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ADE TOMMY" panose="02000503000000020004" pitchFamily="50" charset="0"/>
              </a:rPr>
              <a:t>Aa </a:t>
            </a:r>
            <a:r>
              <a:rPr lang="pt-BR" sz="2400" dirty="0" err="1">
                <a:latin typeface="MADE TOMMY" panose="02000503000000020004" pitchFamily="50" charset="0"/>
              </a:rPr>
              <a:t>Bb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Cc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Dd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Ee</a:t>
            </a:r>
            <a:r>
              <a:rPr lang="pt-BR" sz="2400" dirty="0">
                <a:latin typeface="MADE TOMMY" panose="02000503000000020004" pitchFamily="50" charset="0"/>
              </a:rPr>
              <a:t> Ff </a:t>
            </a:r>
            <a:r>
              <a:rPr lang="pt-BR" sz="2400" dirty="0" err="1">
                <a:latin typeface="MADE TOMMY" panose="02000503000000020004" pitchFamily="50" charset="0"/>
              </a:rPr>
              <a:t>Gg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Hh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Ii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Jj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Kk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Ll</a:t>
            </a:r>
            <a:r>
              <a:rPr lang="pt-BR" sz="2400" dirty="0">
                <a:latin typeface="MADE TOMMY" panose="02000503000000020004" pitchFamily="50" charset="0"/>
              </a:rPr>
              <a:t> Mm </a:t>
            </a:r>
            <a:r>
              <a:rPr lang="pt-BR" sz="2400" dirty="0" err="1">
                <a:latin typeface="MADE TOMMY" panose="02000503000000020004" pitchFamily="50" charset="0"/>
              </a:rPr>
              <a:t>Nn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Oo</a:t>
            </a:r>
            <a:r>
              <a:rPr lang="pt-BR" sz="2400" dirty="0">
                <a:latin typeface="MADE TOMMY" panose="02000503000000020004" pitchFamily="50" charset="0"/>
              </a:rPr>
              <a:t> Pp </a:t>
            </a:r>
            <a:r>
              <a:rPr lang="pt-BR" sz="2400" dirty="0" err="1">
                <a:latin typeface="MADE TOMMY" panose="02000503000000020004" pitchFamily="50" charset="0"/>
              </a:rPr>
              <a:t>Qq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Rr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Ss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Tt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Uu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Vv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Ww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Xx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Yy</a:t>
            </a:r>
            <a:r>
              <a:rPr lang="pt-BR" sz="2400" dirty="0">
                <a:latin typeface="MADE TOMMY" panose="02000503000000020004" pitchFamily="50" charset="0"/>
              </a:rPr>
              <a:t> </a:t>
            </a:r>
            <a:r>
              <a:rPr lang="pt-BR" sz="2400" dirty="0" err="1">
                <a:latin typeface="MADE TOMMY" panose="02000503000000020004" pitchFamily="50" charset="0"/>
              </a:rPr>
              <a:t>Zz</a:t>
            </a:r>
            <a:endParaRPr lang="pt-BR" dirty="0">
              <a:latin typeface="MADE TOMMY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5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áfico 19">
            <a:extLst>
              <a:ext uri="{FF2B5EF4-FFF2-40B4-BE49-F238E27FC236}">
                <a16:creationId xmlns:a16="http://schemas.microsoft.com/office/drawing/2014/main" id="{93711FFC-484E-49CB-9387-7B9909F8F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318934" y="-638784"/>
            <a:ext cx="17867856" cy="76953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D21A30-B2EC-49DD-B16E-870CAAACB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0"/>
            <a:ext cx="3857951" cy="6858000"/>
          </a:xfrm>
          <a:prstGeom prst="rect">
            <a:avLst/>
          </a:prstGeom>
        </p:spPr>
      </p:pic>
      <p:pic>
        <p:nvPicPr>
          <p:cNvPr id="9" name="Imagem 8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795F2DE7-1126-49A8-A490-0D0EB2AE1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956" y="0"/>
            <a:ext cx="3857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8058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CEE9E-6DC8-4936-B528-E9D5A9A68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301472"/>
            <a:ext cx="5043055" cy="1193798"/>
          </a:xfrm>
        </p:spPr>
        <p:txBody>
          <a:bodyPr>
            <a:normAutofit/>
          </a:bodyPr>
          <a:lstStyle/>
          <a:p>
            <a:r>
              <a:rPr lang="pt-BR" sz="8000" dirty="0">
                <a:latin typeface="Akira Expanded" panose="02000800000000000000" pitchFamily="50" charset="0"/>
              </a:rPr>
              <a:t>cores</a:t>
            </a:r>
          </a:p>
        </p:txBody>
      </p:sp>
      <p:pic>
        <p:nvPicPr>
          <p:cNvPr id="8" name="Imagem 7" descr="Ícone&#10;&#10;Descrição gerada com muito alta confiança">
            <a:extLst>
              <a:ext uri="{FF2B5EF4-FFF2-40B4-BE49-F238E27FC236}">
                <a16:creationId xmlns:a16="http://schemas.microsoft.com/office/drawing/2014/main" id="{5383C104-F08D-4039-BE40-E8B7DEAA2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541" y="1088882"/>
            <a:ext cx="2695575" cy="1695450"/>
          </a:xfrm>
          <a:prstGeom prst="rect">
            <a:avLst/>
          </a:prstGeom>
        </p:spPr>
      </p:pic>
      <p:pic>
        <p:nvPicPr>
          <p:cNvPr id="10" name="Imagem 9" descr="Logotipo&#10;&#10;Descrição gerada com muito alta confiança">
            <a:extLst>
              <a:ext uri="{FF2B5EF4-FFF2-40B4-BE49-F238E27FC236}">
                <a16:creationId xmlns:a16="http://schemas.microsoft.com/office/drawing/2014/main" id="{6B72951A-7B52-4C70-A0EA-E2A296621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6" y="1696750"/>
            <a:ext cx="2175164" cy="2175164"/>
          </a:xfrm>
          <a:prstGeom prst="rect">
            <a:avLst/>
          </a:prstGeom>
        </p:spPr>
      </p:pic>
      <p:pic>
        <p:nvPicPr>
          <p:cNvPr id="12" name="Imagem 11" descr="Logotipo&#10;&#10;Descrição gerada com alta confiança">
            <a:extLst>
              <a:ext uri="{FF2B5EF4-FFF2-40B4-BE49-F238E27FC236}">
                <a16:creationId xmlns:a16="http://schemas.microsoft.com/office/drawing/2014/main" id="{0693CE82-3B03-46DD-A2FA-8DFB6E9B2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577" y="4006562"/>
            <a:ext cx="2857500" cy="2286000"/>
          </a:xfrm>
          <a:prstGeom prst="rect">
            <a:avLst/>
          </a:prstGeom>
        </p:spPr>
      </p:pic>
      <p:pic>
        <p:nvPicPr>
          <p:cNvPr id="14" name="Imagem 13" descr="Ícone&#10;&#10;Descrição gerada com muito alta confiança">
            <a:extLst>
              <a:ext uri="{FF2B5EF4-FFF2-40B4-BE49-F238E27FC236}">
                <a16:creationId xmlns:a16="http://schemas.microsoft.com/office/drawing/2014/main" id="{6282ABE0-D469-4EA0-B216-728342FD7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250" y1="38889" x2="44250" y2="38889"/>
                        <a14:foregroundMark x1="53667" y1="32857" x2="53667" y2="32857"/>
                        <a14:foregroundMark x1="45083" y1="36349" x2="50583" y2="32698"/>
                        <a14:foregroundMark x1="50583" y1="32698" x2="53500" y2="33175"/>
                        <a14:foregroundMark x1="44083" y1="38571" x2="47250" y2="48413"/>
                        <a14:foregroundMark x1="47250" y1="48413" x2="53083" y2="53651"/>
                        <a14:foregroundMark x1="53083" y1="53651" x2="55667" y2="58095"/>
                        <a14:foregroundMark x1="43750" y1="65714" x2="50083" y2="69048"/>
                        <a14:foregroundMark x1="50083" y1="69048" x2="55417" y2="63968"/>
                        <a14:foregroundMark x1="55417" y1="63968" x2="56000" y2="5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485" y="3008170"/>
            <a:ext cx="5208443" cy="2734433"/>
          </a:xfrm>
          <a:prstGeom prst="rect">
            <a:avLst/>
          </a:prstGeom>
        </p:spPr>
      </p:pic>
      <p:pic>
        <p:nvPicPr>
          <p:cNvPr id="16" name="Imagem 15" descr="Logotipo, nome da empresa&#10;&#10;Descrição gerada com muito alta confiança">
            <a:extLst>
              <a:ext uri="{FF2B5EF4-FFF2-40B4-BE49-F238E27FC236}">
                <a16:creationId xmlns:a16="http://schemas.microsoft.com/office/drawing/2014/main" id="{586323CC-DE25-4367-8F87-0D735335DB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10" y="4131254"/>
            <a:ext cx="2143125" cy="2143125"/>
          </a:xfrm>
          <a:prstGeom prst="rect">
            <a:avLst/>
          </a:prstGeom>
        </p:spPr>
      </p:pic>
      <p:pic>
        <p:nvPicPr>
          <p:cNvPr id="18" name="Imagem 17" descr="Texto, Logotipo&#10;&#10;Descrição gerada com muito alta confiança">
            <a:extLst>
              <a:ext uri="{FF2B5EF4-FFF2-40B4-BE49-F238E27FC236}">
                <a16:creationId xmlns:a16="http://schemas.microsoft.com/office/drawing/2014/main" id="{69C9402D-7FBE-4F27-AAF3-639AEA46EA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694" y="2232261"/>
            <a:ext cx="2143125" cy="2143125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8B76D373-E522-4C1B-A6E1-18FBBDDA6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9770" y="3393878"/>
            <a:ext cx="3031114" cy="595859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MADE TOMMY" panose="02000503000000020004" pitchFamily="50" charset="0"/>
              </a:rPr>
              <a:t>Cores Neutras</a:t>
            </a:r>
          </a:p>
        </p:txBody>
      </p:sp>
    </p:spTree>
    <p:extLst>
      <p:ext uri="{BB962C8B-B14F-4D97-AF65-F5344CB8AC3E}">
        <p14:creationId xmlns:p14="http://schemas.microsoft.com/office/powerpoint/2010/main" val="37510704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Aplicativo, Site&#10;&#10;Descrição gerada com muito alta confiança">
            <a:extLst>
              <a:ext uri="{FF2B5EF4-FFF2-40B4-BE49-F238E27FC236}">
                <a16:creationId xmlns:a16="http://schemas.microsoft.com/office/drawing/2014/main" id="{1563F064-BECE-4F6C-ABF1-E3C7DBB3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346" y="0"/>
            <a:ext cx="13840691" cy="67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22019"/>
      </p:ext>
    </p:extLst>
  </p:cSld>
  <p:clrMapOvr>
    <a:masterClrMapping/>
  </p:clrMapOvr>
  <p:transition spd="slow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90AA0DA-2257-4B83-9FBE-74DF27B8D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7426" y="-759807"/>
            <a:ext cx="6563059" cy="28265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4CEE9E-6DC8-4936-B528-E9D5A9A68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301472"/>
            <a:ext cx="5190914" cy="1193798"/>
          </a:xfrm>
        </p:spPr>
        <p:txBody>
          <a:bodyPr>
            <a:normAutofit fontScale="90000"/>
          </a:bodyPr>
          <a:lstStyle/>
          <a:p>
            <a:r>
              <a:rPr lang="pt-BR" sz="8000" dirty="0">
                <a:latin typeface="Akira Expanded" panose="02000800000000000000" pitchFamily="50" charset="0"/>
              </a:rPr>
              <a:t>paleta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16858A-C87C-4648-A220-8D7DD3936C42}"/>
              </a:ext>
            </a:extLst>
          </p:cNvPr>
          <p:cNvSpPr/>
          <p:nvPr/>
        </p:nvSpPr>
        <p:spPr>
          <a:xfrm>
            <a:off x="1238451" y="2996824"/>
            <a:ext cx="1223074" cy="1223074"/>
          </a:xfrm>
          <a:prstGeom prst="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9290D14-B35B-4A6F-9331-A4FE8B98367D}"/>
              </a:ext>
            </a:extLst>
          </p:cNvPr>
          <p:cNvSpPr/>
          <p:nvPr/>
        </p:nvSpPr>
        <p:spPr>
          <a:xfrm>
            <a:off x="2639751" y="2996824"/>
            <a:ext cx="1223074" cy="122307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F8729B-102F-41B7-BA9C-7A8A3CAC8A55}"/>
              </a:ext>
            </a:extLst>
          </p:cNvPr>
          <p:cNvSpPr txBox="1"/>
          <p:nvPr/>
        </p:nvSpPr>
        <p:spPr>
          <a:xfrm>
            <a:off x="1177640" y="4329575"/>
            <a:ext cx="15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ADE TOMMY" panose="02000503000000020004" pitchFamily="50" charset="0"/>
              </a:rPr>
              <a:t>#010101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4150B5E-843C-4C8E-B2A1-D038A7AF5D8C}"/>
              </a:ext>
            </a:extLst>
          </p:cNvPr>
          <p:cNvSpPr txBox="1"/>
          <p:nvPr/>
        </p:nvSpPr>
        <p:spPr>
          <a:xfrm>
            <a:off x="2499267" y="4311505"/>
            <a:ext cx="150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ADE TOMMY" panose="02000503000000020004" pitchFamily="50" charset="0"/>
              </a:rPr>
              <a:t>#262626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E6C0E9A-9009-4552-933D-F1A405DF1D4C}"/>
              </a:ext>
            </a:extLst>
          </p:cNvPr>
          <p:cNvSpPr/>
          <p:nvPr/>
        </p:nvSpPr>
        <p:spPr>
          <a:xfrm>
            <a:off x="4041051" y="2996824"/>
            <a:ext cx="1221002" cy="122307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ED6ABC8-E5AB-4AE3-A923-65BEC12BBFFD}"/>
              </a:ext>
            </a:extLst>
          </p:cNvPr>
          <p:cNvSpPr/>
          <p:nvPr/>
        </p:nvSpPr>
        <p:spPr>
          <a:xfrm>
            <a:off x="5440279" y="2996824"/>
            <a:ext cx="1221002" cy="1221002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B647514-0616-4126-8A0F-DC88A9F38BC9}"/>
              </a:ext>
            </a:extLst>
          </p:cNvPr>
          <p:cNvSpPr txBox="1"/>
          <p:nvPr/>
        </p:nvSpPr>
        <p:spPr>
          <a:xfrm>
            <a:off x="3832438" y="4320540"/>
            <a:ext cx="171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ADE TOMMY" panose="02000503000000020004" pitchFamily="50" charset="0"/>
              </a:rPr>
              <a:t>#404040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101065-9AC7-4ED3-A49A-C1EE01EF5846}"/>
              </a:ext>
            </a:extLst>
          </p:cNvPr>
          <p:cNvSpPr txBox="1"/>
          <p:nvPr/>
        </p:nvSpPr>
        <p:spPr>
          <a:xfrm>
            <a:off x="5286835" y="4320540"/>
            <a:ext cx="152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ADE TOMMY" panose="02000503000000020004" pitchFamily="50" charset="0"/>
              </a:rPr>
              <a:t>#737373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94A09C4-694B-41D9-A7A7-9C1A28F2B6FF}"/>
              </a:ext>
            </a:extLst>
          </p:cNvPr>
          <p:cNvSpPr/>
          <p:nvPr/>
        </p:nvSpPr>
        <p:spPr>
          <a:xfrm>
            <a:off x="8238735" y="2996824"/>
            <a:ext cx="1219924" cy="12199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3E3E187-8A60-48B2-8C3A-3ADE74345C6E}"/>
              </a:ext>
            </a:extLst>
          </p:cNvPr>
          <p:cNvSpPr/>
          <p:nvPr/>
        </p:nvSpPr>
        <p:spPr>
          <a:xfrm>
            <a:off x="9656260" y="2996824"/>
            <a:ext cx="1219924" cy="1219924"/>
          </a:xfrm>
          <a:prstGeom prst="rect">
            <a:avLst/>
          </a:prstGeom>
          <a:solidFill>
            <a:srgbClr val="F3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390C7C3-CBEE-4D85-8B92-75B20EBC62D2}"/>
              </a:ext>
            </a:extLst>
          </p:cNvPr>
          <p:cNvSpPr txBox="1"/>
          <p:nvPr/>
        </p:nvSpPr>
        <p:spPr>
          <a:xfrm>
            <a:off x="8197540" y="4307883"/>
            <a:ext cx="136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ADE TOMMY" panose="02000503000000020004" pitchFamily="50" charset="0"/>
              </a:rPr>
              <a:t>#f2f2f2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D97E415-9FBB-4A52-B88C-0EBE7407D62C}"/>
              </a:ext>
            </a:extLst>
          </p:cNvPr>
          <p:cNvSpPr txBox="1"/>
          <p:nvPr/>
        </p:nvSpPr>
        <p:spPr>
          <a:xfrm>
            <a:off x="9559575" y="4311504"/>
            <a:ext cx="152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ADE TOMMY" panose="02000503000000020004" pitchFamily="50" charset="0"/>
              </a:rPr>
              <a:t>#f3ece5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46FBD3F-C00F-4FB9-8FD3-F04CA9BC97EF}"/>
              </a:ext>
            </a:extLst>
          </p:cNvPr>
          <p:cNvSpPr/>
          <p:nvPr/>
        </p:nvSpPr>
        <p:spPr>
          <a:xfrm>
            <a:off x="6839507" y="2996824"/>
            <a:ext cx="1221002" cy="122100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ED5AACE-27AE-45BB-8086-8D3234E26CD0}"/>
              </a:ext>
            </a:extLst>
          </p:cNvPr>
          <p:cNvSpPr txBox="1"/>
          <p:nvPr/>
        </p:nvSpPr>
        <p:spPr>
          <a:xfrm>
            <a:off x="6718963" y="4320540"/>
            <a:ext cx="15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ADE TOMMY" panose="02000503000000020004" pitchFamily="50" charset="0"/>
              </a:rPr>
              <a:t>#a6a6a6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E6E947-4B87-4102-BD1C-87FB248679C1}"/>
              </a:ext>
            </a:extLst>
          </p:cNvPr>
          <p:cNvSpPr txBox="1"/>
          <p:nvPr/>
        </p:nvSpPr>
        <p:spPr>
          <a:xfrm>
            <a:off x="1080655" y="2387624"/>
            <a:ext cx="247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MADE TOMMY" panose="02000503000000020004" pitchFamily="50" charset="0"/>
              </a:rPr>
              <a:t>Do preto ao branco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79AC1D57-FA7A-4ED6-9CD4-5EED4CAFEABD}"/>
              </a:ext>
            </a:extLst>
          </p:cNvPr>
          <p:cNvCxnSpPr/>
          <p:nvPr/>
        </p:nvCxnSpPr>
        <p:spPr>
          <a:xfrm>
            <a:off x="1159553" y="2804559"/>
            <a:ext cx="23168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01029865-2239-46B7-93D0-4A1FB21CE8D9}"/>
              </a:ext>
            </a:extLst>
          </p:cNvPr>
          <p:cNvGrpSpPr/>
          <p:nvPr/>
        </p:nvGrpSpPr>
        <p:grpSpPr>
          <a:xfrm>
            <a:off x="2246444" y="5556241"/>
            <a:ext cx="7608672" cy="529161"/>
            <a:chOff x="2246444" y="5556241"/>
            <a:chExt cx="7608672" cy="529161"/>
          </a:xfrm>
        </p:grpSpPr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9FBFB7A-AF1D-43F9-9054-D98188CC7EEB}"/>
                </a:ext>
              </a:extLst>
            </p:cNvPr>
            <p:cNvSpPr txBox="1"/>
            <p:nvPr/>
          </p:nvSpPr>
          <p:spPr>
            <a:xfrm>
              <a:off x="2246444" y="5556241"/>
              <a:ext cx="7608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latin typeface="MADE TOMMY" panose="02000503000000020004" pitchFamily="50" charset="0"/>
                </a:rPr>
                <a:t>Dispõe foco para o que precisa ser enfocado</a:t>
              </a:r>
            </a:p>
          </p:txBody>
        </p: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4C52C366-4E48-4FFE-B56A-39A1F13E75DD}"/>
                </a:ext>
              </a:extLst>
            </p:cNvPr>
            <p:cNvCxnSpPr>
              <a:cxnSpLocks/>
            </p:cNvCxnSpPr>
            <p:nvPr/>
          </p:nvCxnSpPr>
          <p:spPr>
            <a:xfrm>
              <a:off x="2308825" y="6085402"/>
              <a:ext cx="73474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4330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D40E8E0-7C03-48F5-B049-29A7C80CE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44" y="391714"/>
            <a:ext cx="2320769" cy="38155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E11DE4B-63A3-47F9-9177-1886784A0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73" y="-380234"/>
            <a:ext cx="1498600" cy="2679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36A82F-D2B2-4DEB-9D73-B966F985F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23" b="90000" l="9362" r="89362">
                        <a14:foregroundMark x1="87234" y1="74615" x2="89787" y2="58846"/>
                        <a14:foregroundMark x1="72766" y1="9615" x2="70213" y2="9231"/>
                        <a14:foregroundMark x1="33191" y1="8077" x2="33191" y2="8077"/>
                        <a14:foregroundMark x1="67660" y1="6923" x2="67660" y2="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63" y="4207216"/>
            <a:ext cx="2984500" cy="3302000"/>
          </a:xfrm>
          <a:prstGeom prst="rect">
            <a:avLst/>
          </a:prstGeom>
        </p:spPr>
      </p:pic>
      <p:pic>
        <p:nvPicPr>
          <p:cNvPr id="11" name="Imagem 10" descr="Calça preta em fundo branco&#10;&#10;Descrição gerada com alta confiança">
            <a:extLst>
              <a:ext uri="{FF2B5EF4-FFF2-40B4-BE49-F238E27FC236}">
                <a16:creationId xmlns:a16="http://schemas.microsoft.com/office/drawing/2014/main" id="{74FBF3E5-49AD-4795-B48B-80A3D949A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80" b="93644" l="9746" r="89831">
                        <a14:foregroundMark x1="44068" y1="8898" x2="58898" y2="7627"/>
                        <a14:foregroundMark x1="63136" y1="93644" x2="58898" y2="90678"/>
                        <a14:foregroundMark x1="30932" y1="93644" x2="37712" y2="93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46" y="-522075"/>
            <a:ext cx="2997200" cy="2997200"/>
          </a:xfrm>
          <a:prstGeom prst="rect">
            <a:avLst/>
          </a:prstGeom>
        </p:spPr>
      </p:pic>
      <p:pic>
        <p:nvPicPr>
          <p:cNvPr id="13" name="Imagem 12" descr="Mulher em pé com vestido&#10;&#10;Descrição gerada com alta confiança">
            <a:extLst>
              <a:ext uri="{FF2B5EF4-FFF2-40B4-BE49-F238E27FC236}">
                <a16:creationId xmlns:a16="http://schemas.microsoft.com/office/drawing/2014/main" id="{F41EE917-9E4D-4641-ACEE-3FB05D70C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94" y="-548217"/>
            <a:ext cx="2544744" cy="381711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6DAC7E3-8C7B-4BAF-B00B-8AD812676B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70" y="3429000"/>
            <a:ext cx="2984500" cy="37211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39CF136-DBF4-4B52-9B1D-7B950D652A1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9"/>
          <a:stretch/>
        </p:blipFill>
        <p:spPr>
          <a:xfrm>
            <a:off x="10537106" y="-662517"/>
            <a:ext cx="2411942" cy="381550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DF514F3-B365-480C-8AE8-A3F0DA23B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84" y="3393993"/>
            <a:ext cx="2662839" cy="3046468"/>
          </a:xfrm>
          <a:prstGeom prst="rect">
            <a:avLst/>
          </a:prstGeom>
        </p:spPr>
      </p:pic>
      <p:pic>
        <p:nvPicPr>
          <p:cNvPr id="21" name="Imagem 20" descr="Homem em pé posando para foto&#10;&#10;Descrição gerada com alta confiança">
            <a:extLst>
              <a:ext uri="{FF2B5EF4-FFF2-40B4-BE49-F238E27FC236}">
                <a16:creationId xmlns:a16="http://schemas.microsoft.com/office/drawing/2014/main" id="{B789AF64-D90D-4CB6-A8BD-A5ADED4D08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555" y="1714500"/>
            <a:ext cx="20964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58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CFC5EEB0-5426-4BE7-BC74-CEFCF6A9B838}"/>
              </a:ext>
            </a:extLst>
          </p:cNvPr>
          <p:cNvSpPr/>
          <p:nvPr/>
        </p:nvSpPr>
        <p:spPr>
          <a:xfrm>
            <a:off x="-104246" y="-96554"/>
            <a:ext cx="12327467" cy="70511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EFB77D-14DE-4D8D-A0B8-E5199BF6020C}"/>
              </a:ext>
            </a:extLst>
          </p:cNvPr>
          <p:cNvSpPr txBox="1"/>
          <p:nvPr/>
        </p:nvSpPr>
        <p:spPr>
          <a:xfrm>
            <a:off x="8970809" y="1721565"/>
            <a:ext cx="2474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MADE TOMMY" panose="02000503000000020004" pitchFamily="50" charset="0"/>
              </a:rPr>
              <a:t>Armazém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8DFA2C-FFD1-4206-8DEF-9980326FC1A3}"/>
              </a:ext>
            </a:extLst>
          </p:cNvPr>
          <p:cNvSpPr txBox="1"/>
          <p:nvPr/>
        </p:nvSpPr>
        <p:spPr>
          <a:xfrm>
            <a:off x="6496117" y="374836"/>
            <a:ext cx="2474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MADE TOMMY" panose="02000503000000020004" pitchFamily="50" charset="0"/>
              </a:rPr>
              <a:t>Container</a:t>
            </a:r>
          </a:p>
        </p:txBody>
      </p:sp>
      <p:pic>
        <p:nvPicPr>
          <p:cNvPr id="3" name="Imagem 2" descr="Jardim de uma casa&#10;&#10;Descrição gerada com alta confiança">
            <a:extLst>
              <a:ext uri="{FF2B5EF4-FFF2-40B4-BE49-F238E27FC236}">
                <a16:creationId xmlns:a16="http://schemas.microsoft.com/office/drawing/2014/main" id="{27996DCF-5EF5-44AD-998A-52003077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4" y="3603439"/>
            <a:ext cx="5450652" cy="3065992"/>
          </a:xfrm>
          <a:prstGeom prst="rect">
            <a:avLst/>
          </a:prstGeom>
        </p:spPr>
      </p:pic>
      <p:pic>
        <p:nvPicPr>
          <p:cNvPr id="6" name="Imagem 5" descr="Uma imagem contendo no interior, mesa, pequeno, cheio&#10;&#10;Descrição gerada com muito alta confiança">
            <a:extLst>
              <a:ext uri="{FF2B5EF4-FFF2-40B4-BE49-F238E27FC236}">
                <a16:creationId xmlns:a16="http://schemas.microsoft.com/office/drawing/2014/main" id="{978BF2AB-3C64-49FB-B461-21BCEA77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02" y="188569"/>
            <a:ext cx="4600786" cy="3065992"/>
          </a:xfrm>
          <a:prstGeom prst="rect">
            <a:avLst/>
          </a:prstGeom>
        </p:spPr>
      </p:pic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20121C62-E817-4A77-8348-805EAA86CF5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970809" y="728779"/>
            <a:ext cx="1237346" cy="992786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14F0F4-B88C-4B1E-A805-32B85CC52FA1}"/>
              </a:ext>
            </a:extLst>
          </p:cNvPr>
          <p:cNvSpPr txBox="1"/>
          <p:nvPr/>
        </p:nvSpPr>
        <p:spPr>
          <a:xfrm>
            <a:off x="6877558" y="3098859"/>
            <a:ext cx="4673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latin typeface="Akira Expanded" panose="02000800000000000000" pitchFamily="50" charset="0"/>
              </a:rPr>
              <a:t>Repono</a:t>
            </a:r>
            <a:endParaRPr lang="pt-BR" sz="6000" dirty="0">
              <a:latin typeface="Akira Expanded" panose="02000800000000000000" pitchFamily="50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E6239B4-23C7-4DDD-92E8-4748A76885A3}"/>
              </a:ext>
            </a:extLst>
          </p:cNvPr>
          <p:cNvSpPr txBox="1"/>
          <p:nvPr/>
        </p:nvSpPr>
        <p:spPr>
          <a:xfrm>
            <a:off x="7290593" y="4591776"/>
            <a:ext cx="354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ADE TOMMY" panose="02000503000000020004" pitchFamily="50" charset="0"/>
              </a:rPr>
              <a:t>“</a:t>
            </a:r>
            <a:r>
              <a:rPr lang="pt-BR" sz="2800" dirty="0" err="1">
                <a:latin typeface="MADE TOMMY" panose="02000503000000020004" pitchFamily="50" charset="0"/>
              </a:rPr>
              <a:t>Reponare</a:t>
            </a:r>
            <a:r>
              <a:rPr lang="pt-BR" sz="2800" dirty="0">
                <a:latin typeface="MADE TOMMY" panose="02000503000000020004" pitchFamily="50" charset="0"/>
              </a:rPr>
              <a:t> = Repor”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927225D-AD3F-44F1-B3AA-4770C6AB1256}"/>
              </a:ext>
            </a:extLst>
          </p:cNvPr>
          <p:cNvSpPr txBox="1"/>
          <p:nvPr/>
        </p:nvSpPr>
        <p:spPr>
          <a:xfrm>
            <a:off x="7406481" y="5605628"/>
            <a:ext cx="3428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ADE TOMMY" panose="02000503000000020004" pitchFamily="50" charset="0"/>
              </a:rPr>
              <a:t>Repor suas roupas, e compor seu estilo</a:t>
            </a:r>
          </a:p>
        </p:txBody>
      </p: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741CE37A-F9B6-42BD-9FF7-C74268B13891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5400000">
            <a:off x="9376605" y="2267309"/>
            <a:ext cx="669408" cy="993692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2069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8FB1F1-9F76-45AF-B6B4-436480E3F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59" y="122502"/>
            <a:ext cx="2984500" cy="3086100"/>
          </a:xfrm>
          <a:prstGeom prst="rect">
            <a:avLst/>
          </a:prstGeom>
        </p:spPr>
      </p:pic>
      <p:pic>
        <p:nvPicPr>
          <p:cNvPr id="6" name="Imagem 5" descr="Texto, Carta&#10;&#10;Descrição gerada com alta confiança">
            <a:extLst>
              <a:ext uri="{FF2B5EF4-FFF2-40B4-BE49-F238E27FC236}">
                <a16:creationId xmlns:a16="http://schemas.microsoft.com/office/drawing/2014/main" id="{F4952654-4A91-490F-8773-6FDC2FCE2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144" y="900642"/>
            <a:ext cx="2997200" cy="2997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75AEF6-8B41-4734-83DE-1CEFD199C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65" y="2353733"/>
            <a:ext cx="1498600" cy="1498600"/>
          </a:xfrm>
          <a:prstGeom prst="rect">
            <a:avLst/>
          </a:prstGeom>
        </p:spPr>
      </p:pic>
      <p:pic>
        <p:nvPicPr>
          <p:cNvPr id="14" name="Imagem 13" descr="Padrão do plano de fundo&#10;&#10;Descrição gerada com muito alta confiança">
            <a:extLst>
              <a:ext uri="{FF2B5EF4-FFF2-40B4-BE49-F238E27FC236}">
                <a16:creationId xmlns:a16="http://schemas.microsoft.com/office/drawing/2014/main" id="{CE521DF5-CECE-4613-B0E8-2FFEB7EBE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167" y="-1240499"/>
            <a:ext cx="2120900" cy="32893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A3B0F8D-0D97-42E6-8673-E7C26D6A7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01" y="4178300"/>
            <a:ext cx="2013218" cy="3036888"/>
          </a:xfrm>
          <a:prstGeom prst="rect">
            <a:avLst/>
          </a:prstGeom>
        </p:spPr>
      </p:pic>
      <p:pic>
        <p:nvPicPr>
          <p:cNvPr id="22" name="Imagem 21" descr="Logotipo&#10;&#10;Descrição gerada com alta confiança">
            <a:extLst>
              <a:ext uri="{FF2B5EF4-FFF2-40B4-BE49-F238E27FC236}">
                <a16:creationId xmlns:a16="http://schemas.microsoft.com/office/drawing/2014/main" id="{376B6550-8C5B-4A79-9C29-FD833156BB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83" y="4002617"/>
            <a:ext cx="2303462" cy="2303462"/>
          </a:xfrm>
          <a:prstGeom prst="rect">
            <a:avLst/>
          </a:prstGeom>
        </p:spPr>
      </p:pic>
      <p:pic>
        <p:nvPicPr>
          <p:cNvPr id="24" name="Imagem 23" descr="Interface gráfica do usuário, Texto&#10;&#10;Descrição gerada com alta confiança">
            <a:extLst>
              <a:ext uri="{FF2B5EF4-FFF2-40B4-BE49-F238E27FC236}">
                <a16:creationId xmlns:a16="http://schemas.microsoft.com/office/drawing/2014/main" id="{1045179C-CDA7-4AD8-A0FE-4679229A82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92" y="4797425"/>
            <a:ext cx="2514600" cy="1885950"/>
          </a:xfrm>
          <a:prstGeom prst="rect">
            <a:avLst/>
          </a:prstGeom>
        </p:spPr>
      </p:pic>
      <p:pic>
        <p:nvPicPr>
          <p:cNvPr id="26" name="Imagem 25" descr="Logotipo&#10;&#10;Descrição gerada com muito alta confiança">
            <a:extLst>
              <a:ext uri="{FF2B5EF4-FFF2-40B4-BE49-F238E27FC236}">
                <a16:creationId xmlns:a16="http://schemas.microsoft.com/office/drawing/2014/main" id="{9B52E3D2-A4A0-40B3-B91D-34F1CF47B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60" y="2406650"/>
            <a:ext cx="2044699" cy="2044699"/>
          </a:xfrm>
          <a:prstGeom prst="rect">
            <a:avLst/>
          </a:prstGeom>
        </p:spPr>
      </p:pic>
      <p:pic>
        <p:nvPicPr>
          <p:cNvPr id="28" name="Imagem 27" descr="Texto&#10;&#10;Descrição gerada com muito alta confiança">
            <a:extLst>
              <a:ext uri="{FF2B5EF4-FFF2-40B4-BE49-F238E27FC236}">
                <a16:creationId xmlns:a16="http://schemas.microsoft.com/office/drawing/2014/main" id="{AD7E35DF-6B9E-4804-8B53-4AF0FDCD1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51" y="249766"/>
            <a:ext cx="2997200" cy="40894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072B7999-0B43-4ACA-8583-AFD0E9667A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80" y="-59796"/>
            <a:ext cx="2598319" cy="3688292"/>
          </a:xfrm>
          <a:prstGeom prst="rect">
            <a:avLst/>
          </a:prstGeom>
        </p:spPr>
      </p:pic>
      <p:pic>
        <p:nvPicPr>
          <p:cNvPr id="32" name="Imagem 31" descr="Logotipo&#10;&#10;Descrição gerada com muito alta confiança">
            <a:extLst>
              <a:ext uri="{FF2B5EF4-FFF2-40B4-BE49-F238E27FC236}">
                <a16:creationId xmlns:a16="http://schemas.microsoft.com/office/drawing/2014/main" id="{C34F55D1-45E7-4C90-AA0A-2237C871CE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024" y="4813301"/>
            <a:ext cx="1926166" cy="1926166"/>
          </a:xfrm>
          <a:prstGeom prst="rect">
            <a:avLst/>
          </a:prstGeom>
        </p:spPr>
      </p:pic>
      <p:pic>
        <p:nvPicPr>
          <p:cNvPr id="34" name="Imagem 33" descr="Logotipo&#10;&#10;Descrição gerada com muito alta confiança">
            <a:extLst>
              <a:ext uri="{FF2B5EF4-FFF2-40B4-BE49-F238E27FC236}">
                <a16:creationId xmlns:a16="http://schemas.microsoft.com/office/drawing/2014/main" id="{933D3F44-B33E-4C98-BA6D-40F92F7DE2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457" y="118533"/>
            <a:ext cx="2099733" cy="2099733"/>
          </a:xfrm>
          <a:prstGeom prst="rect">
            <a:avLst/>
          </a:prstGeom>
        </p:spPr>
      </p:pic>
      <p:pic>
        <p:nvPicPr>
          <p:cNvPr id="36" name="Imagem 35" descr="Uma imagem contendo Interface gráfica do usuário&#10;&#10;Descrição gerada com muito alta confiança">
            <a:extLst>
              <a:ext uri="{FF2B5EF4-FFF2-40B4-BE49-F238E27FC236}">
                <a16:creationId xmlns:a16="http://schemas.microsoft.com/office/drawing/2014/main" id="{FE274C48-C989-4783-884A-4FE0390F1A9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4943" r="5649" b="3532"/>
          <a:stretch/>
        </p:blipFill>
        <p:spPr>
          <a:xfrm>
            <a:off x="-286808" y="3865033"/>
            <a:ext cx="2675467" cy="2743201"/>
          </a:xfrm>
          <a:prstGeom prst="rect">
            <a:avLst/>
          </a:prstGeom>
        </p:spPr>
      </p:pic>
      <p:pic>
        <p:nvPicPr>
          <p:cNvPr id="38" name="Imagem 37" descr="Logotipo, nome da empresa&#10;&#10;Descrição gerada com muito alta confiança">
            <a:extLst>
              <a:ext uri="{FF2B5EF4-FFF2-40B4-BE49-F238E27FC236}">
                <a16:creationId xmlns:a16="http://schemas.microsoft.com/office/drawing/2014/main" id="{12C01352-23C3-4CDD-86CC-DD9603D835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2" y="1885950"/>
            <a:ext cx="2997200" cy="1765300"/>
          </a:xfrm>
          <a:prstGeom prst="rect">
            <a:avLst/>
          </a:prstGeom>
        </p:spPr>
      </p:pic>
      <p:pic>
        <p:nvPicPr>
          <p:cNvPr id="40" name="Imagem 39" descr="Logotipo, nome da empresa&#10;&#10;Descrição gerada com muito alta confiança">
            <a:extLst>
              <a:ext uri="{FF2B5EF4-FFF2-40B4-BE49-F238E27FC236}">
                <a16:creationId xmlns:a16="http://schemas.microsoft.com/office/drawing/2014/main" id="{6D94EA1E-38E7-48D8-863A-9A666CCDCC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808" y="0"/>
            <a:ext cx="2529484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32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CFC5EEB0-5426-4BE7-BC74-CEFCF6A9B838}"/>
              </a:ext>
            </a:extLst>
          </p:cNvPr>
          <p:cNvSpPr/>
          <p:nvPr/>
        </p:nvSpPr>
        <p:spPr>
          <a:xfrm>
            <a:off x="-60592" y="-122938"/>
            <a:ext cx="12327467" cy="70511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372C9969-DA6A-4B3F-8E30-03110D6D4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02" y="2072342"/>
            <a:ext cx="3924461" cy="2883018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E97D5382-E8B3-42CB-8622-E78FF9BEE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2892" y="2981282"/>
            <a:ext cx="2914650" cy="1190625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40B736D-F181-4A17-848B-2D7A6F10E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3663" y="2831883"/>
            <a:ext cx="2924175" cy="4476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53DC97A-E937-428B-9366-23FC58962A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23663" y="3402616"/>
            <a:ext cx="2924175" cy="36195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A5C869B-5EC9-4A65-B4D8-A948FC0F84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3663" y="3822656"/>
            <a:ext cx="2962275" cy="40005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375FA3-8AB4-4EB3-88C7-5DE80D3C0447}"/>
              </a:ext>
            </a:extLst>
          </p:cNvPr>
          <p:cNvSpPr txBox="1"/>
          <p:nvPr/>
        </p:nvSpPr>
        <p:spPr>
          <a:xfrm>
            <a:off x="693769" y="788215"/>
            <a:ext cx="450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ADE TOMMY" panose="02000503000000020004" pitchFamily="50" charset="0"/>
              </a:rPr>
              <a:t>Logotipo e suas variações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C31887D-A701-437C-B46A-1F587BC770A9}"/>
              </a:ext>
            </a:extLst>
          </p:cNvPr>
          <p:cNvCxnSpPr>
            <a:cxnSpLocks/>
          </p:cNvCxnSpPr>
          <p:nvPr/>
        </p:nvCxnSpPr>
        <p:spPr>
          <a:xfrm>
            <a:off x="787621" y="1449862"/>
            <a:ext cx="49143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4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CFC5EEB0-5426-4BE7-BC74-CEFCF6A9B838}"/>
              </a:ext>
            </a:extLst>
          </p:cNvPr>
          <p:cNvSpPr/>
          <p:nvPr/>
        </p:nvSpPr>
        <p:spPr>
          <a:xfrm>
            <a:off x="-104246" y="-96554"/>
            <a:ext cx="12327467" cy="7051107"/>
          </a:xfrm>
          <a:prstGeom prst="rect">
            <a:avLst/>
          </a:prstGeom>
          <a:solidFill>
            <a:srgbClr val="F3E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C84BCA71-071D-4899-A3F9-988CE409A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648" y="1739033"/>
            <a:ext cx="2000577" cy="2000577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375FA3-8AB4-4EB3-88C7-5DE80D3C0447}"/>
              </a:ext>
            </a:extLst>
          </p:cNvPr>
          <p:cNvSpPr txBox="1"/>
          <p:nvPr/>
        </p:nvSpPr>
        <p:spPr>
          <a:xfrm>
            <a:off x="693769" y="788215"/>
            <a:ext cx="450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ADE TOMMY" panose="02000503000000020004" pitchFamily="50" charset="0"/>
              </a:rPr>
              <a:t>Ícones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C31887D-A701-437C-B46A-1F587BC770A9}"/>
              </a:ext>
            </a:extLst>
          </p:cNvPr>
          <p:cNvCxnSpPr>
            <a:cxnSpLocks/>
          </p:cNvCxnSpPr>
          <p:nvPr/>
        </p:nvCxnSpPr>
        <p:spPr>
          <a:xfrm>
            <a:off x="787621" y="1449862"/>
            <a:ext cx="49143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63DD7476-C78C-4E67-A181-BB7975B23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8226" y="1739033"/>
            <a:ext cx="2000574" cy="200057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A5C426A-2165-4CE8-A661-DE63B027B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8227" y="4596143"/>
            <a:ext cx="1998375" cy="19983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2BF74F8F-68D9-45D8-9499-129077423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880" y="4596848"/>
            <a:ext cx="2000577" cy="2000577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DC0EB41E-109A-4B82-852A-8EAEE5DED6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6161" y="1739033"/>
            <a:ext cx="2000577" cy="2000577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38E31E1-2EDF-4591-9CE9-F5901B8FC6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76162" y="4596845"/>
            <a:ext cx="2000571" cy="20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4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Identidade Visual</vt:lpstr>
      <vt:lpstr>cores</vt:lpstr>
      <vt:lpstr>Apresentação do PowerPoint</vt:lpstr>
      <vt:lpstr>paleta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fontes</vt:lpstr>
      <vt:lpstr>fontes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Identidade Visual</dc:title>
  <dc:creator>Pedro Gabriel Martins De Carvalho</dc:creator>
  <cp:lastModifiedBy>Kamily Kathleen</cp:lastModifiedBy>
  <cp:revision>18</cp:revision>
  <dcterms:created xsi:type="dcterms:W3CDTF">2022-08-28T22:46:53Z</dcterms:created>
  <dcterms:modified xsi:type="dcterms:W3CDTF">2023-01-20T16:52:43Z</dcterms:modified>
</cp:coreProperties>
</file>