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A9E47-D55E-48A0-99CC-C608DC9885D3}">
  <a:tblStyle styleId="{631A9E47-D55E-48A0-99CC-C608DC988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111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54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32663d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32663d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86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e325e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e325e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60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e325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e325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2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8cd0e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8cd0e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89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8cd0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8cd0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49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8cd0e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8cd0e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00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d3b99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ad3b99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2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b5770ae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b5770ae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92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_4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/>
              <a:t>AR</a:t>
            </a: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Alerta Recife</a:t>
            </a:r>
            <a:br>
              <a:rPr lang="pt-BR" sz="6000" dirty="0" smtClean="0"/>
            </a:br>
            <a:r>
              <a:rPr lang="pt-BR" sz="2400" dirty="0" smtClean="0"/>
              <a:t>IFPE </a:t>
            </a:r>
            <a:r>
              <a:rPr lang="pt-BR" sz="2400" dirty="0" smtClean="0"/>
              <a:t>– Projeto de Desenvolvimento de Sistemas Web</a:t>
            </a:r>
            <a:endParaRPr sz="24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Henrique Caetano, </a:t>
            </a:r>
            <a:r>
              <a:rPr lang="pt-BR" sz="1800" dirty="0" err="1" smtClean="0"/>
              <a:t>Italo</a:t>
            </a:r>
            <a:r>
              <a:rPr lang="pt-BR" sz="1800" dirty="0" smtClean="0"/>
              <a:t> Canto, Rosa Paloma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estamos aqui?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Para auxiliar </a:t>
            </a:r>
            <a:r>
              <a:rPr lang="pt-BR" dirty="0" smtClean="0">
                <a:solidFill>
                  <a:schemeClr val="dk1"/>
                </a:solidFill>
              </a:rPr>
              <a:t>a população e a defesa civil no cadastro de áreas de encostas ou de risco iminente, na distribuição de lonas e no cadastro de abrigos comunitários.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Elevador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 dirty="0"/>
              <a:t>Para </a:t>
            </a:r>
            <a:r>
              <a:rPr lang="pt-BR" dirty="0" smtClean="0"/>
              <a:t>os profissionais da defesa civil e para a população </a:t>
            </a:r>
            <a:r>
              <a:rPr lang="pt-BR" b="1" dirty="0" smtClean="0"/>
              <a:t>que </a:t>
            </a:r>
            <a:r>
              <a:rPr lang="pt-BR" dirty="0" smtClean="0"/>
              <a:t>precisam cadastrar as áreas de risco e abrigos comunitários, </a:t>
            </a:r>
            <a:r>
              <a:rPr lang="pt-BR" b="1" dirty="0"/>
              <a:t>o </a:t>
            </a:r>
            <a:r>
              <a:rPr lang="pt-BR" b="1" dirty="0" smtClean="0"/>
              <a:t>Alerta Recife </a:t>
            </a:r>
            <a:r>
              <a:rPr lang="pt-BR" b="1" dirty="0"/>
              <a:t>é um </a:t>
            </a:r>
            <a:r>
              <a:rPr lang="pt-BR" dirty="0"/>
              <a:t>software </a:t>
            </a:r>
            <a:r>
              <a:rPr lang="pt-BR" b="1" dirty="0"/>
              <a:t>que</a:t>
            </a:r>
            <a:r>
              <a:rPr lang="pt-BR" dirty="0"/>
              <a:t> permite armazenar, </a:t>
            </a:r>
            <a:r>
              <a:rPr lang="pt-BR" dirty="0" smtClean="0"/>
              <a:t>pesquisar </a:t>
            </a:r>
            <a:r>
              <a:rPr lang="pt-BR" dirty="0"/>
              <a:t>e compartilhar </a:t>
            </a:r>
            <a:r>
              <a:rPr lang="pt-BR" dirty="0" smtClean="0"/>
              <a:t>os dados dos locais que apresentem risco iminente e os locais de ajuda comunitária. </a:t>
            </a:r>
            <a:r>
              <a:rPr lang="pt-BR" b="1" dirty="0"/>
              <a:t>Diferentemente </a:t>
            </a:r>
            <a:r>
              <a:rPr lang="pt-BR" dirty="0"/>
              <a:t>do processo atual realizado de forma </a:t>
            </a:r>
            <a:r>
              <a:rPr lang="pt-BR" dirty="0" smtClean="0"/>
              <a:t>manual e sem registros informatizados, </a:t>
            </a:r>
            <a:r>
              <a:rPr lang="pt-BR" b="1" dirty="0"/>
              <a:t>o sistema</a:t>
            </a:r>
            <a:r>
              <a:rPr lang="pt-BR" dirty="0"/>
              <a:t> tem a proposta de ser dinâmico, acessível, fácil e intuitivo para os usuários.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e fora do Escopo</a:t>
            </a:r>
            <a:endParaRPr/>
          </a:p>
        </p:txBody>
      </p:sp>
      <p:graphicFrame>
        <p:nvGraphicFramePr>
          <p:cNvPr id="85" name="Google Shape;85;p17"/>
          <p:cNvGraphicFramePr/>
          <p:nvPr>
            <p:extLst>
              <p:ext uri="{D42A27DB-BD31-4B8C-83A1-F6EECF244321}">
                <p14:modId xmlns:p14="http://schemas.microsoft.com/office/powerpoint/2010/main" val="1587727596"/>
              </p:ext>
            </p:extLst>
          </p:nvPr>
        </p:nvGraphicFramePr>
        <p:xfrm>
          <a:off x="311700" y="1289867"/>
          <a:ext cx="8520600" cy="3896955"/>
        </p:xfrm>
        <a:graphic>
          <a:graphicData uri="http://schemas.openxmlformats.org/drawingml/2006/table">
            <a:tbl>
              <a:tblPr>
                <a:noFill/>
                <a:tableStyleId>{631A9E47-D55E-48A0-99CC-C608DC9885D3}</a:tableStyleId>
              </a:tblPr>
              <a:tblGrid>
                <a:gridCol w="2867950"/>
                <a:gridCol w="2812450"/>
                <a:gridCol w="2840200"/>
              </a:tblGrid>
              <a:tr h="40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ESCOPO 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FORA DO ESCOPO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DÚVIDA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5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Armazenar</a:t>
                      </a:r>
                      <a:r>
                        <a:rPr lang="pt-BR" sz="1200" baseline="0" dirty="0" smtClean="0">
                          <a:solidFill>
                            <a:schemeClr val="dk1"/>
                          </a:solidFill>
                        </a:rPr>
                        <a:t> e carregar as fotos e as coordenadas GPS de uma localidade de risco ou de abrigo comunitário</a:t>
                      </a:r>
                      <a:endParaRPr lang="pt-BR" sz="12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Emissão</a:t>
                      </a:r>
                      <a:r>
                        <a:rPr lang="pt-BR" sz="1200" baseline="0" dirty="0" smtClean="0">
                          <a:solidFill>
                            <a:schemeClr val="dk1"/>
                          </a:solidFill>
                        </a:rPr>
                        <a:t> de alertas em áreas com deslizamentos detectadas por sensores (projeto futuro)</a:t>
                      </a:r>
                      <a:endParaRPr lang="pt-BR"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A defesa civil</a:t>
                      </a:r>
                      <a:r>
                        <a:rPr lang="pt-BR" sz="1200" baseline="0" dirty="0" smtClean="0">
                          <a:solidFill>
                            <a:schemeClr val="dk1"/>
                          </a:solidFill>
                        </a:rPr>
                        <a:t> implementará o sistema?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7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Apresentar num mapa</a:t>
                      </a:r>
                      <a:r>
                        <a:rPr lang="pt-BR" sz="1200" baseline="0" dirty="0" smtClean="0">
                          <a:solidFill>
                            <a:schemeClr val="dk1"/>
                          </a:solidFill>
                        </a:rPr>
                        <a:t> os pontos registrados de risco ou abrigo comunitário</a:t>
                      </a:r>
                      <a:endParaRPr lang="pt-BR" sz="12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Integração e comunicação com sistemas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externos</a:t>
                      </a:r>
                      <a:r>
                        <a:rPr lang="pt-BR" sz="1200" baseline="0" dirty="0" smtClean="0">
                          <a:solidFill>
                            <a:schemeClr val="dk1"/>
                          </a:solidFill>
                        </a:rPr>
                        <a:t> (projeto futuro)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559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Permitir o monitoramento de</a:t>
                      </a:r>
                      <a:r>
                        <a:rPr lang="pt-BR" sz="12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controle de risco com lonas plásticas</a:t>
                      </a:r>
                      <a:r>
                        <a:rPr lang="pt-BR" sz="1200" baseline="0" dirty="0" smtClean="0">
                          <a:solidFill>
                            <a:schemeClr val="dk1"/>
                          </a:solidFill>
                        </a:rPr>
                        <a:t> ou algum outro meio nos locais de risco cadastrados</a:t>
                      </a:r>
                      <a:endParaRPr lang="pt-BR" sz="12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7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7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25" y="1243325"/>
            <a:ext cx="4651600" cy="34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4982" y="2516097"/>
            <a:ext cx="1245155" cy="6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032" y="3562665"/>
            <a:ext cx="1674250" cy="70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959" y="561694"/>
            <a:ext cx="1935832" cy="6816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958" y="1468717"/>
            <a:ext cx="1978399" cy="6374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628" y="3231384"/>
            <a:ext cx="1673295" cy="1220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RoadMap</a:t>
            </a:r>
            <a:endParaRPr/>
          </a:p>
        </p:txBody>
      </p:sp>
      <p:graphicFrame>
        <p:nvGraphicFramePr>
          <p:cNvPr id="102" name="Google Shape;102;p19"/>
          <p:cNvGraphicFramePr/>
          <p:nvPr>
            <p:extLst>
              <p:ext uri="{D42A27DB-BD31-4B8C-83A1-F6EECF244321}">
                <p14:modId xmlns:p14="http://schemas.microsoft.com/office/powerpoint/2010/main" val="906739181"/>
              </p:ext>
            </p:extLst>
          </p:nvPr>
        </p:nvGraphicFramePr>
        <p:xfrm>
          <a:off x="311700" y="1783705"/>
          <a:ext cx="8520600" cy="1584840"/>
        </p:xfrm>
        <a:graphic>
          <a:graphicData uri="http://schemas.openxmlformats.org/drawingml/2006/table">
            <a:tbl>
              <a:tblPr>
                <a:noFill/>
                <a:tableStyleId>{631A9E47-D55E-48A0-99CC-C608DC9885D3}</a:tableStyleId>
              </a:tblPr>
              <a:tblGrid>
                <a:gridCol w="1357750"/>
                <a:gridCol w="7162850"/>
              </a:tblGrid>
              <a:tr h="26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Release 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O sistema web permite a realização e recuperação de dados cadastrados.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Release 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O sistema web permite</a:t>
                      </a:r>
                      <a:r>
                        <a:rPr lang="pt-BR" baseline="0" dirty="0" smtClean="0"/>
                        <a:t> a visualização do local cadastrado num mapa.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9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Release 3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O sistema web permite o envio e carregamento de fotos do local cadastrado.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9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Release 4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O sistema web permite o</a:t>
                      </a:r>
                      <a:r>
                        <a:rPr lang="pt-BR" baseline="0" dirty="0" smtClean="0"/>
                        <a:t> registro da medida de controle utilizada na área de risco.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Reuniões diárias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Tempo disponível para codificar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Auxiliar com a resolução de impedimentos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Pouca experiência do time com processos </a:t>
            </a:r>
            <a:r>
              <a:rPr lang="pt-BR" dirty="0" smtClean="0"/>
              <a:t>ágeis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 smtClean="0"/>
              <a:t>Utilização de novas tecnologias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Alternativas aos riscos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Encontros via Whatsapp e Hangouts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uma agenda online para informar disponibilidade de cada membro do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Manter contato com cliente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Encontros semanais para passagem de conhecimento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 de Pronto</a:t>
            </a:r>
            <a:endParaRPr/>
          </a:p>
        </p:txBody>
      </p:sp>
      <p:graphicFrame>
        <p:nvGraphicFramePr>
          <p:cNvPr id="120" name="Google Shape;120;p22"/>
          <p:cNvGraphicFramePr/>
          <p:nvPr>
            <p:extLst>
              <p:ext uri="{D42A27DB-BD31-4B8C-83A1-F6EECF244321}">
                <p14:modId xmlns:p14="http://schemas.microsoft.com/office/powerpoint/2010/main" val="1479852094"/>
              </p:ext>
            </p:extLst>
          </p:nvPr>
        </p:nvGraphicFramePr>
        <p:xfrm>
          <a:off x="1512175" y="1668825"/>
          <a:ext cx="6119650" cy="2042070"/>
        </p:xfrm>
        <a:graphic>
          <a:graphicData uri="http://schemas.openxmlformats.org/drawingml/2006/table">
            <a:tbl>
              <a:tblPr>
                <a:noFill/>
                <a:tableStyleId>{631A9E47-D55E-48A0-99CC-C608DC9885D3}</a:tableStyleId>
              </a:tblPr>
              <a:tblGrid>
                <a:gridCol w="2062300"/>
                <a:gridCol w="40573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Em desenvolvimento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Javadoc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Envio </a:t>
                      </a:r>
                      <a:r>
                        <a:rPr lang="pt-BR" dirty="0"/>
                        <a:t>do código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da </a:t>
                      </a:r>
                      <a:r>
                        <a:rPr lang="pt-BR" dirty="0" err="1"/>
                        <a:t>sprint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Código revisado por outro </a:t>
                      </a:r>
                      <a:r>
                        <a:rPr lang="pt-BR" dirty="0" smtClean="0"/>
                        <a:t>desenvolvedor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Testes unitários automatizados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Teste do desenvolvedor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Em testes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Evidência dos testes realizados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Em homologação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Aprovação do cliente na reunião de revisão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373</Words>
  <Application>Microsoft Office PowerPoint</Application>
  <PresentationFormat>Apresentação na tela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AR Alerta Recife IFPE – Projeto de Desenvolvimento de Sistemas Web</vt:lpstr>
      <vt:lpstr>Por que estamos aqui?</vt:lpstr>
      <vt:lpstr>Declaração de Elevador</vt:lpstr>
      <vt:lpstr>Escopo e fora do Escopo</vt:lpstr>
      <vt:lpstr>Arquitetura</vt:lpstr>
      <vt:lpstr>RoadMap</vt:lpstr>
      <vt:lpstr>Riscos</vt:lpstr>
      <vt:lpstr>Alternativas aos riscos</vt:lpstr>
      <vt:lpstr>Critério de Pronto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RecifeSeguro</dc:title>
  <dc:creator>italogcc</dc:creator>
  <cp:lastModifiedBy>italogcc</cp:lastModifiedBy>
  <cp:revision>12</cp:revision>
  <dcterms:modified xsi:type="dcterms:W3CDTF">2019-08-20T21:58:50Z</dcterms:modified>
</cp:coreProperties>
</file>