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sldIdLst>
    <p:sldId id="257" r:id="rId2"/>
    <p:sldId id="258" r:id="rId3"/>
    <p:sldId id="259" r:id="rId4"/>
    <p:sldId id="261" r:id="rId5"/>
    <p:sldId id="266" r:id="rId6"/>
    <p:sldId id="260" r:id="rId7"/>
    <p:sldId id="263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09" autoAdjust="0"/>
  </p:normalViewPr>
  <p:slideViewPr>
    <p:cSldViewPr>
      <p:cViewPr varScale="1">
        <p:scale>
          <a:sx n="70" d="100"/>
          <a:sy n="70" d="100"/>
        </p:scale>
        <p:origin x="-114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1B257-C1BE-4236-B133-FE21F2924795}" type="datetimeFigureOut">
              <a:rPr lang="pt-BR" smtClean="0"/>
              <a:pPr/>
              <a:t>08/08/2012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B7F46-A32D-4709-B370-5163D5E3654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Título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cxnSp>
        <p:nvCxnSpPr>
          <p:cNvPr id="8" name="Conector reto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spaço Reservado para Data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B648-8D6E-41C3-B456-EC3ED740C6F5}" type="datetimeFigureOut">
              <a:rPr lang="pt-BR" smtClean="0"/>
              <a:pPr/>
              <a:t>08/08/2012</a:t>
            </a:fld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6A75D5-31FE-4661-8D07-E70CF769001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B648-8D6E-41C3-B456-EC3ED740C6F5}" type="datetimeFigureOut">
              <a:rPr lang="pt-BR" smtClean="0"/>
              <a:pPr/>
              <a:t>08/08/2012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75D5-31FE-4661-8D07-E70CF76900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B648-8D6E-41C3-B456-EC3ED740C6F5}" type="datetimeFigureOut">
              <a:rPr lang="pt-BR" smtClean="0"/>
              <a:pPr/>
              <a:t>08/08/2012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75D5-31FE-4661-8D07-E70CF76900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57B648-8D6E-41C3-B456-EC3ED740C6F5}" type="datetimeFigureOut">
              <a:rPr lang="pt-BR" smtClean="0"/>
              <a:pPr/>
              <a:t>08/08/2012</a:t>
            </a:fld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6A6A75D5-31FE-4661-8D07-E70CF769001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Espaço Reservado para Rodapé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B648-8D6E-41C3-B456-EC3ED740C6F5}" type="datetimeFigureOut">
              <a:rPr lang="pt-BR" smtClean="0"/>
              <a:pPr/>
              <a:t>08/08/2012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75D5-31FE-4661-8D07-E70CF769001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cxnSp>
        <p:nvCxnSpPr>
          <p:cNvPr id="7" name="Conector reto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B648-8D6E-41C3-B456-EC3ED740C6F5}" type="datetimeFigureOut">
              <a:rPr lang="pt-BR" smtClean="0"/>
              <a:pPr/>
              <a:t>08/08/2012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75D5-31FE-4661-8D07-E70CF769001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75D5-31FE-4661-8D07-E70CF769001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B648-8D6E-41C3-B456-EC3ED740C6F5}" type="datetimeFigureOut">
              <a:rPr lang="pt-BR" smtClean="0"/>
              <a:pPr/>
              <a:t>08/08/2012</a:t>
            </a:fld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2" name="Espaço Reservado para Conteúdo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34" name="Espaço Reservado para Conteúdo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B648-8D6E-41C3-B456-EC3ED740C6F5}" type="datetimeFigureOut">
              <a:rPr lang="pt-BR" smtClean="0"/>
              <a:pPr/>
              <a:t>08/08/2012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75D5-31FE-4661-8D07-E70CF769001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B648-8D6E-41C3-B456-EC3ED740C6F5}" type="datetimeFigureOut">
              <a:rPr lang="pt-BR" smtClean="0"/>
              <a:pPr/>
              <a:t>08/08/2012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75D5-31FE-4661-8D07-E70CF76900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Conteúdo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1" name="Título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57B648-8D6E-41C3-B456-EC3ED740C6F5}" type="datetimeFigureOut">
              <a:rPr lang="pt-BR" smtClean="0"/>
              <a:pPr/>
              <a:t>08/08/2012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A6A75D5-31FE-4661-8D07-E70CF769001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B648-8D6E-41C3-B456-EC3ED740C6F5}" type="datetimeFigureOut">
              <a:rPr lang="pt-BR" smtClean="0"/>
              <a:pPr/>
              <a:t>08/08/2012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6A75D5-31FE-4661-8D07-E70CF769001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C57B648-8D6E-41C3-B456-EC3ED740C6F5}" type="datetimeFigureOut">
              <a:rPr lang="pt-BR" smtClean="0"/>
              <a:pPr/>
              <a:t>08/08/2012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6A6A75D5-31FE-4661-8D07-E70CF769001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logo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12360" y="5949280"/>
            <a:ext cx="987602" cy="555526"/>
          </a:xfrm>
          <a:prstGeom prst="rect">
            <a:avLst/>
          </a:prstGeom>
        </p:spPr>
      </p:pic>
      <p:pic>
        <p:nvPicPr>
          <p:cNvPr id="7" name="Imagem 6" descr="thank_yo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Descrição:</a:t>
            </a:r>
            <a:endParaRPr lang="pt-BR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>
                <a:solidFill>
                  <a:schemeClr val="bg1"/>
                </a:solidFill>
              </a:rPr>
              <a:t>O Projeto </a:t>
            </a:r>
            <a:r>
              <a:rPr lang="pt-BR" dirty="0" err="1" smtClean="0">
                <a:solidFill>
                  <a:schemeClr val="bg1"/>
                </a:solidFill>
              </a:rPr>
              <a:t>You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Troll</a:t>
            </a:r>
            <a:r>
              <a:rPr lang="pt-BR" dirty="0" smtClean="0">
                <a:solidFill>
                  <a:schemeClr val="bg1"/>
                </a:solidFill>
              </a:rPr>
              <a:t> será um site que centralizará as imagens cômicas da Internet.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Imagem 7" descr="logo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12360" y="5949280"/>
            <a:ext cx="987602" cy="5555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12360" y="5949280"/>
            <a:ext cx="987602" cy="555526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Objetivos: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algn="just"/>
            <a:r>
              <a:rPr lang="pt-BR" dirty="0" smtClean="0"/>
              <a:t>Criar um serviço único, inovador e gratuito que se destaque na Internet.</a:t>
            </a:r>
          </a:p>
          <a:p>
            <a:pPr algn="just"/>
            <a:r>
              <a:rPr lang="pt-BR" dirty="0" smtClean="0"/>
              <a:t>Facilitar a criação, publicação e divulgação de imagens cômicas na Internet.</a:t>
            </a:r>
          </a:p>
          <a:p>
            <a:pPr algn="just"/>
            <a:r>
              <a:rPr lang="pt-BR" dirty="0" smtClean="0"/>
              <a:t>Aumentar a organização deste tipo de conteúdo.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12360" y="5949280"/>
            <a:ext cx="987602" cy="555526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Características: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noFill/>
        </p:spPr>
        <p:txBody>
          <a:bodyPr numCol="2">
            <a:noAutofit/>
          </a:bodyPr>
          <a:lstStyle/>
          <a:p>
            <a:r>
              <a:rPr lang="pt-BR" sz="2300" b="1" dirty="0" smtClean="0"/>
              <a:t>1ª Release:</a:t>
            </a:r>
          </a:p>
          <a:p>
            <a:pPr lvl="1"/>
            <a:r>
              <a:rPr lang="pt-BR" sz="2100" dirty="0" smtClean="0">
                <a:solidFill>
                  <a:schemeClr val="bg1"/>
                </a:solidFill>
              </a:rPr>
              <a:t>Layout do site.</a:t>
            </a:r>
          </a:p>
          <a:p>
            <a:pPr lvl="1"/>
            <a:r>
              <a:rPr lang="pt-BR" sz="2100" dirty="0" smtClean="0">
                <a:solidFill>
                  <a:schemeClr val="bg1"/>
                </a:solidFill>
              </a:rPr>
              <a:t>Cadastro de usuário.</a:t>
            </a:r>
          </a:p>
          <a:p>
            <a:pPr lvl="1"/>
            <a:r>
              <a:rPr lang="pt-BR" sz="2100" dirty="0" smtClean="0">
                <a:solidFill>
                  <a:schemeClr val="bg1"/>
                </a:solidFill>
              </a:rPr>
              <a:t>Envio e visualização de imagens.</a:t>
            </a:r>
          </a:p>
          <a:p>
            <a:pPr lvl="1"/>
            <a:r>
              <a:rPr lang="pt-BR" sz="2100" dirty="0" smtClean="0">
                <a:solidFill>
                  <a:schemeClr val="bg1"/>
                </a:solidFill>
              </a:rPr>
              <a:t>Painel Administrativo.</a:t>
            </a:r>
          </a:p>
          <a:p>
            <a:endParaRPr lang="pt-BR" sz="2100" b="1" dirty="0" smtClean="0">
              <a:solidFill>
                <a:schemeClr val="bg1"/>
              </a:solidFill>
            </a:endParaRPr>
          </a:p>
          <a:p>
            <a:r>
              <a:rPr lang="pt-BR" sz="2300" b="1" dirty="0" smtClean="0">
                <a:solidFill>
                  <a:schemeClr val="bg1"/>
                </a:solidFill>
              </a:rPr>
              <a:t>2ª Release:</a:t>
            </a:r>
          </a:p>
          <a:p>
            <a:pPr lvl="1"/>
            <a:r>
              <a:rPr lang="pt-BR" sz="2100" dirty="0" smtClean="0">
                <a:solidFill>
                  <a:schemeClr val="bg1"/>
                </a:solidFill>
              </a:rPr>
              <a:t>Avaliação de imagens.</a:t>
            </a:r>
          </a:p>
          <a:p>
            <a:pPr lvl="1"/>
            <a:r>
              <a:rPr lang="pt-BR" sz="2100" dirty="0" smtClean="0">
                <a:solidFill>
                  <a:schemeClr val="bg1"/>
                </a:solidFill>
              </a:rPr>
              <a:t>Sinalização de imagens  com conteúdo impróprio.</a:t>
            </a:r>
          </a:p>
          <a:p>
            <a:pPr lvl="1"/>
            <a:r>
              <a:rPr lang="pt-BR" sz="2100" dirty="0" smtClean="0">
                <a:solidFill>
                  <a:schemeClr val="bg1"/>
                </a:solidFill>
              </a:rPr>
              <a:t>Canal do usuário.</a:t>
            </a:r>
          </a:p>
          <a:p>
            <a:pPr>
              <a:buNone/>
            </a:pPr>
            <a:endParaRPr lang="pt-BR" sz="2300" b="1" dirty="0" smtClean="0">
              <a:solidFill>
                <a:schemeClr val="bg1"/>
              </a:solidFill>
            </a:endParaRPr>
          </a:p>
          <a:p>
            <a:r>
              <a:rPr lang="pt-BR" sz="2300" b="1" dirty="0" smtClean="0">
                <a:solidFill>
                  <a:schemeClr val="bg1"/>
                </a:solidFill>
              </a:rPr>
              <a:t>3ª Release:</a:t>
            </a:r>
          </a:p>
          <a:p>
            <a:pPr lvl="1"/>
            <a:r>
              <a:rPr lang="pt-BR" sz="2100" dirty="0" smtClean="0">
                <a:solidFill>
                  <a:schemeClr val="bg1"/>
                </a:solidFill>
              </a:rPr>
              <a:t>Sistema de pesquisa.</a:t>
            </a:r>
          </a:p>
          <a:p>
            <a:pPr lvl="1"/>
            <a:r>
              <a:rPr lang="pt-BR" sz="2100" dirty="0" smtClean="0">
                <a:solidFill>
                  <a:schemeClr val="bg1"/>
                </a:solidFill>
              </a:rPr>
              <a:t>Integração com as principais redes sociais.</a:t>
            </a:r>
          </a:p>
          <a:p>
            <a:pPr lvl="1"/>
            <a:endParaRPr lang="pt-BR" sz="2100" dirty="0" smtClean="0">
              <a:solidFill>
                <a:schemeClr val="bg1"/>
              </a:solidFill>
            </a:endParaRPr>
          </a:p>
          <a:p>
            <a:r>
              <a:rPr lang="pt-BR" sz="2300" b="1" dirty="0" smtClean="0">
                <a:solidFill>
                  <a:schemeClr val="bg1"/>
                </a:solidFill>
              </a:rPr>
              <a:t>Releases Futuras:</a:t>
            </a:r>
            <a:r>
              <a:rPr lang="pt-BR" sz="2300" dirty="0" smtClean="0">
                <a:solidFill>
                  <a:schemeClr val="bg1"/>
                </a:solidFill>
              </a:rPr>
              <a:t>	</a:t>
            </a:r>
          </a:p>
          <a:p>
            <a:pPr lvl="1"/>
            <a:r>
              <a:rPr lang="pt-BR" sz="2100" dirty="0" smtClean="0">
                <a:solidFill>
                  <a:schemeClr val="bg1"/>
                </a:solidFill>
              </a:rPr>
              <a:t>Sistema para criação das imagens no próprio site.</a:t>
            </a:r>
          </a:p>
          <a:p>
            <a:pPr lvl="1"/>
            <a:r>
              <a:rPr lang="pt-BR" sz="2100" dirty="0" smtClean="0">
                <a:solidFill>
                  <a:schemeClr val="bg1"/>
                </a:solidFill>
              </a:rPr>
              <a:t>Aplicativo para aparelhos móveis.</a:t>
            </a:r>
          </a:p>
          <a:p>
            <a:pPr lvl="1"/>
            <a:r>
              <a:rPr lang="pt-BR" sz="2100" dirty="0" smtClean="0">
                <a:solidFill>
                  <a:schemeClr val="bg1"/>
                </a:solidFill>
              </a:rPr>
              <a:t>Aplicativo para o </a:t>
            </a:r>
            <a:r>
              <a:rPr lang="pt-BR" sz="2100" dirty="0" err="1" smtClean="0">
                <a:solidFill>
                  <a:schemeClr val="bg1"/>
                </a:solidFill>
              </a:rPr>
              <a:t>Facebook</a:t>
            </a:r>
            <a:r>
              <a:rPr lang="pt-BR" sz="2100" dirty="0" smtClean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pt-BR" sz="2100" dirty="0" smtClean="0">
                <a:solidFill>
                  <a:schemeClr val="bg1"/>
                </a:solidFill>
              </a:rPr>
              <a:t>Bloqueio automático de conteúdo impróprio.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12360" y="5949280"/>
            <a:ext cx="987602" cy="555526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Vantagens para os </a:t>
            </a:r>
            <a:r>
              <a:rPr lang="pt-BR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Criadores de Tirinhas:</a:t>
            </a:r>
            <a:endParaRPr lang="pt-BR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algn="just"/>
            <a:r>
              <a:rPr lang="pt-BR" dirty="0" smtClean="0"/>
              <a:t>Possibilidade de publicar suas imagens quando quiser, sem necessitar que um terceiro aprove-a.</a:t>
            </a:r>
          </a:p>
          <a:p>
            <a:pPr algn="just"/>
            <a:r>
              <a:rPr lang="pt-BR" dirty="0" smtClean="0"/>
              <a:t>Ferramenta para criação das imagens no próprio site.</a:t>
            </a:r>
          </a:p>
          <a:p>
            <a:pPr algn="just"/>
            <a:r>
              <a:rPr lang="pt-BR" dirty="0" smtClean="0"/>
              <a:t>Recebimento maior de crédito por suas criações.</a:t>
            </a:r>
          </a:p>
          <a:p>
            <a:pPr algn="just"/>
            <a:r>
              <a:rPr lang="pt-BR" dirty="0" smtClean="0"/>
              <a:t>Compartilhamento nas principais redes sociais.</a:t>
            </a:r>
          </a:p>
          <a:p>
            <a:pPr algn="just"/>
            <a:r>
              <a:rPr lang="pt-BR" dirty="0" smtClean="0"/>
              <a:t>Divulgação gratuita na página inicial do site.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12360" y="5949280"/>
            <a:ext cx="987602" cy="555526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Vantagens para os </a:t>
            </a:r>
            <a:r>
              <a:rPr lang="pt-BR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Criadores de Tirinhas:</a:t>
            </a:r>
            <a:endParaRPr lang="pt-BR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Espaço Reservado para Conteúdo 9" descr="emoticon_1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627784" y="2564904"/>
            <a:ext cx="1219200" cy="1219200"/>
          </a:xfrm>
        </p:spPr>
      </p:pic>
      <p:pic>
        <p:nvPicPr>
          <p:cNvPr id="11" name="Imagem 10" descr="emoticon_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99792" y="3717032"/>
            <a:ext cx="1219200" cy="1219200"/>
          </a:xfrm>
          <a:prstGeom prst="rect">
            <a:avLst/>
          </a:prstGeom>
        </p:spPr>
      </p:pic>
      <p:pic>
        <p:nvPicPr>
          <p:cNvPr id="12" name="Imagem 11" descr="emoticon_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27784" y="1412776"/>
            <a:ext cx="1219200" cy="1219200"/>
          </a:xfrm>
          <a:prstGeom prst="rect">
            <a:avLst/>
          </a:prstGeom>
        </p:spPr>
      </p:pic>
      <p:pic>
        <p:nvPicPr>
          <p:cNvPr id="13" name="Imagem 12" descr="emoticon_4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1600" y="2564904"/>
            <a:ext cx="1219200" cy="1219200"/>
          </a:xfrm>
          <a:prstGeom prst="rect">
            <a:avLst/>
          </a:prstGeom>
        </p:spPr>
      </p:pic>
      <p:cxnSp>
        <p:nvCxnSpPr>
          <p:cNvPr id="23" name="Conector angulado 22"/>
          <p:cNvCxnSpPr>
            <a:stCxn id="13" idx="0"/>
            <a:endCxn id="12" idx="1"/>
          </p:cNvCxnSpPr>
          <p:nvPr/>
        </p:nvCxnSpPr>
        <p:spPr>
          <a:xfrm rot="5400000" flipH="1" flipV="1">
            <a:off x="1833228" y="1770348"/>
            <a:ext cx="542528" cy="1046584"/>
          </a:xfrm>
          <a:prstGeom prst="bent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13" idx="3"/>
            <a:endCxn id="10" idx="1"/>
          </p:cNvCxnSpPr>
          <p:nvPr/>
        </p:nvCxnSpPr>
        <p:spPr>
          <a:xfrm>
            <a:off x="2190800" y="3174504"/>
            <a:ext cx="436984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Forma 34"/>
          <p:cNvCxnSpPr>
            <a:endCxn id="11" idx="1"/>
          </p:cNvCxnSpPr>
          <p:nvPr/>
        </p:nvCxnSpPr>
        <p:spPr>
          <a:xfrm rot="16200000" flipH="1">
            <a:off x="1905236" y="3532076"/>
            <a:ext cx="470520" cy="1118592"/>
          </a:xfrm>
          <a:prstGeom prst="bent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m 35" descr="ah_nega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74228" y="2708920"/>
            <a:ext cx="2389311" cy="946637"/>
          </a:xfrm>
          <a:prstGeom prst="rect">
            <a:avLst/>
          </a:prstGeom>
        </p:spPr>
      </p:pic>
      <p:pic>
        <p:nvPicPr>
          <p:cNvPr id="38" name="Imagem 37" descr="trolland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211961" y="1700808"/>
            <a:ext cx="1944216" cy="648072"/>
          </a:xfrm>
          <a:prstGeom prst="rect">
            <a:avLst/>
          </a:prstGeom>
        </p:spPr>
      </p:pic>
      <p:pic>
        <p:nvPicPr>
          <p:cNvPr id="45" name="Imagem 44" descr="icon_1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020280" y="2708928"/>
            <a:ext cx="946530" cy="946530"/>
          </a:xfrm>
          <a:prstGeom prst="rect">
            <a:avLst/>
          </a:prstGeom>
        </p:spPr>
      </p:pic>
      <p:cxnSp>
        <p:nvCxnSpPr>
          <p:cNvPr id="57" name="Conector angulado 56"/>
          <p:cNvCxnSpPr>
            <a:stCxn id="36" idx="3"/>
            <a:endCxn id="45" idx="1"/>
          </p:cNvCxnSpPr>
          <p:nvPr/>
        </p:nvCxnSpPr>
        <p:spPr>
          <a:xfrm flipV="1">
            <a:off x="6563539" y="3182193"/>
            <a:ext cx="456741" cy="46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Imagem 84" descr="icon_1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948264" y="1556792"/>
            <a:ext cx="936104" cy="936104"/>
          </a:xfrm>
          <a:prstGeom prst="rect">
            <a:avLst/>
          </a:prstGeom>
        </p:spPr>
      </p:pic>
      <p:pic>
        <p:nvPicPr>
          <p:cNvPr id="86" name="Imagem 85" descr="icon_1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092280" y="3789040"/>
            <a:ext cx="936104" cy="936104"/>
          </a:xfrm>
          <a:prstGeom prst="rect">
            <a:avLst/>
          </a:prstGeom>
        </p:spPr>
      </p:pic>
      <p:cxnSp>
        <p:nvCxnSpPr>
          <p:cNvPr id="123" name="Conector de seta reta 122"/>
          <p:cNvCxnSpPr>
            <a:stCxn id="38" idx="3"/>
            <a:endCxn id="85" idx="1"/>
          </p:cNvCxnSpPr>
          <p:nvPr/>
        </p:nvCxnSpPr>
        <p:spPr>
          <a:xfrm>
            <a:off x="6156177" y="2024844"/>
            <a:ext cx="792087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Imagem 127" descr="logo_1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91680" y="4797152"/>
            <a:ext cx="3211849" cy="1806665"/>
          </a:xfrm>
          <a:prstGeom prst="rect">
            <a:avLst/>
          </a:prstGeom>
        </p:spPr>
      </p:pic>
      <p:cxnSp>
        <p:nvCxnSpPr>
          <p:cNvPr id="136" name="Conector angulado 135"/>
          <p:cNvCxnSpPr>
            <a:stCxn id="13" idx="1"/>
            <a:endCxn id="128" idx="1"/>
          </p:cNvCxnSpPr>
          <p:nvPr/>
        </p:nvCxnSpPr>
        <p:spPr>
          <a:xfrm rot="10800000" flipH="1" flipV="1">
            <a:off x="971600" y="3174503"/>
            <a:ext cx="720080" cy="2525981"/>
          </a:xfrm>
          <a:prstGeom prst="bentConnector3">
            <a:avLst>
              <a:gd name="adj1" fmla="val -31746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de seta reta 141"/>
          <p:cNvCxnSpPr>
            <a:stCxn id="12" idx="3"/>
            <a:endCxn id="38" idx="1"/>
          </p:cNvCxnSpPr>
          <p:nvPr/>
        </p:nvCxnSpPr>
        <p:spPr>
          <a:xfrm>
            <a:off x="3846984" y="2022376"/>
            <a:ext cx="364977" cy="2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de seta reta 153"/>
          <p:cNvCxnSpPr>
            <a:stCxn id="10" idx="3"/>
            <a:endCxn id="36" idx="1"/>
          </p:cNvCxnSpPr>
          <p:nvPr/>
        </p:nvCxnSpPr>
        <p:spPr>
          <a:xfrm>
            <a:off x="3846984" y="3174504"/>
            <a:ext cx="327244" cy="7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de seta reta 157"/>
          <p:cNvCxnSpPr>
            <a:stCxn id="11" idx="3"/>
            <a:endCxn id="181" idx="1"/>
          </p:cNvCxnSpPr>
          <p:nvPr/>
        </p:nvCxnSpPr>
        <p:spPr>
          <a:xfrm>
            <a:off x="3918992" y="4326632"/>
            <a:ext cx="590010" cy="8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8" name="Imagem 167" descr="icon_1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64088" y="5229200"/>
            <a:ext cx="936104" cy="936104"/>
          </a:xfrm>
          <a:prstGeom prst="rect">
            <a:avLst/>
          </a:prstGeom>
        </p:spPr>
      </p:pic>
      <p:cxnSp>
        <p:nvCxnSpPr>
          <p:cNvPr id="170" name="Conector de seta reta 169"/>
          <p:cNvCxnSpPr>
            <a:stCxn id="128" idx="3"/>
            <a:endCxn id="168" idx="1"/>
          </p:cNvCxnSpPr>
          <p:nvPr/>
        </p:nvCxnSpPr>
        <p:spPr>
          <a:xfrm flipV="1">
            <a:off x="4903529" y="5697252"/>
            <a:ext cx="460559" cy="3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1" name="Imagem 180" descr="n_intendo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 rot="21484131">
            <a:off x="4508473" y="4036272"/>
            <a:ext cx="1861129" cy="534689"/>
          </a:xfrm>
          <a:prstGeom prst="rect">
            <a:avLst/>
          </a:prstGeom>
        </p:spPr>
      </p:pic>
      <p:cxnSp>
        <p:nvCxnSpPr>
          <p:cNvPr id="193" name="Conector de seta reta 192"/>
          <p:cNvCxnSpPr>
            <a:stCxn id="181" idx="3"/>
            <a:endCxn id="86" idx="1"/>
          </p:cNvCxnSpPr>
          <p:nvPr/>
        </p:nvCxnSpPr>
        <p:spPr>
          <a:xfrm flipV="1">
            <a:off x="6369073" y="4257092"/>
            <a:ext cx="723207" cy="15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12360" y="5949280"/>
            <a:ext cx="987602" cy="555526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Vantagens para os Visitantes: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algn="just"/>
            <a:r>
              <a:rPr lang="pt-BR" dirty="0" smtClean="0"/>
              <a:t>Visualizar as imagens que gosta, sem precisar acessar vários sites.</a:t>
            </a:r>
          </a:p>
          <a:p>
            <a:pPr algn="just"/>
            <a:r>
              <a:rPr lang="pt-BR" dirty="0" smtClean="0"/>
              <a:t>Seguir criadores de imagens, afim de ser informado quando uma nova imagem for publicada.</a:t>
            </a:r>
          </a:p>
          <a:p>
            <a:pPr algn="just"/>
            <a:r>
              <a:rPr lang="pt-BR" dirty="0" smtClean="0"/>
              <a:t>Ver na página inicial uma listagem com as tirinhas mais recentes e as mais populares do dia/semana/etc.</a:t>
            </a:r>
          </a:p>
          <a:p>
            <a:pPr algn="just"/>
            <a:r>
              <a:rPr lang="pt-BR" dirty="0" smtClean="0"/>
              <a:t>Ter um sistema de pesquisa de imagens mais robusto.</a:t>
            </a:r>
          </a:p>
          <a:p>
            <a:pPr algn="just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12360" y="5949280"/>
            <a:ext cx="987602" cy="555526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Vantagens para os Visitantes:</a:t>
            </a:r>
          </a:p>
        </p:txBody>
      </p:sp>
      <p:pic>
        <p:nvPicPr>
          <p:cNvPr id="36" name="Imagem 35" descr="ah_nega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5776" y="2708920"/>
            <a:ext cx="2389311" cy="946637"/>
          </a:xfrm>
          <a:prstGeom prst="rect">
            <a:avLst/>
          </a:prstGeom>
        </p:spPr>
      </p:pic>
      <p:pic>
        <p:nvPicPr>
          <p:cNvPr id="38" name="Imagem 37" descr="trolland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93509" y="1700808"/>
            <a:ext cx="1944216" cy="648072"/>
          </a:xfrm>
          <a:prstGeom prst="rect">
            <a:avLst/>
          </a:prstGeom>
        </p:spPr>
      </p:pic>
      <p:pic>
        <p:nvPicPr>
          <p:cNvPr id="128" name="Imagem 127" descr="logo_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91680" y="4869160"/>
            <a:ext cx="3211849" cy="1806665"/>
          </a:xfrm>
          <a:prstGeom prst="rect">
            <a:avLst/>
          </a:prstGeom>
        </p:spPr>
      </p:pic>
      <p:pic>
        <p:nvPicPr>
          <p:cNvPr id="181" name="Imagem 180" descr="n_intend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21484131">
            <a:off x="2780281" y="4036271"/>
            <a:ext cx="1861129" cy="534689"/>
          </a:xfrm>
          <a:prstGeom prst="rect">
            <a:avLst/>
          </a:prstGeom>
        </p:spPr>
      </p:pic>
      <p:pic>
        <p:nvPicPr>
          <p:cNvPr id="28" name="Imagem 27" descr="emoticon_5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99592" y="2564904"/>
            <a:ext cx="1219200" cy="1219200"/>
          </a:xfrm>
          <a:prstGeom prst="rect">
            <a:avLst/>
          </a:prstGeom>
        </p:spPr>
      </p:pic>
      <p:cxnSp>
        <p:nvCxnSpPr>
          <p:cNvPr id="31" name="Conector de seta reta 30"/>
          <p:cNvCxnSpPr>
            <a:stCxn id="28" idx="3"/>
            <a:endCxn id="36" idx="1"/>
          </p:cNvCxnSpPr>
          <p:nvPr/>
        </p:nvCxnSpPr>
        <p:spPr>
          <a:xfrm>
            <a:off x="2118792" y="3174504"/>
            <a:ext cx="436984" cy="7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Forma 32"/>
          <p:cNvCxnSpPr>
            <a:stCxn id="28" idx="2"/>
            <a:endCxn id="181" idx="1"/>
          </p:cNvCxnSpPr>
          <p:nvPr/>
        </p:nvCxnSpPr>
        <p:spPr>
          <a:xfrm rot="16200000" flipH="1">
            <a:off x="1869566" y="3423730"/>
            <a:ext cx="550871" cy="127161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Forma 36"/>
          <p:cNvCxnSpPr>
            <a:stCxn id="28" idx="0"/>
            <a:endCxn id="38" idx="1"/>
          </p:cNvCxnSpPr>
          <p:nvPr/>
        </p:nvCxnSpPr>
        <p:spPr>
          <a:xfrm rot="5400000" flipH="1" flipV="1">
            <a:off x="1781320" y="1752716"/>
            <a:ext cx="540060" cy="108431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Imagem 41" descr="icon_1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36096" y="1340768"/>
            <a:ext cx="648072" cy="648072"/>
          </a:xfrm>
          <a:prstGeom prst="rect">
            <a:avLst/>
          </a:prstGeom>
        </p:spPr>
      </p:pic>
      <p:pic>
        <p:nvPicPr>
          <p:cNvPr id="47" name="Imagem 46" descr="icon_1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92080" y="1916832"/>
            <a:ext cx="648072" cy="648072"/>
          </a:xfrm>
          <a:prstGeom prst="rect">
            <a:avLst/>
          </a:prstGeom>
        </p:spPr>
      </p:pic>
      <p:pic>
        <p:nvPicPr>
          <p:cNvPr id="48" name="Imagem 47" descr="icon_1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652120" y="2492896"/>
            <a:ext cx="648072" cy="648072"/>
          </a:xfrm>
          <a:prstGeom prst="rect">
            <a:avLst/>
          </a:prstGeom>
        </p:spPr>
      </p:pic>
      <p:pic>
        <p:nvPicPr>
          <p:cNvPr id="49" name="Imagem 48" descr="icon_1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20072" y="2996952"/>
            <a:ext cx="648072" cy="648072"/>
          </a:xfrm>
          <a:prstGeom prst="rect">
            <a:avLst/>
          </a:prstGeom>
        </p:spPr>
      </p:pic>
      <p:pic>
        <p:nvPicPr>
          <p:cNvPr id="50" name="Imagem 49" descr="icon_1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24128" y="3573016"/>
            <a:ext cx="648072" cy="648072"/>
          </a:xfrm>
          <a:prstGeom prst="rect">
            <a:avLst/>
          </a:prstGeom>
        </p:spPr>
      </p:pic>
      <p:pic>
        <p:nvPicPr>
          <p:cNvPr id="51" name="Imagem 50" descr="icon_1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64088" y="4149080"/>
            <a:ext cx="648072" cy="648072"/>
          </a:xfrm>
          <a:prstGeom prst="rect">
            <a:avLst/>
          </a:prstGeom>
        </p:spPr>
      </p:pic>
      <p:cxnSp>
        <p:nvCxnSpPr>
          <p:cNvPr id="53" name="Conector de seta reta 52"/>
          <p:cNvCxnSpPr>
            <a:stCxn id="38" idx="3"/>
            <a:endCxn id="42" idx="1"/>
          </p:cNvCxnSpPr>
          <p:nvPr/>
        </p:nvCxnSpPr>
        <p:spPr>
          <a:xfrm flipV="1">
            <a:off x="4537725" y="1664804"/>
            <a:ext cx="898371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>
            <a:stCxn id="38" idx="3"/>
            <a:endCxn id="47" idx="1"/>
          </p:cNvCxnSpPr>
          <p:nvPr/>
        </p:nvCxnSpPr>
        <p:spPr>
          <a:xfrm>
            <a:off x="4537725" y="2024844"/>
            <a:ext cx="754355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>
            <a:stCxn id="36" idx="3"/>
            <a:endCxn id="48" idx="1"/>
          </p:cNvCxnSpPr>
          <p:nvPr/>
        </p:nvCxnSpPr>
        <p:spPr>
          <a:xfrm flipV="1">
            <a:off x="4945087" y="2816932"/>
            <a:ext cx="707033" cy="365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>
            <a:stCxn id="36" idx="3"/>
            <a:endCxn id="49" idx="1"/>
          </p:cNvCxnSpPr>
          <p:nvPr/>
        </p:nvCxnSpPr>
        <p:spPr>
          <a:xfrm>
            <a:off x="4945087" y="3182239"/>
            <a:ext cx="274985" cy="138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181" idx="3"/>
            <a:endCxn id="50" idx="1"/>
          </p:cNvCxnSpPr>
          <p:nvPr/>
        </p:nvCxnSpPr>
        <p:spPr>
          <a:xfrm flipV="1">
            <a:off x="4640881" y="3897052"/>
            <a:ext cx="1083247" cy="375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stCxn id="181" idx="3"/>
            <a:endCxn id="51" idx="1"/>
          </p:cNvCxnSpPr>
          <p:nvPr/>
        </p:nvCxnSpPr>
        <p:spPr>
          <a:xfrm>
            <a:off x="4640881" y="4272257"/>
            <a:ext cx="723207" cy="200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do 77"/>
          <p:cNvCxnSpPr>
            <a:stCxn id="128" idx="3"/>
            <a:endCxn id="42" idx="3"/>
          </p:cNvCxnSpPr>
          <p:nvPr/>
        </p:nvCxnSpPr>
        <p:spPr>
          <a:xfrm flipV="1">
            <a:off x="4903529" y="1664804"/>
            <a:ext cx="1180639" cy="4107689"/>
          </a:xfrm>
          <a:prstGeom prst="bentConnector3">
            <a:avLst>
              <a:gd name="adj1" fmla="val 2172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angulado 82"/>
          <p:cNvCxnSpPr>
            <a:stCxn id="128" idx="3"/>
            <a:endCxn id="47" idx="3"/>
          </p:cNvCxnSpPr>
          <p:nvPr/>
        </p:nvCxnSpPr>
        <p:spPr>
          <a:xfrm flipV="1">
            <a:off x="4903529" y="2240868"/>
            <a:ext cx="1036623" cy="3531625"/>
          </a:xfrm>
          <a:prstGeom prst="bentConnector3">
            <a:avLst>
              <a:gd name="adj1" fmla="val 2262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em curva 87"/>
          <p:cNvCxnSpPr>
            <a:stCxn id="128" idx="3"/>
            <a:endCxn id="51" idx="3"/>
          </p:cNvCxnSpPr>
          <p:nvPr/>
        </p:nvCxnSpPr>
        <p:spPr>
          <a:xfrm flipV="1">
            <a:off x="4903529" y="4473116"/>
            <a:ext cx="1108631" cy="1299377"/>
          </a:xfrm>
          <a:prstGeom prst="curvedConnector3">
            <a:avLst>
              <a:gd name="adj1" fmla="val 12062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em curva 89"/>
          <p:cNvCxnSpPr>
            <a:stCxn id="128" idx="3"/>
            <a:endCxn id="50" idx="3"/>
          </p:cNvCxnSpPr>
          <p:nvPr/>
        </p:nvCxnSpPr>
        <p:spPr>
          <a:xfrm flipV="1">
            <a:off x="4903529" y="3897052"/>
            <a:ext cx="1468671" cy="1875441"/>
          </a:xfrm>
          <a:prstGeom prst="curvedConnector3">
            <a:avLst>
              <a:gd name="adj1" fmla="val 1155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angulado 93"/>
          <p:cNvCxnSpPr>
            <a:stCxn id="128" idx="3"/>
            <a:endCxn id="49" idx="3"/>
          </p:cNvCxnSpPr>
          <p:nvPr/>
        </p:nvCxnSpPr>
        <p:spPr>
          <a:xfrm flipV="1">
            <a:off x="4903529" y="3320988"/>
            <a:ext cx="964615" cy="2451505"/>
          </a:xfrm>
          <a:prstGeom prst="bentConnector3">
            <a:avLst>
              <a:gd name="adj1" fmla="val 1935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angulado 104"/>
          <p:cNvCxnSpPr>
            <a:stCxn id="128" idx="3"/>
            <a:endCxn id="48" idx="3"/>
          </p:cNvCxnSpPr>
          <p:nvPr/>
        </p:nvCxnSpPr>
        <p:spPr>
          <a:xfrm flipV="1">
            <a:off x="4903529" y="2816932"/>
            <a:ext cx="1396663" cy="2955561"/>
          </a:xfrm>
          <a:prstGeom prst="bentConnector3">
            <a:avLst>
              <a:gd name="adj1" fmla="val 15029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angulado 110"/>
          <p:cNvCxnSpPr>
            <a:stCxn id="28" idx="1"/>
            <a:endCxn id="128" idx="1"/>
          </p:cNvCxnSpPr>
          <p:nvPr/>
        </p:nvCxnSpPr>
        <p:spPr>
          <a:xfrm rot="10800000" flipH="1" flipV="1">
            <a:off x="899592" y="3174503"/>
            <a:ext cx="792088" cy="2597989"/>
          </a:xfrm>
          <a:prstGeom prst="bentConnector3">
            <a:avLst>
              <a:gd name="adj1" fmla="val -288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12360" y="5949280"/>
            <a:ext cx="987602" cy="555526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 se o Projeto não for desenvolvido?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algn="just">
              <a:buNone/>
            </a:pPr>
            <a:r>
              <a:rPr lang="pt-BR" dirty="0" smtClean="0"/>
              <a:t>		Se o Projeto </a:t>
            </a:r>
            <a:r>
              <a:rPr lang="pt-BR" dirty="0" err="1" smtClean="0"/>
              <a:t>You</a:t>
            </a:r>
            <a:r>
              <a:rPr lang="pt-BR" dirty="0" smtClean="0"/>
              <a:t> </a:t>
            </a:r>
            <a:r>
              <a:rPr lang="pt-BR" dirty="0" err="1" smtClean="0"/>
              <a:t>Troll</a:t>
            </a:r>
            <a:r>
              <a:rPr lang="pt-BR" dirty="0" smtClean="0"/>
              <a:t> não for desenvolvido, o público ao que ele é voltado, continuará utilizando os serviços atuais, porém deixarão de ter um serviço que simplifique a vida de todos.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l">
  <a:themeElements>
    <a:clrScheme name="Personalizada 3">
      <a:dk1>
        <a:sysClr val="windowText" lastClr="000000"/>
      </a:dk1>
      <a:lt1>
        <a:srgbClr val="000000"/>
      </a:lt1>
      <a:dk2>
        <a:srgbClr val="4E3B30"/>
      </a:dk2>
      <a:lt2>
        <a:srgbClr val="FBEEC9"/>
      </a:lt2>
      <a:accent1>
        <a:srgbClr val="000000"/>
      </a:accent1>
      <a:accent2>
        <a:srgbClr val="000000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Papel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l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332</TotalTime>
  <Words>245</Words>
  <Application>Microsoft Office PowerPoint</Application>
  <PresentationFormat>Apresentação na tela (4:3)</PresentationFormat>
  <Paragraphs>42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Papel</vt:lpstr>
      <vt:lpstr>Slide 1</vt:lpstr>
      <vt:lpstr>Descrição:</vt:lpstr>
      <vt:lpstr>Objetivos:</vt:lpstr>
      <vt:lpstr>Características:</vt:lpstr>
      <vt:lpstr>Vantagens para os Criadores de Tirinhas:</vt:lpstr>
      <vt:lpstr>Vantagens para os Criadores de Tirinhas:</vt:lpstr>
      <vt:lpstr>Vantagens para os Visitantes:</vt:lpstr>
      <vt:lpstr>Vantagens para os Visitantes:</vt:lpstr>
      <vt:lpstr>E se o Projeto não for desenvolvido?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Fabiano</dc:creator>
  <cp:lastModifiedBy>Fabiano</cp:lastModifiedBy>
  <cp:revision>41</cp:revision>
  <dcterms:created xsi:type="dcterms:W3CDTF">2012-08-05T18:14:26Z</dcterms:created>
  <dcterms:modified xsi:type="dcterms:W3CDTF">2012-08-09T02:59:24Z</dcterms:modified>
</cp:coreProperties>
</file>