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48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9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1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41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112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0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8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4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09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60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00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69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0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45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45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italomsiqueira/concorrenci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.br/slide/367906/" TargetMode="External"/><Relationship Id="rId2" Type="http://schemas.openxmlformats.org/officeDocument/2006/relationships/hyperlink" Target="https://www.slideshare.net/leinylson/sistemas-operacionais-aula-05-concorrnc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Concorr%C3%AAncia_(ci%C3%AAncia_da_computa%C3%A7%C3%A3o)" TargetMode="External"/><Relationship Id="rId5" Type="http://schemas.openxmlformats.org/officeDocument/2006/relationships/hyperlink" Target="https://slideplayer.com.br/slide/3459850/11/images/21/Sistemas+Multiprogram%C3%A1veis.jpg" TargetMode="External"/><Relationship Id="rId4" Type="http://schemas.openxmlformats.org/officeDocument/2006/relationships/hyperlink" Target="https://sites.google.com/site/proffernandosiqueiraso/aulas/3-concorrencia?fbclid=IwAR2fmOzpqLv466rOl5rMy8oREYX1OcgP6p7N41Hr4n_j_TF_eeZ2AATf1u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 smtClean="0"/>
              <a:t>CONCORRÊNCIA EM SISTEMAS OPERACIONAIS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dirty="0"/>
              <a:t>UNIVERSIDADE ESTADUAL DO CEARÁ</a:t>
            </a:r>
          </a:p>
          <a:p>
            <a:pPr algn="l"/>
            <a:r>
              <a:rPr lang="pt-BR" dirty="0"/>
              <a:t>CAMPUS AVANÇADO DE MOMBAÇA/FECLI</a:t>
            </a:r>
          </a:p>
          <a:p>
            <a:pPr algn="l"/>
            <a:r>
              <a:rPr lang="pt-BR" dirty="0"/>
              <a:t>LICENCIATURA EM CIENCIA DA COMPUTAÇÃO</a:t>
            </a:r>
          </a:p>
          <a:p>
            <a:pPr algn="l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47" y="317819"/>
            <a:ext cx="1219199" cy="182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hlinkClick r:id="rId2"/>
              </a:rPr>
              <a:t>https://github.com/italomsiqueira/concorrencia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20" y="2902022"/>
            <a:ext cx="5979695" cy="31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2819845" cy="388077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pt-BR" dirty="0" smtClean="0"/>
              <a:t>Italo Siqueira;</a:t>
            </a:r>
          </a:p>
          <a:p>
            <a:pPr>
              <a:lnSpc>
                <a:spcPct val="250000"/>
              </a:lnSpc>
            </a:pPr>
            <a:r>
              <a:rPr lang="pt-BR" dirty="0" smtClean="0"/>
              <a:t>Raquel Amorim;</a:t>
            </a:r>
          </a:p>
          <a:p>
            <a:pPr>
              <a:lnSpc>
                <a:spcPct val="250000"/>
              </a:lnSpc>
            </a:pPr>
            <a:r>
              <a:rPr lang="pt-BR" dirty="0" err="1" smtClean="0"/>
              <a:t>Eudasio</a:t>
            </a:r>
            <a:r>
              <a:rPr lang="pt-BR" dirty="0" smtClean="0"/>
              <a:t> de Sousa;</a:t>
            </a:r>
          </a:p>
          <a:p>
            <a:pPr>
              <a:lnSpc>
                <a:spcPct val="250000"/>
              </a:lnSpc>
            </a:pPr>
            <a:r>
              <a:rPr lang="pt-BR" dirty="0" smtClean="0"/>
              <a:t>Carolina Silva.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9" y="2446422"/>
            <a:ext cx="3114232" cy="31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www.slideshare.net/leinylson/sistemas-operacionais-aula-05-concorrncia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https://slideplayer.com.br/slide/367906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sites.google.com/site/proffernandosiqueiraso/aulas/3-concorrencia?fbclid=IwAR2fmOzpqLv466rOl5rMy8oREYX1OcgP6p7N41Hr4n_j_TF_eeZ2AATf1uo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slideplayer.com.br/slide/3459850/11/images/21/Sistemas+Multiprogram%C3%A1veis.jpg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https://pt.wikipedia.org/wiki/Concorr%C3%AAncia_(ci%C3%AAncia_da_computa%C3%A7%C3%A3o)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5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</a:t>
            </a:r>
            <a:r>
              <a:rPr lang="pt-BR" dirty="0" smtClean="0"/>
              <a:t>monoprogramados </a:t>
            </a:r>
            <a:r>
              <a:rPr lang="pt-BR" dirty="0"/>
              <a:t>versus </a:t>
            </a:r>
            <a:r>
              <a:rPr lang="pt-BR" dirty="0" smtClean="0"/>
              <a:t>multiprogramados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75746" y="2977621"/>
            <a:ext cx="4185623" cy="576262"/>
          </a:xfrm>
        </p:spPr>
        <p:txBody>
          <a:bodyPr/>
          <a:lstStyle/>
          <a:p>
            <a:r>
              <a:rPr lang="pt-BR" dirty="0" smtClean="0"/>
              <a:t>Monoprogramados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675746" y="3553883"/>
            <a:ext cx="4185623" cy="3304117"/>
          </a:xfrm>
        </p:spPr>
        <p:txBody>
          <a:bodyPr/>
          <a:lstStyle/>
          <a:p>
            <a:r>
              <a:rPr lang="pt-BR" dirty="0" smtClean="0"/>
              <a:t>Executavam um programa por vez;</a:t>
            </a:r>
          </a:p>
          <a:p>
            <a:endParaRPr lang="pt-BR" dirty="0"/>
          </a:p>
          <a:p>
            <a:r>
              <a:rPr lang="pt-BR" dirty="0" smtClean="0"/>
              <a:t>Uso ineficiente dos recursos.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>
          <a:xfrm>
            <a:off x="5088384" y="2977621"/>
            <a:ext cx="4185618" cy="576262"/>
          </a:xfrm>
        </p:spPr>
        <p:txBody>
          <a:bodyPr/>
          <a:lstStyle/>
          <a:p>
            <a:r>
              <a:rPr lang="pt-BR" dirty="0" smtClean="0"/>
              <a:t>Multiprogramados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>
          <a:xfrm>
            <a:off x="5088385" y="3553883"/>
            <a:ext cx="4185617" cy="3304117"/>
          </a:xfrm>
        </p:spPr>
        <p:txBody>
          <a:bodyPr/>
          <a:lstStyle/>
          <a:p>
            <a:r>
              <a:rPr lang="pt-BR" dirty="0" smtClean="0"/>
              <a:t>Podem executar vários programas por vez;</a:t>
            </a:r>
          </a:p>
          <a:p>
            <a:endParaRPr lang="pt-BR" dirty="0"/>
          </a:p>
          <a:p>
            <a:r>
              <a:rPr lang="pt-BR" dirty="0" smtClean="0"/>
              <a:t>Recursos bem distribuídos.</a:t>
            </a:r>
            <a:endParaRPr lang="pt-BR" dirty="0"/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675746" y="2198537"/>
            <a:ext cx="886014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concorrência é um princípio básico para a implementação de sistemas multiprogramados.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4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monoprogramados versus multiprogramados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33" y="1930400"/>
            <a:ext cx="7402470" cy="4661682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8" y="1865704"/>
            <a:ext cx="86582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Concorrência na UCP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Vários programas na memória</a:t>
            </a:r>
          </a:p>
          <a:p>
            <a:endParaRPr lang="pt-BR" dirty="0"/>
          </a:p>
          <a:p>
            <a:r>
              <a:rPr lang="pt-BR" dirty="0" smtClean="0"/>
              <a:t>Concorrência pelo uso da UCP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5" y="1558499"/>
            <a:ext cx="9109528" cy="38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Interrupções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otina </a:t>
            </a:r>
            <a:r>
              <a:rPr lang="pt-BR" dirty="0"/>
              <a:t>de tratamento de </a:t>
            </a:r>
            <a:r>
              <a:rPr lang="pt-BR" dirty="0" smtClean="0"/>
              <a:t>interrupção;</a:t>
            </a:r>
          </a:p>
          <a:p>
            <a:endParaRPr lang="pt-BR" dirty="0"/>
          </a:p>
          <a:p>
            <a:r>
              <a:rPr lang="pt-BR" dirty="0" smtClean="0"/>
              <a:t>Interrupção via hardware;</a:t>
            </a:r>
          </a:p>
          <a:p>
            <a:endParaRPr lang="pt-BR" dirty="0"/>
          </a:p>
          <a:p>
            <a:r>
              <a:rPr lang="pt-BR" dirty="0" smtClean="0"/>
              <a:t>Interrupção via software.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 b="9068"/>
          <a:stretch/>
        </p:blipFill>
        <p:spPr>
          <a:xfrm>
            <a:off x="2343651" y="2705852"/>
            <a:ext cx="6206989" cy="356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Interrupções geradas durante o tratamento de interrupções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</a:t>
            </a:r>
            <a:r>
              <a:rPr lang="pt-BR" dirty="0" smtClean="0"/>
              <a:t>eradas </a:t>
            </a:r>
            <a:r>
              <a:rPr lang="pt-BR" dirty="0"/>
              <a:t>por eventos </a:t>
            </a:r>
            <a:r>
              <a:rPr lang="pt-BR" dirty="0" smtClean="0"/>
              <a:t>assíncronos;</a:t>
            </a:r>
          </a:p>
          <a:p>
            <a:endParaRPr lang="pt-BR" dirty="0" smtClean="0"/>
          </a:p>
          <a:p>
            <a:r>
              <a:rPr lang="pt-BR" dirty="0"/>
              <a:t>A</a:t>
            </a:r>
            <a:r>
              <a:rPr lang="pt-BR" dirty="0" smtClean="0"/>
              <a:t>lguns </a:t>
            </a:r>
            <a:r>
              <a:rPr lang="pt-BR" dirty="0"/>
              <a:t>processadores </a:t>
            </a:r>
            <a:r>
              <a:rPr lang="pt-BR" dirty="0" smtClean="0"/>
              <a:t>ignoram </a:t>
            </a:r>
            <a:r>
              <a:rPr lang="pt-BR" dirty="0"/>
              <a:t>a ocorrência de </a:t>
            </a:r>
            <a:r>
              <a:rPr lang="pt-BR" dirty="0" smtClean="0"/>
              <a:t>interrupção;</a:t>
            </a:r>
            <a:r>
              <a:rPr lang="pt-BR" dirty="0"/>
              <a:t> 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Outros processadores não permitem que as interrupções sejam </a:t>
            </a:r>
            <a:r>
              <a:rPr lang="pt-BR" dirty="0" smtClean="0"/>
              <a:t>desabilitadas.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6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Buffering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Lida com a leitura dos dispositivos de entrada;</a:t>
            </a:r>
          </a:p>
          <a:p>
            <a:endParaRPr lang="pt-BR" dirty="0"/>
          </a:p>
          <a:p>
            <a:r>
              <a:rPr lang="pt-BR" dirty="0" smtClean="0"/>
              <a:t>Libera imediatamente o dispositivo de E/S;</a:t>
            </a:r>
          </a:p>
          <a:p>
            <a:endParaRPr lang="pt-BR" dirty="0"/>
          </a:p>
          <a:p>
            <a:r>
              <a:rPr lang="pt-BR" dirty="0" smtClean="0"/>
              <a:t>Sem ele os dispositivos de E/S iriam se comunicar diretamente com a UCP.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38" y="4343140"/>
            <a:ext cx="5265642" cy="20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Spooling</a:t>
            </a:r>
            <a:r>
              <a:rPr lang="pt-BR" b="1" dirty="0"/>
              <a:t> 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</a:t>
            </a:r>
            <a:r>
              <a:rPr lang="pt-BR" dirty="0" smtClean="0"/>
              <a:t>tiliza </a:t>
            </a:r>
            <a:r>
              <a:rPr lang="pt-BR" dirty="0"/>
              <a:t>uma área em disco como um grande </a:t>
            </a:r>
            <a:r>
              <a:rPr lang="pt-BR" dirty="0" smtClean="0"/>
              <a:t>buffer (chamado de </a:t>
            </a:r>
            <a:r>
              <a:rPr lang="pt-BR" dirty="0" err="1" smtClean="0"/>
              <a:t>spool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/>
              <a:t>U</a:t>
            </a:r>
            <a:r>
              <a:rPr lang="pt-BR" dirty="0" smtClean="0"/>
              <a:t>sada </a:t>
            </a:r>
            <a:r>
              <a:rPr lang="pt-BR" dirty="0"/>
              <a:t>para gerenciar a fila de </a:t>
            </a:r>
            <a:r>
              <a:rPr lang="pt-BR" dirty="0" smtClean="0"/>
              <a:t>impressão.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30" y="3973002"/>
            <a:ext cx="6332084" cy="20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Reentrância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4432077" cy="3880773"/>
          </a:xfrm>
        </p:spPr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ermite </a:t>
            </a:r>
            <a:r>
              <a:rPr lang="pt-BR" dirty="0"/>
              <a:t>que um programa em execução seja compartilhado por vários </a:t>
            </a:r>
            <a:r>
              <a:rPr lang="pt-BR" dirty="0" smtClean="0"/>
              <a:t>usuários simultaneamente;</a:t>
            </a:r>
          </a:p>
          <a:p>
            <a:endParaRPr lang="pt-BR" dirty="0"/>
          </a:p>
          <a:p>
            <a:r>
              <a:rPr lang="pt-BR" dirty="0" smtClean="0"/>
              <a:t>Evita </a:t>
            </a:r>
            <a:r>
              <a:rPr lang="pt-BR" dirty="0"/>
              <a:t>desperdício de espaço em memória e redundância de </a:t>
            </a:r>
            <a:r>
              <a:rPr lang="pt-BR" dirty="0" smtClean="0"/>
              <a:t>processos.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83" y="1704222"/>
            <a:ext cx="4072070" cy="3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227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CONCORRÊNCIA EM SISTEMAS OPERACIONAIS</vt:lpstr>
      <vt:lpstr>Sistemas monoprogramados versus multiprogramados</vt:lpstr>
      <vt:lpstr>Sistemas monoprogramados versus multiprogramados</vt:lpstr>
      <vt:lpstr>Concorrência na UCP</vt:lpstr>
      <vt:lpstr>Interrupções</vt:lpstr>
      <vt:lpstr>Interrupções geradas durante o tratamento de interrupções</vt:lpstr>
      <vt:lpstr>Buffering</vt:lpstr>
      <vt:lpstr>Spooling </vt:lpstr>
      <vt:lpstr>Reentrância</vt:lpstr>
      <vt:lpstr>Github</vt:lpstr>
      <vt:lpstr>Equipe: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CONCORRÊNCIA EM SISTEMAS OPERACIONAIS</dc:title>
  <dc:creator>Italo Siqueira</dc:creator>
  <cp:lastModifiedBy>Italo Siqueira</cp:lastModifiedBy>
  <cp:revision>8</cp:revision>
  <dcterms:created xsi:type="dcterms:W3CDTF">2020-02-20T18:33:48Z</dcterms:created>
  <dcterms:modified xsi:type="dcterms:W3CDTF">2020-02-21T02:23:45Z</dcterms:modified>
</cp:coreProperties>
</file>