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6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5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08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0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5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4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6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8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D71F-C89B-49AF-A421-A2100D306EF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00E9F7-90CB-43AF-BDE5-0B7B17130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E888-47DD-4F48-8B0E-E718CE8B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256" y="363864"/>
            <a:ext cx="5243120" cy="1065343"/>
          </a:xfrm>
        </p:spPr>
        <p:txBody>
          <a:bodyPr/>
          <a:lstStyle/>
          <a:p>
            <a:r>
              <a:rPr lang="pt-BR" dirty="0"/>
              <a:t>Forma Turismo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52FDC-3D35-4919-850A-7D2A76B8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7670"/>
            <a:ext cx="3046199" cy="460330"/>
          </a:xfrm>
        </p:spPr>
        <p:txBody>
          <a:bodyPr>
            <a:noAutofit/>
          </a:bodyPr>
          <a:lstStyle/>
          <a:p>
            <a:pPr algn="l"/>
            <a:r>
              <a:rPr lang="pt-BR" sz="1400" dirty="0"/>
              <a:t>Nome: Ítalo Augusto de Lima Prado</a:t>
            </a:r>
            <a:br>
              <a:rPr lang="pt-BR" sz="1400" dirty="0"/>
            </a:br>
            <a:r>
              <a:rPr lang="pt-BR" sz="1400" dirty="0"/>
              <a:t>Tema: Formatura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29184-E2B7-465F-87C8-FC8C70E6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2499583"/>
            <a:ext cx="4010025" cy="2924175"/>
          </a:xfrm>
          <a:prstGeom prst="rect">
            <a:avLst/>
          </a:prstGeom>
        </p:spPr>
      </p:pic>
      <p:pic>
        <p:nvPicPr>
          <p:cNvPr id="1026" name="Picture 2" descr="Forma Turismo - Home | Facebook">
            <a:extLst>
              <a:ext uri="{FF2B5EF4-FFF2-40B4-BE49-F238E27FC236}">
                <a16:creationId xmlns:a16="http://schemas.microsoft.com/office/drawing/2014/main" id="{3247A1D3-6D52-453C-97BF-A89E1B38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7" y="511728"/>
            <a:ext cx="917479" cy="9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037FF1-AEF9-4B35-B9CF-334A27D8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96" y="3104420"/>
            <a:ext cx="4276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8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Forma Turismo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 Turismo</dc:title>
  <dc:creator>italo augusto</dc:creator>
  <cp:lastModifiedBy>italo augusto</cp:lastModifiedBy>
  <cp:revision>1</cp:revision>
  <dcterms:created xsi:type="dcterms:W3CDTF">2021-10-07T11:00:20Z</dcterms:created>
  <dcterms:modified xsi:type="dcterms:W3CDTF">2021-10-07T11:42:00Z</dcterms:modified>
</cp:coreProperties>
</file>