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310" r:id="rId5"/>
    <p:sldId id="309" r:id="rId6"/>
    <p:sldId id="311" r:id="rId7"/>
    <p:sldId id="306" r:id="rId8"/>
    <p:sldId id="312" r:id="rId9"/>
    <p:sldId id="313" r:id="rId10"/>
    <p:sldId id="314" r:id="rId11"/>
    <p:sldId id="315" r:id="rId12"/>
    <p:sldId id="317" r:id="rId13"/>
    <p:sldId id="316" r:id="rId14"/>
    <p:sldId id="318" r:id="rId15"/>
    <p:sldId id="319" r:id="rId16"/>
    <p:sldId id="321" r:id="rId17"/>
    <p:sldId id="322" r:id="rId18"/>
    <p:sldId id="320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EE"/>
    <a:srgbClr val="F4F5F9"/>
    <a:srgbClr val="F7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4E607-AF04-4F5B-BF77-7BF3F40428E7}" v="1" dt="2022-04-28T17:25:07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04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ANA, ITALO" userId="308866fd-354d-4138-9f7a-b55d64f54b12" providerId="ADAL" clId="{3634E607-AF04-4F5B-BF77-7BF3F40428E7}"/>
    <pc:docChg chg="undo custSel addSld delSld modSld sldOrd">
      <pc:chgData name="SANTANA, ITALO" userId="308866fd-354d-4138-9f7a-b55d64f54b12" providerId="ADAL" clId="{3634E607-AF04-4F5B-BF77-7BF3F40428E7}" dt="2022-04-28T19:57:46.942" v="401" actId="20577"/>
      <pc:docMkLst>
        <pc:docMk/>
      </pc:docMkLst>
      <pc:sldChg chg="addSp delSp modSp add mod ord">
        <pc:chgData name="SANTANA, ITALO" userId="308866fd-354d-4138-9f7a-b55d64f54b12" providerId="ADAL" clId="{3634E607-AF04-4F5B-BF77-7BF3F40428E7}" dt="2022-04-28T19:54:38.860" v="25"/>
        <pc:sldMkLst>
          <pc:docMk/>
          <pc:sldMk cId="81280119" sldId="320"/>
        </pc:sldMkLst>
        <pc:picChg chg="del">
          <ac:chgData name="SANTANA, ITALO" userId="308866fd-354d-4138-9f7a-b55d64f54b12" providerId="ADAL" clId="{3634E607-AF04-4F5B-BF77-7BF3F40428E7}" dt="2022-04-28T17:23:54.375" v="7" actId="478"/>
          <ac:picMkLst>
            <pc:docMk/>
            <pc:sldMk cId="81280119" sldId="320"/>
            <ac:picMk id="5" creationId="{EC930DC1-EFA3-46BC-94B7-1BEC77090CA0}"/>
          </ac:picMkLst>
        </pc:picChg>
        <pc:picChg chg="add mod">
          <ac:chgData name="SANTANA, ITALO" userId="308866fd-354d-4138-9f7a-b55d64f54b12" providerId="ADAL" clId="{3634E607-AF04-4F5B-BF77-7BF3F40428E7}" dt="2022-04-28T17:25:10.802" v="9" actId="27614"/>
          <ac:picMkLst>
            <pc:docMk/>
            <pc:sldMk cId="81280119" sldId="320"/>
            <ac:picMk id="6" creationId="{03B9F86A-4819-4C9A-BD95-BDFD4252F931}"/>
          </ac:picMkLst>
        </pc:picChg>
      </pc:sldChg>
      <pc:sldChg chg="modSp add del mod">
        <pc:chgData name="SANTANA, ITALO" userId="308866fd-354d-4138-9f7a-b55d64f54b12" providerId="ADAL" clId="{3634E607-AF04-4F5B-BF77-7BF3F40428E7}" dt="2022-04-28T17:23:47.254" v="3" actId="2890"/>
        <pc:sldMkLst>
          <pc:docMk/>
          <pc:sldMk cId="3275831074" sldId="320"/>
        </pc:sldMkLst>
        <pc:spChg chg="mod">
          <ac:chgData name="SANTANA, ITALO" userId="308866fd-354d-4138-9f7a-b55d64f54b12" providerId="ADAL" clId="{3634E607-AF04-4F5B-BF77-7BF3F40428E7}" dt="2022-04-28T17:23:43.162" v="2" actId="1076"/>
          <ac:spMkLst>
            <pc:docMk/>
            <pc:sldMk cId="3275831074" sldId="320"/>
            <ac:spMk id="2" creationId="{E6F06173-444E-4915-B5E2-F035CDF87D5E}"/>
          </ac:spMkLst>
        </pc:spChg>
      </pc:sldChg>
      <pc:sldChg chg="addSp delSp modSp add mod">
        <pc:chgData name="SANTANA, ITALO" userId="308866fd-354d-4138-9f7a-b55d64f54b12" providerId="ADAL" clId="{3634E607-AF04-4F5B-BF77-7BF3F40428E7}" dt="2022-04-28T19:42:30.089" v="23" actId="22"/>
        <pc:sldMkLst>
          <pc:docMk/>
          <pc:sldMk cId="2791178420" sldId="321"/>
        </pc:sldMkLst>
        <pc:spChg chg="del">
          <ac:chgData name="SANTANA, ITALO" userId="308866fd-354d-4138-9f7a-b55d64f54b12" providerId="ADAL" clId="{3634E607-AF04-4F5B-BF77-7BF3F40428E7}" dt="2022-04-28T19:41:02.799" v="11" actId="478"/>
          <ac:spMkLst>
            <pc:docMk/>
            <pc:sldMk cId="2791178420" sldId="321"/>
            <ac:spMk id="3" creationId="{FEB1C035-00D4-43F3-AC33-A26F1F716426}"/>
          </ac:spMkLst>
        </pc:spChg>
        <pc:spChg chg="del mod">
          <ac:chgData name="SANTANA, ITALO" userId="308866fd-354d-4138-9f7a-b55d64f54b12" providerId="ADAL" clId="{3634E607-AF04-4F5B-BF77-7BF3F40428E7}" dt="2022-04-28T19:41:10.288" v="13" actId="478"/>
          <ac:spMkLst>
            <pc:docMk/>
            <pc:sldMk cId="2791178420" sldId="321"/>
            <ac:spMk id="6" creationId="{72338E01-49F0-46AB-842D-0B061A777128}"/>
          </ac:spMkLst>
        </pc:spChg>
        <pc:spChg chg="del mod">
          <ac:chgData name="SANTANA, ITALO" userId="308866fd-354d-4138-9f7a-b55d64f54b12" providerId="ADAL" clId="{3634E607-AF04-4F5B-BF77-7BF3F40428E7}" dt="2022-04-28T19:41:12.560" v="15" actId="478"/>
          <ac:spMkLst>
            <pc:docMk/>
            <pc:sldMk cId="2791178420" sldId="321"/>
            <ac:spMk id="11" creationId="{B42E844E-1BD4-4973-9396-93DBE52AD455}"/>
          </ac:spMkLst>
        </pc:spChg>
        <pc:spChg chg="del">
          <ac:chgData name="SANTANA, ITALO" userId="308866fd-354d-4138-9f7a-b55d64f54b12" providerId="ADAL" clId="{3634E607-AF04-4F5B-BF77-7BF3F40428E7}" dt="2022-04-28T19:41:15.194" v="16" actId="478"/>
          <ac:spMkLst>
            <pc:docMk/>
            <pc:sldMk cId="2791178420" sldId="321"/>
            <ac:spMk id="13" creationId="{B5F2AC5A-0B79-47BA-81DA-683FE1AE365C}"/>
          </ac:spMkLst>
        </pc:spChg>
        <pc:spChg chg="del mod">
          <ac:chgData name="SANTANA, ITALO" userId="308866fd-354d-4138-9f7a-b55d64f54b12" providerId="ADAL" clId="{3634E607-AF04-4F5B-BF77-7BF3F40428E7}" dt="2022-04-28T19:41:17.757" v="18" actId="478"/>
          <ac:spMkLst>
            <pc:docMk/>
            <pc:sldMk cId="2791178420" sldId="321"/>
            <ac:spMk id="16" creationId="{428FFDEF-938C-4624-B405-659E2EA6EE35}"/>
          </ac:spMkLst>
        </pc:spChg>
        <pc:spChg chg="del mod">
          <ac:chgData name="SANTANA, ITALO" userId="308866fd-354d-4138-9f7a-b55d64f54b12" providerId="ADAL" clId="{3634E607-AF04-4F5B-BF77-7BF3F40428E7}" dt="2022-04-28T19:41:20.074" v="20" actId="478"/>
          <ac:spMkLst>
            <pc:docMk/>
            <pc:sldMk cId="2791178420" sldId="321"/>
            <ac:spMk id="17" creationId="{4947DA16-EAB3-41CE-B5B8-E7AE5B9045A2}"/>
          </ac:spMkLst>
        </pc:spChg>
        <pc:picChg chg="add del">
          <ac:chgData name="SANTANA, ITALO" userId="308866fd-354d-4138-9f7a-b55d64f54b12" providerId="ADAL" clId="{3634E607-AF04-4F5B-BF77-7BF3F40428E7}" dt="2022-04-28T19:42:06.352" v="22" actId="478"/>
          <ac:picMkLst>
            <pc:docMk/>
            <pc:sldMk cId="2791178420" sldId="321"/>
            <ac:picMk id="7" creationId="{F3165265-A5F3-407A-9318-1F83FFF7DC82}"/>
          </ac:picMkLst>
        </pc:picChg>
        <pc:picChg chg="add">
          <ac:chgData name="SANTANA, ITALO" userId="308866fd-354d-4138-9f7a-b55d64f54b12" providerId="ADAL" clId="{3634E607-AF04-4F5B-BF77-7BF3F40428E7}" dt="2022-04-28T19:42:30.089" v="23" actId="22"/>
          <ac:picMkLst>
            <pc:docMk/>
            <pc:sldMk cId="2791178420" sldId="321"/>
            <ac:picMk id="9" creationId="{AD527E01-7E39-4F4A-A568-BEA1839791EA}"/>
          </ac:picMkLst>
        </pc:picChg>
      </pc:sldChg>
      <pc:sldChg chg="delSp modSp add mod ord">
        <pc:chgData name="SANTANA, ITALO" userId="308866fd-354d-4138-9f7a-b55d64f54b12" providerId="ADAL" clId="{3634E607-AF04-4F5B-BF77-7BF3F40428E7}" dt="2022-04-28T19:57:46.942" v="401" actId="20577"/>
        <pc:sldMkLst>
          <pc:docMk/>
          <pc:sldMk cId="3579640460" sldId="322"/>
        </pc:sldMkLst>
        <pc:spChg chg="mod">
          <ac:chgData name="SANTANA, ITALO" userId="308866fd-354d-4138-9f7a-b55d64f54b12" providerId="ADAL" clId="{3634E607-AF04-4F5B-BF77-7BF3F40428E7}" dt="2022-04-28T19:55:09.471" v="40" actId="14100"/>
          <ac:spMkLst>
            <pc:docMk/>
            <pc:sldMk cId="3579640460" sldId="322"/>
            <ac:spMk id="3" creationId="{FEB1C035-00D4-43F3-AC33-A26F1F716426}"/>
          </ac:spMkLst>
        </pc:spChg>
        <pc:spChg chg="mod">
          <ac:chgData name="SANTANA, ITALO" userId="308866fd-354d-4138-9f7a-b55d64f54b12" providerId="ADAL" clId="{3634E607-AF04-4F5B-BF77-7BF3F40428E7}" dt="2022-04-28T19:57:46.942" v="401" actId="20577"/>
          <ac:spMkLst>
            <pc:docMk/>
            <pc:sldMk cId="3579640460" sldId="322"/>
            <ac:spMk id="6" creationId="{72338E01-49F0-46AB-842D-0B061A777128}"/>
          </ac:spMkLst>
        </pc:spChg>
        <pc:spChg chg="del">
          <ac:chgData name="SANTANA, ITALO" userId="308866fd-354d-4138-9f7a-b55d64f54b12" providerId="ADAL" clId="{3634E607-AF04-4F5B-BF77-7BF3F40428E7}" dt="2022-04-28T19:55:25.416" v="44" actId="478"/>
          <ac:spMkLst>
            <pc:docMk/>
            <pc:sldMk cId="3579640460" sldId="322"/>
            <ac:spMk id="11" creationId="{B42E844E-1BD4-4973-9396-93DBE52AD455}"/>
          </ac:spMkLst>
        </pc:spChg>
        <pc:spChg chg="del">
          <ac:chgData name="SANTANA, ITALO" userId="308866fd-354d-4138-9f7a-b55d64f54b12" providerId="ADAL" clId="{3634E607-AF04-4F5B-BF77-7BF3F40428E7}" dt="2022-04-28T19:55:23.037" v="43" actId="478"/>
          <ac:spMkLst>
            <pc:docMk/>
            <pc:sldMk cId="3579640460" sldId="322"/>
            <ac:spMk id="13" creationId="{B5F2AC5A-0B79-47BA-81DA-683FE1AE365C}"/>
          </ac:spMkLst>
        </pc:spChg>
        <pc:spChg chg="del">
          <ac:chgData name="SANTANA, ITALO" userId="308866fd-354d-4138-9f7a-b55d64f54b12" providerId="ADAL" clId="{3634E607-AF04-4F5B-BF77-7BF3F40428E7}" dt="2022-04-28T19:55:20.484" v="42" actId="478"/>
          <ac:spMkLst>
            <pc:docMk/>
            <pc:sldMk cId="3579640460" sldId="322"/>
            <ac:spMk id="16" creationId="{428FFDEF-938C-4624-B405-659E2EA6EE35}"/>
          </ac:spMkLst>
        </pc:spChg>
        <pc:spChg chg="del">
          <ac:chgData name="SANTANA, ITALO" userId="308866fd-354d-4138-9f7a-b55d64f54b12" providerId="ADAL" clId="{3634E607-AF04-4F5B-BF77-7BF3F40428E7}" dt="2022-04-28T19:55:17.780" v="41" actId="478"/>
          <ac:spMkLst>
            <pc:docMk/>
            <pc:sldMk cId="3579640460" sldId="322"/>
            <ac:spMk id="17" creationId="{4947DA16-EAB3-41CE-B5B8-E7AE5B9045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F3822-AA20-4C23-9D44-BA254CE39258}" type="datetimeFigureOut">
              <a:rPr lang="pt-BR" smtClean="0"/>
              <a:t>28/04/2022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7831E-E09A-4AA1-9F2F-ADCD4356D2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0352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F3F73-B03E-4ADA-9E88-6EE1A0A13B03}" type="datetimeFigureOut">
              <a:rPr lang="pt-BR" smtClean="0"/>
              <a:t>28/04/2022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0BFB9-6BA9-4F0D-BA51-018DC782FD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89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54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754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131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970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258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251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99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43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43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630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76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5008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67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34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0BFB9-6BA9-4F0D-BA51-018DC782FD8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60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1FF77-7EC1-48ED-95CE-94EB477BCD72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082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D73E75-89C1-405A-89FB-106613CBF81C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739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69B2A-E7B3-4A6A-8024-D94867BF0172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7243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245EA1-3172-47A0-8324-4A66BE5C1575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8285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D63A6-B438-4F70-A441-6589837739E2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9725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BDDB18-5B0C-4542-ACAE-6C6606F8ADB2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214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69C4CB-CA6E-4152-B01B-F140BF747534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939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E4F289-6D86-4622-B9C9-E53BC3B64BB5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94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5A70AB-FD82-42EA-8DF6-FF868B71DA23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73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8D8743-D45A-4C78-BF11-0D18372C3FC7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6551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48E65C-0978-43FC-B521-6D2AC608DB33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6612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6465D-2594-49AE-AFF7-908A3E52E5C0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036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376533-4666-4253-AD2C-15F27E37B27B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929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B810D2-655A-4C6F-A85C-DB31B1BC6C6D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972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02573-D544-4AAF-97F1-8234597B84E5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148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2EA1D0-8AE2-477D-A05B-3F3E0555FA49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91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B235D-5F43-431E-B05B-1A52619A9307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423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DAE88993-6D51-4B00-AAA7-C55D4776FB51}" type="datetime1">
              <a:rPr lang="pt-BR" noProof="0" smtClean="0"/>
              <a:t>28/04/2022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MSIPCMContentMarking" descr="{&quot;HashCode&quot;:2040281665,&quot;Placement&quot;:&quot;Footer&quot;,&quot;Top&quot;:520.3781,&quot;Left&quot;:431.686462,&quot;SlideWidth&quot;:960,&quot;SlideHeight&quot;:540}">
            <a:extLst>
              <a:ext uri="{FF2B5EF4-FFF2-40B4-BE49-F238E27FC236}">
                <a16:creationId xmlns:a16="http://schemas.microsoft.com/office/drawing/2014/main" id="{CFDCE804-CA48-4699-BFF8-42DBFE93EF92}"/>
              </a:ext>
            </a:extLst>
          </p:cNvPr>
          <p:cNvSpPr txBox="1"/>
          <p:nvPr userDrawn="1"/>
        </p:nvSpPr>
        <p:spPr>
          <a:xfrm>
            <a:off x="5482418" y="6608802"/>
            <a:ext cx="1227164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Arial" panose="020B0604020202020204" pitchFamily="34" charset="0"/>
              </a:rPr>
              <a:t>---Internal Use--- </a:t>
            </a:r>
          </a:p>
        </p:txBody>
      </p:sp>
    </p:spTree>
    <p:extLst>
      <p:ext uri="{BB962C8B-B14F-4D97-AF65-F5344CB8AC3E}">
        <p14:creationId xmlns:p14="http://schemas.microsoft.com/office/powerpoint/2010/main" val="3362071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3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v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9847547-BD1D-4CC7-9565-0535369D12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pic>
        <p:nvPicPr>
          <p:cNvPr id="11" name="Imagem 10" descr="Desenho de pessoa com raquete de tênis na mão&#10;&#10;Descrição gerada automaticamente">
            <a:extLst>
              <a:ext uri="{FF2B5EF4-FFF2-40B4-BE49-F238E27FC236}">
                <a16:creationId xmlns:a16="http://schemas.microsoft.com/office/drawing/2014/main" id="{139E2017-5332-45C3-95CE-53714F879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159" y="695819"/>
            <a:ext cx="4873550" cy="53130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75ED83D-8933-4EB2-A412-AFBEB3EAF1EB}"/>
              </a:ext>
            </a:extLst>
          </p:cNvPr>
          <p:cNvSpPr/>
          <p:nvPr/>
        </p:nvSpPr>
        <p:spPr>
          <a:xfrm>
            <a:off x="243840" y="618309"/>
            <a:ext cx="3675017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932E6E-7EA0-46DF-B954-9DFE9DD0C2EA}"/>
              </a:ext>
            </a:extLst>
          </p:cNvPr>
          <p:cNvSpPr/>
          <p:nvPr/>
        </p:nvSpPr>
        <p:spPr>
          <a:xfrm>
            <a:off x="383178" y="138335"/>
            <a:ext cx="3535679" cy="54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Inter"/>
                <a:cs typeface="Vrinda" panose="020B0502040204020203" pitchFamily="34" charset="0"/>
              </a:rPr>
              <a:t>Projeto Desenvolvimento Web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C9FB1E-8A8C-492C-B7C5-DDD98C6AE182}"/>
              </a:ext>
            </a:extLst>
          </p:cNvPr>
          <p:cNvSpPr/>
          <p:nvPr/>
        </p:nvSpPr>
        <p:spPr>
          <a:xfrm>
            <a:off x="696686" y="849086"/>
            <a:ext cx="3021874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EE30D62-4214-4F8F-A524-A6F9ECFAA62A}"/>
              </a:ext>
            </a:extLst>
          </p:cNvPr>
          <p:cNvSpPr txBox="1"/>
          <p:nvPr/>
        </p:nvSpPr>
        <p:spPr>
          <a:xfrm>
            <a:off x="1167150" y="1424189"/>
            <a:ext cx="4654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Inter"/>
                <a:cs typeface="Calibri" panose="020F0502020204030204" pitchFamily="34" charset="0"/>
              </a:rPr>
              <a:t>Matheus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Inter"/>
                <a:cs typeface="Calibri" panose="020F0502020204030204" pitchFamily="34" charset="0"/>
              </a:rPr>
              <a:t>Geovanna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Inter"/>
                <a:cs typeface="Calibri" panose="020F0502020204030204" pitchFamily="34" charset="0"/>
              </a:rPr>
              <a:t>Eder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Inter"/>
                <a:cs typeface="Calibri" panose="020F0502020204030204" pitchFamily="34" charset="0"/>
              </a:rPr>
              <a:t>Philipy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Inter"/>
                <a:cs typeface="Calibri" panose="020F0502020204030204" pitchFamily="34" charset="0"/>
              </a:rPr>
              <a:t>Ítalo</a:t>
            </a:r>
          </a:p>
        </p:txBody>
      </p:sp>
    </p:spTree>
    <p:extLst>
      <p:ext uri="{BB962C8B-B14F-4D97-AF65-F5344CB8AC3E}">
        <p14:creationId xmlns:p14="http://schemas.microsoft.com/office/powerpoint/2010/main" val="339871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v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9847547-BD1D-4CC7-9565-0535369D12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5ED83D-8933-4EB2-A412-AFBEB3EAF1EB}"/>
              </a:ext>
            </a:extLst>
          </p:cNvPr>
          <p:cNvSpPr/>
          <p:nvPr/>
        </p:nvSpPr>
        <p:spPr>
          <a:xfrm>
            <a:off x="243840" y="618309"/>
            <a:ext cx="3675017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C9FB1E-8A8C-492C-B7C5-DDD98C6AE182}"/>
              </a:ext>
            </a:extLst>
          </p:cNvPr>
          <p:cNvSpPr/>
          <p:nvPr/>
        </p:nvSpPr>
        <p:spPr>
          <a:xfrm>
            <a:off x="696686" y="849086"/>
            <a:ext cx="3021874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B47EF5-AC52-4708-AD99-80B7B9A3E57A}"/>
              </a:ext>
            </a:extLst>
          </p:cNvPr>
          <p:cNvSpPr txBox="1"/>
          <p:nvPr/>
        </p:nvSpPr>
        <p:spPr>
          <a:xfrm>
            <a:off x="3191691" y="2705211"/>
            <a:ext cx="6409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Inter"/>
              </a:rPr>
              <a:t>Banco De Dados</a:t>
            </a:r>
            <a:endParaRPr lang="pt-BR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25224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v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5ED83D-8933-4EB2-A412-AFBEB3EAF1EB}"/>
              </a:ext>
            </a:extLst>
          </p:cNvPr>
          <p:cNvSpPr/>
          <p:nvPr/>
        </p:nvSpPr>
        <p:spPr>
          <a:xfrm>
            <a:off x="243840" y="618309"/>
            <a:ext cx="3675017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932E6E-7EA0-46DF-B954-9DFE9DD0C2EA}"/>
              </a:ext>
            </a:extLst>
          </p:cNvPr>
          <p:cNvSpPr/>
          <p:nvPr/>
        </p:nvSpPr>
        <p:spPr>
          <a:xfrm>
            <a:off x="383178" y="138335"/>
            <a:ext cx="3535679" cy="54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Projeto Desenvolvimento Web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C9FB1E-8A8C-492C-B7C5-DDD98C6AE182}"/>
              </a:ext>
            </a:extLst>
          </p:cNvPr>
          <p:cNvSpPr/>
          <p:nvPr/>
        </p:nvSpPr>
        <p:spPr>
          <a:xfrm>
            <a:off x="696686" y="849086"/>
            <a:ext cx="3021874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54FACE-FBBF-44CE-AD2E-B4B1231578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6F06173-444E-4915-B5E2-F035CDF87D5E}"/>
              </a:ext>
            </a:extLst>
          </p:cNvPr>
          <p:cNvSpPr/>
          <p:nvPr/>
        </p:nvSpPr>
        <p:spPr>
          <a:xfrm>
            <a:off x="0" y="0"/>
            <a:ext cx="12192000" cy="6920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C930DC1-EFA3-46BC-94B7-1BEC77090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975" y="0"/>
            <a:ext cx="6180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3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v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5ED83D-8933-4EB2-A412-AFBEB3EAF1EB}"/>
              </a:ext>
            </a:extLst>
          </p:cNvPr>
          <p:cNvSpPr/>
          <p:nvPr/>
        </p:nvSpPr>
        <p:spPr>
          <a:xfrm>
            <a:off x="243840" y="618309"/>
            <a:ext cx="3675017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932E6E-7EA0-46DF-B954-9DFE9DD0C2EA}"/>
              </a:ext>
            </a:extLst>
          </p:cNvPr>
          <p:cNvSpPr/>
          <p:nvPr/>
        </p:nvSpPr>
        <p:spPr>
          <a:xfrm>
            <a:off x="383178" y="138335"/>
            <a:ext cx="3535679" cy="54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Projeto Desenvolvimento Web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C9FB1E-8A8C-492C-B7C5-DDD98C6AE182}"/>
              </a:ext>
            </a:extLst>
          </p:cNvPr>
          <p:cNvSpPr/>
          <p:nvPr/>
        </p:nvSpPr>
        <p:spPr>
          <a:xfrm>
            <a:off x="696686" y="849086"/>
            <a:ext cx="3021874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54FACE-FBBF-44CE-AD2E-B4B1231578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6F06173-444E-4915-B5E2-F035CDF87D5E}"/>
              </a:ext>
            </a:extLst>
          </p:cNvPr>
          <p:cNvSpPr/>
          <p:nvPr/>
        </p:nvSpPr>
        <p:spPr>
          <a:xfrm>
            <a:off x="0" y="0"/>
            <a:ext cx="12192000" cy="6920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B1C035-00D4-43F3-AC33-A26F1F716426}"/>
              </a:ext>
            </a:extLst>
          </p:cNvPr>
          <p:cNvSpPr txBox="1"/>
          <p:nvPr/>
        </p:nvSpPr>
        <p:spPr>
          <a:xfrm>
            <a:off x="5194050" y="162888"/>
            <a:ext cx="180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>
                <a:solidFill>
                  <a:schemeClr val="bg1">
                    <a:lumMod val="95000"/>
                    <a:lumOff val="5000"/>
                  </a:schemeClr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Interesses</a:t>
            </a:r>
            <a:endParaRPr lang="pt-BR" u="sng" dirty="0">
              <a:solidFill>
                <a:schemeClr val="bg1">
                  <a:lumMod val="95000"/>
                  <a:lumOff val="5000"/>
                </a:schemeClr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338E01-49F0-46AB-842D-0B061A777128}"/>
              </a:ext>
            </a:extLst>
          </p:cNvPr>
          <p:cNvSpPr txBox="1"/>
          <p:nvPr/>
        </p:nvSpPr>
        <p:spPr>
          <a:xfrm>
            <a:off x="2722517" y="2252232"/>
            <a:ext cx="1181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Interesses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Fotografia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Música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Esporte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Vôlei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Futsal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Tenis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Golf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Carros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Praia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2E844E-1BD4-4973-9396-93DBE52AD455}"/>
              </a:ext>
            </a:extLst>
          </p:cNvPr>
          <p:cNvSpPr txBox="1"/>
          <p:nvPr/>
        </p:nvSpPr>
        <p:spPr>
          <a:xfrm>
            <a:off x="4165656" y="2252232"/>
            <a:ext cx="14350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Causas sociais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Natureza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Viagem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Estudos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Livros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Arquitetura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Paisagem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Meditação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Funk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Rock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F2AC5A-0B79-47BA-81DA-683FE1AE365C}"/>
              </a:ext>
            </a:extLst>
          </p:cNvPr>
          <p:cNvSpPr txBox="1"/>
          <p:nvPr/>
        </p:nvSpPr>
        <p:spPr>
          <a:xfrm>
            <a:off x="5743847" y="2252232"/>
            <a:ext cx="14350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MPB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Cozinhar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Voluntariado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Escrever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Eurocopa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Libertadores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Palmeiras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Séries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Filmes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Rolezinho</a:t>
            </a:r>
          </a:p>
          <a:p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latin typeface="Inter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28FFDEF-938C-4624-B405-659E2EA6EE35}"/>
              </a:ext>
            </a:extLst>
          </p:cNvPr>
          <p:cNvSpPr txBox="1"/>
          <p:nvPr/>
        </p:nvSpPr>
        <p:spPr>
          <a:xfrm>
            <a:off x="7310447" y="2252232"/>
            <a:ext cx="14350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Horta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BBB 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Churrasco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Programação 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Universo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Investimentos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Compras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Línguas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Economia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RPG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947DA16-EAB3-41CE-B5B8-E7AE5B9045A2}"/>
              </a:ext>
            </a:extLst>
          </p:cNvPr>
          <p:cNvSpPr txBox="1"/>
          <p:nvPr/>
        </p:nvSpPr>
        <p:spPr>
          <a:xfrm>
            <a:off x="8877047" y="2252232"/>
            <a:ext cx="18385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Natação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Luta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Anime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Carreira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Descontos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Casa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Animais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Fazenda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Receitas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Faculdade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Memes</a:t>
            </a:r>
          </a:p>
          <a:p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champions league</a:t>
            </a:r>
          </a:p>
          <a:p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7570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v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5ED83D-8933-4EB2-A412-AFBEB3EAF1EB}"/>
              </a:ext>
            </a:extLst>
          </p:cNvPr>
          <p:cNvSpPr/>
          <p:nvPr/>
        </p:nvSpPr>
        <p:spPr>
          <a:xfrm>
            <a:off x="243840" y="618309"/>
            <a:ext cx="3675017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932E6E-7EA0-46DF-B954-9DFE9DD0C2EA}"/>
              </a:ext>
            </a:extLst>
          </p:cNvPr>
          <p:cNvSpPr/>
          <p:nvPr/>
        </p:nvSpPr>
        <p:spPr>
          <a:xfrm>
            <a:off x="383178" y="138335"/>
            <a:ext cx="3535679" cy="54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Projeto Desenvolvimento Web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C9FB1E-8A8C-492C-B7C5-DDD98C6AE182}"/>
              </a:ext>
            </a:extLst>
          </p:cNvPr>
          <p:cNvSpPr/>
          <p:nvPr/>
        </p:nvSpPr>
        <p:spPr>
          <a:xfrm>
            <a:off x="696686" y="849086"/>
            <a:ext cx="3021874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54FACE-FBBF-44CE-AD2E-B4B1231578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6F06173-444E-4915-B5E2-F035CDF87D5E}"/>
              </a:ext>
            </a:extLst>
          </p:cNvPr>
          <p:cNvSpPr/>
          <p:nvPr/>
        </p:nvSpPr>
        <p:spPr>
          <a:xfrm>
            <a:off x="0" y="0"/>
            <a:ext cx="12192000" cy="6920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D527E01-7E39-4F4A-A568-BEA183979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" y="357187"/>
            <a:ext cx="118491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7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v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5ED83D-8933-4EB2-A412-AFBEB3EAF1EB}"/>
              </a:ext>
            </a:extLst>
          </p:cNvPr>
          <p:cNvSpPr/>
          <p:nvPr/>
        </p:nvSpPr>
        <p:spPr>
          <a:xfrm>
            <a:off x="243840" y="618309"/>
            <a:ext cx="3675017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932E6E-7EA0-46DF-B954-9DFE9DD0C2EA}"/>
              </a:ext>
            </a:extLst>
          </p:cNvPr>
          <p:cNvSpPr/>
          <p:nvPr/>
        </p:nvSpPr>
        <p:spPr>
          <a:xfrm>
            <a:off x="383178" y="138335"/>
            <a:ext cx="3535679" cy="54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Projeto Desenvolvimento Web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C9FB1E-8A8C-492C-B7C5-DDD98C6AE182}"/>
              </a:ext>
            </a:extLst>
          </p:cNvPr>
          <p:cNvSpPr/>
          <p:nvPr/>
        </p:nvSpPr>
        <p:spPr>
          <a:xfrm>
            <a:off x="696686" y="849086"/>
            <a:ext cx="3021874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54FACE-FBBF-44CE-AD2E-B4B1231578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6F06173-444E-4915-B5E2-F035CDF87D5E}"/>
              </a:ext>
            </a:extLst>
          </p:cNvPr>
          <p:cNvSpPr/>
          <p:nvPr/>
        </p:nvSpPr>
        <p:spPr>
          <a:xfrm>
            <a:off x="0" y="0"/>
            <a:ext cx="12192000" cy="6920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B1C035-00D4-43F3-AC33-A26F1F716426}"/>
              </a:ext>
            </a:extLst>
          </p:cNvPr>
          <p:cNvSpPr txBox="1"/>
          <p:nvPr/>
        </p:nvSpPr>
        <p:spPr>
          <a:xfrm>
            <a:off x="5194050" y="162888"/>
            <a:ext cx="211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>
                <a:solidFill>
                  <a:schemeClr val="bg1">
                    <a:lumMod val="95000"/>
                    <a:lumOff val="5000"/>
                  </a:schemeClr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O que falta</a:t>
            </a:r>
            <a:endParaRPr lang="pt-BR" u="sng" dirty="0">
              <a:solidFill>
                <a:schemeClr val="bg1">
                  <a:lumMod val="95000"/>
                  <a:lumOff val="5000"/>
                </a:schemeClr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338E01-49F0-46AB-842D-0B061A777128}"/>
              </a:ext>
            </a:extLst>
          </p:cNvPr>
          <p:cNvSpPr txBox="1"/>
          <p:nvPr/>
        </p:nvSpPr>
        <p:spPr>
          <a:xfrm>
            <a:off x="2404246" y="1228989"/>
            <a:ext cx="7383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Adicionar uma API gratuita para preenchimento de endereço automático.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Arrumar o Front-</a:t>
            </a:r>
            <a:r>
              <a:rPr lang="pt-BR" sz="1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End</a:t>
            </a:r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 para ficar visualmente mais atrativo.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Arrumar a responsividade do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Adicionar o Back-</a:t>
            </a:r>
            <a:r>
              <a:rPr lang="pt-BR" sz="1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End</a:t>
            </a:r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Escrever e conectar o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Pensar como será feito a dinâmica principal do site</a:t>
            </a:r>
          </a:p>
        </p:txBody>
      </p:sp>
    </p:spTree>
    <p:extLst>
      <p:ext uri="{BB962C8B-B14F-4D97-AF65-F5344CB8AC3E}">
        <p14:creationId xmlns:p14="http://schemas.microsoft.com/office/powerpoint/2010/main" val="357964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v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5ED83D-8933-4EB2-A412-AFBEB3EAF1EB}"/>
              </a:ext>
            </a:extLst>
          </p:cNvPr>
          <p:cNvSpPr/>
          <p:nvPr/>
        </p:nvSpPr>
        <p:spPr>
          <a:xfrm>
            <a:off x="243840" y="618309"/>
            <a:ext cx="3675017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932E6E-7EA0-46DF-B954-9DFE9DD0C2EA}"/>
              </a:ext>
            </a:extLst>
          </p:cNvPr>
          <p:cNvSpPr/>
          <p:nvPr/>
        </p:nvSpPr>
        <p:spPr>
          <a:xfrm>
            <a:off x="383178" y="138335"/>
            <a:ext cx="3535679" cy="54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Projeto Desenvolvimento Web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C9FB1E-8A8C-492C-B7C5-DDD98C6AE182}"/>
              </a:ext>
            </a:extLst>
          </p:cNvPr>
          <p:cNvSpPr/>
          <p:nvPr/>
        </p:nvSpPr>
        <p:spPr>
          <a:xfrm>
            <a:off x="696686" y="849086"/>
            <a:ext cx="3021874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54FACE-FBBF-44CE-AD2E-B4B1231578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6F06173-444E-4915-B5E2-F035CDF87D5E}"/>
              </a:ext>
            </a:extLst>
          </p:cNvPr>
          <p:cNvSpPr/>
          <p:nvPr/>
        </p:nvSpPr>
        <p:spPr>
          <a:xfrm>
            <a:off x="0" y="0"/>
            <a:ext cx="12192000" cy="6920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3B9F86A-4819-4C9A-BD95-BDFD4252F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v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9847547-BD1D-4CC7-9565-0535369D12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pic>
        <p:nvPicPr>
          <p:cNvPr id="11" name="Imagem 10" descr="Desenho de pessoa com raquete de tênis na mão&#10;&#10;Descrição gerada automaticamente">
            <a:extLst>
              <a:ext uri="{FF2B5EF4-FFF2-40B4-BE49-F238E27FC236}">
                <a16:creationId xmlns:a16="http://schemas.microsoft.com/office/drawing/2014/main" id="{139E2017-5332-45C3-95CE-53714F879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159" y="695819"/>
            <a:ext cx="4873550" cy="53130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75ED83D-8933-4EB2-A412-AFBEB3EAF1EB}"/>
              </a:ext>
            </a:extLst>
          </p:cNvPr>
          <p:cNvSpPr/>
          <p:nvPr/>
        </p:nvSpPr>
        <p:spPr>
          <a:xfrm>
            <a:off x="243840" y="618309"/>
            <a:ext cx="3675017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932E6E-7EA0-46DF-B954-9DFE9DD0C2EA}"/>
              </a:ext>
            </a:extLst>
          </p:cNvPr>
          <p:cNvSpPr/>
          <p:nvPr/>
        </p:nvSpPr>
        <p:spPr>
          <a:xfrm>
            <a:off x="696686" y="129304"/>
            <a:ext cx="3535679" cy="54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Inter"/>
                <a:cs typeface="Vrinda" panose="020B0502040204020203" pitchFamily="34" charset="0"/>
              </a:rPr>
              <a:t>Objetivo do projeto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C9FB1E-8A8C-492C-B7C5-DDD98C6AE182}"/>
              </a:ext>
            </a:extLst>
          </p:cNvPr>
          <p:cNvSpPr/>
          <p:nvPr/>
        </p:nvSpPr>
        <p:spPr>
          <a:xfrm>
            <a:off x="696686" y="849086"/>
            <a:ext cx="3021874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EE30D62-4214-4F8F-A524-A6F9ECFAA62A}"/>
              </a:ext>
            </a:extLst>
          </p:cNvPr>
          <p:cNvSpPr txBox="1"/>
          <p:nvPr/>
        </p:nvSpPr>
        <p:spPr>
          <a:xfrm>
            <a:off x="1167150" y="1424189"/>
            <a:ext cx="46542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effectLst/>
                <a:latin typeface="Inter"/>
              </a:rPr>
              <a:t>Os impactos de isolar-se são inúmeros: desde a saudade de pessoas queridas, ansiedade, insegurança, medo e, em algumas vezes, depressão por estar longe da sociedade. </a:t>
            </a:r>
          </a:p>
          <a:p>
            <a:endParaRPr lang="pt-BR" sz="1600" dirty="0">
              <a:effectLst/>
              <a:latin typeface="Inter"/>
            </a:endParaRPr>
          </a:p>
          <a:p>
            <a:r>
              <a:rPr lang="pt-BR" sz="1600" dirty="0">
                <a:effectLst/>
                <a:latin typeface="Inter"/>
              </a:rPr>
              <a:t>Por isso, além de cuidar da saúde física durante este período, também foi e continua sendo fundamental cuidar da saúde mental. </a:t>
            </a:r>
          </a:p>
          <a:p>
            <a:br>
              <a:rPr lang="pt-BR" sz="1600" dirty="0">
                <a:effectLst/>
                <a:latin typeface="Inter"/>
              </a:rPr>
            </a:br>
            <a:r>
              <a:rPr lang="pt-BR" sz="1600" dirty="0">
                <a:effectLst/>
                <a:latin typeface="Inter"/>
              </a:rPr>
              <a:t>A proposita desse site é conectar pessoas com gostos semelhantes, onde não se trata apenas de uma rede social e sim da experiencia de fazer parte de um grupo onde você se sente acolhido.</a:t>
            </a:r>
            <a:endParaRPr lang="pt-BR" sz="1600" dirty="0">
              <a:latin typeface="Inter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2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v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9847547-BD1D-4CC7-9565-0535369D12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5ED83D-8933-4EB2-A412-AFBEB3EAF1EB}"/>
              </a:ext>
            </a:extLst>
          </p:cNvPr>
          <p:cNvSpPr/>
          <p:nvPr/>
        </p:nvSpPr>
        <p:spPr>
          <a:xfrm>
            <a:off x="243840" y="618309"/>
            <a:ext cx="3675017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C9FB1E-8A8C-492C-B7C5-DDD98C6AE182}"/>
              </a:ext>
            </a:extLst>
          </p:cNvPr>
          <p:cNvSpPr/>
          <p:nvPr/>
        </p:nvSpPr>
        <p:spPr>
          <a:xfrm>
            <a:off x="696686" y="849086"/>
            <a:ext cx="3021874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B47EF5-AC52-4708-AD99-80B7B9A3E57A}"/>
              </a:ext>
            </a:extLst>
          </p:cNvPr>
          <p:cNvSpPr txBox="1"/>
          <p:nvPr/>
        </p:nvSpPr>
        <p:spPr>
          <a:xfrm>
            <a:off x="4258491" y="2484956"/>
            <a:ext cx="367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Inter"/>
              </a:rPr>
              <a:t>Interface</a:t>
            </a:r>
            <a:endParaRPr lang="pt-BR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4507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v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5ED83D-8933-4EB2-A412-AFBEB3EAF1EB}"/>
              </a:ext>
            </a:extLst>
          </p:cNvPr>
          <p:cNvSpPr/>
          <p:nvPr/>
        </p:nvSpPr>
        <p:spPr>
          <a:xfrm>
            <a:off x="243840" y="618309"/>
            <a:ext cx="3675017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932E6E-7EA0-46DF-B954-9DFE9DD0C2EA}"/>
              </a:ext>
            </a:extLst>
          </p:cNvPr>
          <p:cNvSpPr/>
          <p:nvPr/>
        </p:nvSpPr>
        <p:spPr>
          <a:xfrm>
            <a:off x="383178" y="138335"/>
            <a:ext cx="3535679" cy="54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Projeto Desenvolvimento Web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C9FB1E-8A8C-492C-B7C5-DDD98C6AE182}"/>
              </a:ext>
            </a:extLst>
          </p:cNvPr>
          <p:cNvSpPr/>
          <p:nvPr/>
        </p:nvSpPr>
        <p:spPr>
          <a:xfrm>
            <a:off x="696686" y="849086"/>
            <a:ext cx="3021874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54FACE-FBBF-44CE-AD2E-B4B1231578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Homem andando de skate&#10;&#10;Descrição gerada automaticamente">
            <a:extLst>
              <a:ext uri="{FF2B5EF4-FFF2-40B4-BE49-F238E27FC236}">
                <a16:creationId xmlns:a16="http://schemas.microsoft.com/office/drawing/2014/main" id="{980A0E3A-1250-4DF6-BEF7-5A225A472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50FB1B1-014C-42A5-A62B-6588508A3333}"/>
              </a:ext>
            </a:extLst>
          </p:cNvPr>
          <p:cNvSpPr txBox="1"/>
          <p:nvPr/>
        </p:nvSpPr>
        <p:spPr>
          <a:xfrm>
            <a:off x="9753600" y="150611"/>
            <a:ext cx="777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Inter"/>
                <a:ea typeface="Gulim" panose="020B0503020000020004" pitchFamily="34" charset="-127"/>
              </a:rPr>
              <a:t>Créditos</a:t>
            </a:r>
          </a:p>
        </p:txBody>
      </p:sp>
    </p:spTree>
    <p:extLst>
      <p:ext uri="{BB962C8B-B14F-4D97-AF65-F5344CB8AC3E}">
        <p14:creationId xmlns:p14="http://schemas.microsoft.com/office/powerpoint/2010/main" val="137909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v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5ED83D-8933-4EB2-A412-AFBEB3EAF1EB}"/>
              </a:ext>
            </a:extLst>
          </p:cNvPr>
          <p:cNvSpPr/>
          <p:nvPr/>
        </p:nvSpPr>
        <p:spPr>
          <a:xfrm>
            <a:off x="243840" y="618309"/>
            <a:ext cx="3675017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932E6E-7EA0-46DF-B954-9DFE9DD0C2EA}"/>
              </a:ext>
            </a:extLst>
          </p:cNvPr>
          <p:cNvSpPr/>
          <p:nvPr/>
        </p:nvSpPr>
        <p:spPr>
          <a:xfrm>
            <a:off x="383178" y="138335"/>
            <a:ext cx="3535679" cy="54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Projeto Desenvolvimento Web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C9FB1E-8A8C-492C-B7C5-DDD98C6AE182}"/>
              </a:ext>
            </a:extLst>
          </p:cNvPr>
          <p:cNvSpPr/>
          <p:nvPr/>
        </p:nvSpPr>
        <p:spPr>
          <a:xfrm>
            <a:off x="696686" y="849086"/>
            <a:ext cx="3021874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54FACE-FBBF-44CE-AD2E-B4B1231578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6F06173-444E-4915-B5E2-F035CDF87D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11AFAAF-37DC-4C61-AE97-81742A08D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0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v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5ED83D-8933-4EB2-A412-AFBEB3EAF1EB}"/>
              </a:ext>
            </a:extLst>
          </p:cNvPr>
          <p:cNvSpPr/>
          <p:nvPr/>
        </p:nvSpPr>
        <p:spPr>
          <a:xfrm>
            <a:off x="243840" y="618309"/>
            <a:ext cx="3675017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932E6E-7EA0-46DF-B954-9DFE9DD0C2EA}"/>
              </a:ext>
            </a:extLst>
          </p:cNvPr>
          <p:cNvSpPr/>
          <p:nvPr/>
        </p:nvSpPr>
        <p:spPr>
          <a:xfrm>
            <a:off x="383178" y="138335"/>
            <a:ext cx="3535679" cy="54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Projeto Desenvolvimento Web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C9FB1E-8A8C-492C-B7C5-DDD98C6AE182}"/>
              </a:ext>
            </a:extLst>
          </p:cNvPr>
          <p:cNvSpPr/>
          <p:nvPr/>
        </p:nvSpPr>
        <p:spPr>
          <a:xfrm>
            <a:off x="696686" y="849086"/>
            <a:ext cx="3021874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54FACE-FBBF-44CE-AD2E-B4B1231578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6F06173-444E-4915-B5E2-F035CDF87D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Homem fazendo manobra com skate&#10;&#10;Descrição gerada automaticamente com confiança média">
            <a:extLst>
              <a:ext uri="{FF2B5EF4-FFF2-40B4-BE49-F238E27FC236}">
                <a16:creationId xmlns:a16="http://schemas.microsoft.com/office/drawing/2014/main" id="{8D3E1387-2B1E-4147-ACF4-0F101D786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6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v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5ED83D-8933-4EB2-A412-AFBEB3EAF1EB}"/>
              </a:ext>
            </a:extLst>
          </p:cNvPr>
          <p:cNvSpPr/>
          <p:nvPr/>
        </p:nvSpPr>
        <p:spPr>
          <a:xfrm>
            <a:off x="243840" y="618309"/>
            <a:ext cx="3675017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932E6E-7EA0-46DF-B954-9DFE9DD0C2EA}"/>
              </a:ext>
            </a:extLst>
          </p:cNvPr>
          <p:cNvSpPr/>
          <p:nvPr/>
        </p:nvSpPr>
        <p:spPr>
          <a:xfrm>
            <a:off x="383178" y="138335"/>
            <a:ext cx="3535679" cy="54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Projeto Desenvolvimento Web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C9FB1E-8A8C-492C-B7C5-DDD98C6AE182}"/>
              </a:ext>
            </a:extLst>
          </p:cNvPr>
          <p:cNvSpPr/>
          <p:nvPr/>
        </p:nvSpPr>
        <p:spPr>
          <a:xfrm>
            <a:off x="696686" y="849086"/>
            <a:ext cx="3021874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54FACE-FBBF-44CE-AD2E-B4B1231578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6F06173-444E-4915-B5E2-F035CDF87D5E}"/>
              </a:ext>
            </a:extLst>
          </p:cNvPr>
          <p:cNvSpPr/>
          <p:nvPr/>
        </p:nvSpPr>
        <p:spPr>
          <a:xfrm>
            <a:off x="0" y="0"/>
            <a:ext cx="12192000" cy="6920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Desenho de pessoa com raquete de tênis&#10;&#10;Descrição gerada automaticamente">
            <a:extLst>
              <a:ext uri="{FF2B5EF4-FFF2-40B4-BE49-F238E27FC236}">
                <a16:creationId xmlns:a16="http://schemas.microsoft.com/office/drawing/2014/main" id="{444C2EAD-24BE-462B-B47C-852A70906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6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v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5ED83D-8933-4EB2-A412-AFBEB3EAF1EB}"/>
              </a:ext>
            </a:extLst>
          </p:cNvPr>
          <p:cNvSpPr/>
          <p:nvPr/>
        </p:nvSpPr>
        <p:spPr>
          <a:xfrm>
            <a:off x="243840" y="618309"/>
            <a:ext cx="3675017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932E6E-7EA0-46DF-B954-9DFE9DD0C2EA}"/>
              </a:ext>
            </a:extLst>
          </p:cNvPr>
          <p:cNvSpPr/>
          <p:nvPr/>
        </p:nvSpPr>
        <p:spPr>
          <a:xfrm>
            <a:off x="383178" y="138335"/>
            <a:ext cx="3535679" cy="54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Projeto Desenvolvimento Web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C9FB1E-8A8C-492C-B7C5-DDD98C6AE182}"/>
              </a:ext>
            </a:extLst>
          </p:cNvPr>
          <p:cNvSpPr/>
          <p:nvPr/>
        </p:nvSpPr>
        <p:spPr>
          <a:xfrm>
            <a:off x="696686" y="849086"/>
            <a:ext cx="3021874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54FACE-FBBF-44CE-AD2E-B4B1231578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6F06173-444E-4915-B5E2-F035CDF87D5E}"/>
              </a:ext>
            </a:extLst>
          </p:cNvPr>
          <p:cNvSpPr/>
          <p:nvPr/>
        </p:nvSpPr>
        <p:spPr>
          <a:xfrm>
            <a:off x="0" y="0"/>
            <a:ext cx="12192000" cy="6920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66579A0-2ED9-4767-B084-2BDFD1B16481}"/>
              </a:ext>
            </a:extLst>
          </p:cNvPr>
          <p:cNvSpPr/>
          <p:nvPr/>
        </p:nvSpPr>
        <p:spPr>
          <a:xfrm>
            <a:off x="0" y="0"/>
            <a:ext cx="12192000" cy="6920322"/>
          </a:xfrm>
          <a:prstGeom prst="rect">
            <a:avLst/>
          </a:prstGeom>
          <a:solidFill>
            <a:srgbClr val="F4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CB88895-6E6B-4CFD-9752-1A621B417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75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3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Forma Livre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5ED83D-8933-4EB2-A412-AFBEB3EAF1EB}"/>
              </a:ext>
            </a:extLst>
          </p:cNvPr>
          <p:cNvSpPr/>
          <p:nvPr/>
        </p:nvSpPr>
        <p:spPr>
          <a:xfrm>
            <a:off x="243840" y="618309"/>
            <a:ext cx="3675017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932E6E-7EA0-46DF-B954-9DFE9DD0C2EA}"/>
              </a:ext>
            </a:extLst>
          </p:cNvPr>
          <p:cNvSpPr/>
          <p:nvPr/>
        </p:nvSpPr>
        <p:spPr>
          <a:xfrm>
            <a:off x="383178" y="138335"/>
            <a:ext cx="3535679" cy="54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Projeto Desenvolvimento Web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C9FB1E-8A8C-492C-B7C5-DDD98C6AE182}"/>
              </a:ext>
            </a:extLst>
          </p:cNvPr>
          <p:cNvSpPr/>
          <p:nvPr/>
        </p:nvSpPr>
        <p:spPr>
          <a:xfrm>
            <a:off x="696686" y="849086"/>
            <a:ext cx="3021874" cy="189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54FACE-FBBF-44CE-AD2E-B4B1231578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6F06173-444E-4915-B5E2-F035CDF87D5E}"/>
              </a:ext>
            </a:extLst>
          </p:cNvPr>
          <p:cNvSpPr/>
          <p:nvPr/>
        </p:nvSpPr>
        <p:spPr>
          <a:xfrm>
            <a:off x="0" y="0"/>
            <a:ext cx="12192000" cy="6920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66579A0-2ED9-4767-B084-2BDFD1B16481}"/>
              </a:ext>
            </a:extLst>
          </p:cNvPr>
          <p:cNvSpPr/>
          <p:nvPr/>
        </p:nvSpPr>
        <p:spPr>
          <a:xfrm>
            <a:off x="0" y="0"/>
            <a:ext cx="12192000" cy="6920322"/>
          </a:xfrm>
          <a:prstGeom prst="rect">
            <a:avLst/>
          </a:prstGeom>
          <a:solidFill>
            <a:srgbClr val="F4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A2F09F-52A1-4C7E-B2DC-255A3ABB1ED2}"/>
              </a:ext>
            </a:extLst>
          </p:cNvPr>
          <p:cNvSpPr/>
          <p:nvPr/>
        </p:nvSpPr>
        <p:spPr>
          <a:xfrm>
            <a:off x="0" y="1"/>
            <a:ext cx="12192000" cy="6920322"/>
          </a:xfrm>
          <a:prstGeom prst="rect">
            <a:avLst/>
          </a:prstGeom>
          <a:solidFill>
            <a:srgbClr val="F5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Uma imagem contendo Texto&#10;&#10;Descrição gerada automaticamente">
            <a:extLst>
              <a:ext uri="{FF2B5EF4-FFF2-40B4-BE49-F238E27FC236}">
                <a16:creationId xmlns:a16="http://schemas.microsoft.com/office/drawing/2014/main" id="{FF8398CE-FBA0-41C2-9726-0B4F0A82E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516" y="62322"/>
            <a:ext cx="5066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36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30_TF00934815.potx" id="{EAA5223A-417E-4E9A-BDEC-9C6998D0C906}" vid="{36B68F35-4136-408F-A480-31242E145BD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10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11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12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13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14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15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7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8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9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9B453C-F2B2-4ECA-A6ED-7DBEF1B6D3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A3AD49-9331-450C-A2FE-6857A4DB38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3CC670F-05B9-4BB7-BA2C-0DE5B5C1E5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258</Words>
  <Application>Microsoft Office PowerPoint</Application>
  <PresentationFormat>Widescreen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Goudy Old Style</vt:lpstr>
      <vt:lpstr>Inter</vt:lpstr>
      <vt:lpstr>Vrinda</vt:lpstr>
      <vt:lpstr>Wingdings 2</vt:lpstr>
      <vt:lpstr>SlateVTI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SANTANA, ITALO</dc:creator>
  <cp:lastModifiedBy>SANTANA, ITALO</cp:lastModifiedBy>
  <cp:revision>10</cp:revision>
  <dcterms:created xsi:type="dcterms:W3CDTF">2022-04-28T12:09:46Z</dcterms:created>
  <dcterms:modified xsi:type="dcterms:W3CDTF">2022-04-28T19:58:00Z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d28e344-bb15-459b-97fd-14fa06bc1052_Enabled">
    <vt:lpwstr>true</vt:lpwstr>
  </property>
  <property fmtid="{D5CDD505-2E9C-101B-9397-08002B2CF9AE}" pid="4" name="MSIP_Label_0d28e344-bb15-459b-97fd-14fa06bc1052_SetDate">
    <vt:lpwstr>2022-04-28T17:04:36Z</vt:lpwstr>
  </property>
  <property fmtid="{D5CDD505-2E9C-101B-9397-08002B2CF9AE}" pid="5" name="MSIP_Label_0d28e344-bb15-459b-97fd-14fa06bc1052_Method">
    <vt:lpwstr>Standard</vt:lpwstr>
  </property>
  <property fmtid="{D5CDD505-2E9C-101B-9397-08002B2CF9AE}" pid="6" name="MSIP_Label_0d28e344-bb15-459b-97fd-14fa06bc1052_Name">
    <vt:lpwstr>Not Protected (Internal Use)</vt:lpwstr>
  </property>
  <property fmtid="{D5CDD505-2E9C-101B-9397-08002B2CF9AE}" pid="7" name="MSIP_Label_0d28e344-bb15-459b-97fd-14fa06bc1052_SiteId">
    <vt:lpwstr>3e20ecb2-9cb0-4df1-ad7b-914e31dcdda4</vt:lpwstr>
  </property>
  <property fmtid="{D5CDD505-2E9C-101B-9397-08002B2CF9AE}" pid="8" name="MSIP_Label_0d28e344-bb15-459b-97fd-14fa06bc1052_ActionId">
    <vt:lpwstr>4174efcb-90f9-40e0-94e4-f5079d1e1a69</vt:lpwstr>
  </property>
  <property fmtid="{D5CDD505-2E9C-101B-9397-08002B2CF9AE}" pid="9" name="MSIP_Label_0d28e344-bb15-459b-97fd-14fa06bc1052_ContentBits">
    <vt:lpwstr>2</vt:lpwstr>
  </property>
</Properties>
</file>