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4350" y="1583342"/>
            <a:ext cx="58293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14350" y="2840058"/>
            <a:ext cx="58293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94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3519207" y="1200150"/>
            <a:ext cx="2995894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270"/>
              </a:spcBef>
              <a:buSzPct val="100000"/>
              <a:buNone/>
              <a:defRPr sz="135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smtClean="0">
                <a:solidFill>
                  <a:schemeClr val="dk1"/>
                </a:solidFill>
              </a:rPr>
              <a:pPr algn="r"/>
              <a:t>‹nº›</a:t>
            </a:fld>
            <a:endParaRPr lang="en" sz="975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40701" y="1830454"/>
            <a:ext cx="6668325" cy="869849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/>
              <a:t>Coding Kata </a:t>
            </a:r>
          </a:p>
          <a:p>
            <a:r>
              <a:rPr lang="en"/>
              <a:t>Conversion </a:t>
            </a:r>
          </a:p>
          <a:p>
            <a:r>
              <a:rPr lang="en"/>
              <a:t>Decimal -&gt; Roman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514350" y="2772981"/>
            <a:ext cx="5829300" cy="58855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/>
              <a:t>Prioritize Transformations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42902" y="1543053"/>
            <a:ext cx="6417224" cy="27942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314318">
              <a:spcBef>
                <a:spcPts val="450"/>
              </a:spcBef>
              <a:buFont typeface="Arial"/>
            </a:pPr>
            <a:r>
              <a:rPr lang="en" sz="2400" dirty="0"/>
              <a:t>New tests, new functionalities</a:t>
            </a:r>
          </a:p>
          <a:p>
            <a:pPr marL="342892" indent="-171446">
              <a:spcBef>
                <a:spcPts val="450"/>
              </a:spcBef>
            </a:pPr>
            <a:r>
              <a:rPr lang="en" sz="2400" dirty="0"/>
              <a:t>Strive to find the simplest transformations needed to make the one new test pass</a:t>
            </a:r>
          </a:p>
          <a:p>
            <a:pPr marL="342892" indent="-171446">
              <a:spcBef>
                <a:spcPts val="450"/>
              </a:spcBef>
            </a:pPr>
            <a:r>
              <a:rPr lang="en" sz="2400" dirty="0"/>
              <a:t>Uncle Bob proposed a list of transformations.</a:t>
            </a:r>
          </a:p>
          <a:p>
            <a:pPr marL="342892" indent="-171446">
              <a:spcBef>
                <a:spcPts val="450"/>
              </a:spcBef>
            </a:pPr>
            <a:r>
              <a:rPr lang="en" sz="2400" dirty="0"/>
              <a:t>Try to use the simplest (the first) possible ones when implementing new functionality.</a:t>
            </a:r>
          </a:p>
          <a:p>
            <a:pPr marL="342892" indent="-171446">
              <a:spcBef>
                <a:spcPts val="450"/>
              </a:spcBef>
            </a:pPr>
            <a:r>
              <a:rPr lang="en" sz="2400" dirty="0"/>
              <a:t>The order is not strict, is approximate.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2764" r="924"/>
          <a:stretch/>
        </p:blipFill>
        <p:spPr>
          <a:xfrm>
            <a:off x="493037" y="1008334"/>
            <a:ext cx="6515419" cy="347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97876" y="935240"/>
            <a:ext cx="318374" cy="3402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SzPct val="100000"/>
              <a:buAutoNum type="arabicPeriod"/>
            </a:pPr>
            <a:r>
              <a:rPr lang="en" sz="1875"/>
              <a:t> </a:t>
            </a:r>
          </a:p>
          <a:p>
            <a:pPr marL="342892" indent="-290506">
              <a:buAutoNum type="arabicPeriod"/>
            </a:pPr>
            <a:endParaRPr sz="187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/>
              <a:t>today’s problem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42900" y="1543053"/>
            <a:ext cx="6172200" cy="27942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171446"/>
            <a:r>
              <a:rPr lang="en" sz="2400" dirty="0"/>
              <a:t>Convert a number (integer value) to a string with its Roman representation</a:t>
            </a:r>
          </a:p>
          <a:p>
            <a:pPr marL="685783" lvl="1" indent="-171446"/>
            <a:r>
              <a:rPr lang="en" sz="1800" dirty="0"/>
              <a:t>e.g.: 1999 -&gt; MCMXCIX</a:t>
            </a:r>
          </a:p>
          <a:p>
            <a:pPr marL="342892" indent="-171446"/>
            <a:r>
              <a:rPr lang="en" sz="2400" dirty="0"/>
              <a:t>tests are given. make each one of them pass in order, with baby steps.</a:t>
            </a:r>
          </a:p>
          <a:p>
            <a:pPr marL="342892" indent="-171446"/>
            <a:r>
              <a:rPr lang="en" sz="2400" dirty="0"/>
              <a:t>the original proposal with other example:</a:t>
            </a:r>
          </a:p>
          <a:p>
            <a:pPr marL="685783" lvl="1" indent="-171446"/>
            <a:r>
              <a:rPr lang="en" sz="1800" dirty="0"/>
              <a:t>http://blog.8thlight.com/uncle-bob/2013/05/27/TheTransformationPriorityPremise.html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/>
              <a:t>Kata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42902" y="1543051"/>
            <a:ext cx="3676499" cy="27942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171446"/>
            <a:r>
              <a:rPr lang="en" sz="2400" dirty="0"/>
              <a:t>They could kick ass</a:t>
            </a:r>
          </a:p>
          <a:p>
            <a:pPr marL="342892" indent="-171446"/>
            <a:r>
              <a:rPr lang="en" sz="2400" dirty="0"/>
              <a:t>But Kata is solo work</a:t>
            </a:r>
          </a:p>
          <a:p>
            <a:pPr marL="342892" indent="-171446"/>
            <a:r>
              <a:rPr lang="en" sz="2400" dirty="0"/>
              <a:t>Just to show technique</a:t>
            </a:r>
          </a:p>
          <a:p>
            <a:pPr marL="342892" indent="-171446"/>
            <a:r>
              <a:rPr lang="en" sz="2400" dirty="0"/>
              <a:t>wikipedia: </a:t>
            </a:r>
            <a:r>
              <a:rPr lang="en" sz="1400" i="1" dirty="0"/>
              <a:t>Kata originally were teaching and training methods by which successful combat techniques were preserved and passed on.</a:t>
            </a:r>
          </a:p>
        </p:txBody>
      </p:sp>
      <p:pic>
        <p:nvPicPr>
          <p:cNvPr id="42" name="Shape 42" descr="Iaido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403" y="768115"/>
            <a:ext cx="2422631" cy="176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328" y="2606740"/>
            <a:ext cx="1276163" cy="18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/>
              <a:t>Code Kata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42901" y="1543053"/>
            <a:ext cx="6429375" cy="27942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171446"/>
            <a:r>
              <a:rPr lang="en" sz="2400" dirty="0"/>
              <a:t>Quick work - a few hours, one day, etc..</a:t>
            </a:r>
          </a:p>
          <a:p>
            <a:pPr marL="342892" indent="-171446"/>
            <a:r>
              <a:rPr lang="en" sz="2400" dirty="0"/>
              <a:t>Developers do katas to learn and practice new development processes or techniques.</a:t>
            </a:r>
          </a:p>
          <a:p>
            <a:pPr marL="685783" lvl="1" indent="-171446"/>
            <a:r>
              <a:rPr lang="en" sz="1800" dirty="0"/>
              <a:t>e.g. at Agile conferences</a:t>
            </a:r>
          </a:p>
          <a:p>
            <a:pPr marL="342892">
              <a:buNone/>
            </a:pPr>
            <a:endParaRPr sz="2400" dirty="0"/>
          </a:p>
          <a:p>
            <a:pPr marL="342892" indent="-171446"/>
            <a:r>
              <a:rPr lang="en" sz="2400" dirty="0"/>
              <a:t>Yeah, the problem to be solved is simple. </a:t>
            </a:r>
          </a:p>
          <a:p>
            <a:pPr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/>
              <a:t>Code Kata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8231" y="1364476"/>
            <a:ext cx="3526650" cy="279427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171446"/>
            <a:r>
              <a:rPr lang="en" sz="2000" dirty="0"/>
              <a:t>I know, you could code a working solution in    2 min with no keyboard, using only Jedi powers.</a:t>
            </a:r>
          </a:p>
          <a:p>
            <a:pPr>
              <a:buNone/>
            </a:pPr>
            <a:endParaRPr sz="2000" dirty="0"/>
          </a:p>
          <a:p>
            <a:pPr marL="342892" indent="-171446"/>
            <a:r>
              <a:rPr lang="en" sz="2000" dirty="0"/>
              <a:t>Solving the problem </a:t>
            </a:r>
            <a:r>
              <a:rPr lang="en" sz="2000" i="1" dirty="0"/>
              <a:t>per se</a:t>
            </a:r>
            <a:r>
              <a:rPr lang="en" sz="2000" dirty="0"/>
              <a:t> is </a:t>
            </a:r>
            <a:r>
              <a:rPr lang="en" sz="2000" b="1" i="1" u="sng" dirty="0">
                <a:solidFill>
                  <a:srgbClr val="FF0000"/>
                </a:solidFill>
              </a:rPr>
              <a:t>NOT</a:t>
            </a:r>
            <a:r>
              <a:rPr lang="en" sz="2000" dirty="0"/>
              <a:t> the point of the exercise.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846" y="741573"/>
            <a:ext cx="3165056" cy="366035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841931" y="3242213"/>
            <a:ext cx="1345950" cy="7533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>
                <a:solidFill>
                  <a:srgbClr val="FFFF00"/>
                </a:solidFill>
              </a:rPr>
              <a:t>15 years before ITA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/>
              <a:t>Code Kata - the point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t="15839" r="15583"/>
          <a:stretch/>
        </p:blipFill>
        <p:spPr>
          <a:xfrm>
            <a:off x="4836094" y="2249244"/>
            <a:ext cx="1679006" cy="110148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42900" y="1543053"/>
            <a:ext cx="6172200" cy="27942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171446"/>
            <a:r>
              <a:rPr lang="en" sz="2400" dirty="0"/>
              <a:t>Try the development process in practice</a:t>
            </a:r>
          </a:p>
          <a:p>
            <a:pPr marL="685783" lvl="1" indent="-171446"/>
            <a:r>
              <a:rPr lang="en" sz="1800" dirty="0"/>
              <a:t>Just reading the book is too boring… zzzz….</a:t>
            </a:r>
          </a:p>
          <a:p>
            <a:pPr marL="685783" lvl="1" indent="-171446"/>
            <a:r>
              <a:rPr lang="en" sz="1800" dirty="0"/>
              <a:t>Is it easier to learn “by doing”?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endParaRPr sz="2400" dirty="0"/>
          </a:p>
          <a:p>
            <a:pPr marL="342892" indent="-171446"/>
            <a:r>
              <a:rPr lang="en" sz="2400" dirty="0"/>
              <a:t>Practice with a simple problem</a:t>
            </a:r>
          </a:p>
          <a:p>
            <a:pPr marL="685783" lvl="1" indent="-171446"/>
            <a:r>
              <a:rPr lang="en" sz="1800" dirty="0"/>
              <a:t>learn the rules, how to organize your thinking.</a:t>
            </a:r>
          </a:p>
          <a:p>
            <a:pPr marL="685783" lvl="1" indent="-171446"/>
            <a:r>
              <a:rPr lang="en" sz="1800" dirty="0"/>
              <a:t>check if you can manage the process to develop a good, well tested, organized solution in due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2844702" y="875424"/>
            <a:ext cx="3951902" cy="3554210"/>
            <a:chOff x="2827875" y="1219912"/>
            <a:chExt cx="3848100" cy="3686175"/>
          </a:xfrm>
        </p:grpSpPr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7875" y="1219912"/>
              <a:ext cx="3848100" cy="368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/>
            <p:nvPr/>
          </p:nvSpPr>
          <p:spPr>
            <a:xfrm>
              <a:off x="3989325" y="2471575"/>
              <a:ext cx="1525200" cy="15416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47131" y="127840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/>
              <a:t>Rules: Basic Cycle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47131" y="1530826"/>
            <a:ext cx="2972925" cy="27942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171446"/>
            <a:r>
              <a:rPr lang="en" sz="2400" dirty="0"/>
              <a:t>RED: Write a test</a:t>
            </a:r>
          </a:p>
          <a:p>
            <a:pPr marL="685783" lvl="1" indent="-171446"/>
            <a:r>
              <a:rPr lang="en" sz="1800" dirty="0"/>
              <a:t>today tests are given</a:t>
            </a:r>
          </a:p>
          <a:p>
            <a:pPr marL="342892" indent="-285743">
              <a:spcBef>
                <a:spcPts val="360"/>
              </a:spcBef>
              <a:buSzPct val="80000"/>
              <a:buFont typeface="Arial"/>
            </a:pPr>
            <a:r>
              <a:rPr lang="en" sz="2400" dirty="0"/>
              <a:t>Green:</a:t>
            </a:r>
          </a:p>
          <a:p>
            <a:pPr marL="685783" lvl="1" indent="-171446">
              <a:spcBef>
                <a:spcPts val="360"/>
              </a:spcBef>
            </a:pPr>
            <a:r>
              <a:rPr lang="en" sz="1800" dirty="0"/>
              <a:t>implement the minimum code to pass each test.</a:t>
            </a:r>
          </a:p>
          <a:p>
            <a:pPr marL="342892" indent="-171446">
              <a:spcBef>
                <a:spcPts val="360"/>
              </a:spcBef>
            </a:pPr>
            <a:r>
              <a:rPr lang="en" sz="2400" dirty="0"/>
              <a:t>Refactor</a:t>
            </a:r>
          </a:p>
          <a:p>
            <a:pPr marL="685783" lvl="1" indent="-171446">
              <a:spcBef>
                <a:spcPts val="360"/>
              </a:spcBef>
            </a:pPr>
            <a:r>
              <a:rPr lang="en" sz="1800" dirty="0"/>
              <a:t>sometimes you have to rework your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/>
              <a:t>Rules: you are NOT allowed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42900" y="1543053"/>
            <a:ext cx="6172200" cy="27942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285743">
              <a:lnSpc>
                <a:spcPct val="115000"/>
              </a:lnSpc>
            </a:pPr>
            <a:r>
              <a:rPr lang="en" sz="1800"/>
              <a:t>You are not allowed to write any production code unless it is to make a failing unit test pass.</a:t>
            </a:r>
          </a:p>
          <a:p>
            <a:pPr marL="342892" indent="-285743">
              <a:lnSpc>
                <a:spcPct val="115000"/>
              </a:lnSpc>
            </a:pPr>
            <a:r>
              <a:rPr lang="en" sz="1800"/>
              <a:t>You are not allowed to write any more of a unit test than is sufficient to fail; and compilation failures are failures.</a:t>
            </a:r>
          </a:p>
          <a:p>
            <a:pPr marL="342892" indent="-285743">
              <a:lnSpc>
                <a:spcPct val="115000"/>
              </a:lnSpc>
            </a:pPr>
            <a:r>
              <a:rPr lang="en" sz="1800"/>
              <a:t>You are not allowed to write any more production code than is sufficient to pass the one failing unit test.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75606" y="740946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 algn="ctr"/>
            <a:r>
              <a:rPr lang="en"/>
              <a:t>summary of previous rules: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1" y="1334254"/>
            <a:ext cx="3931425" cy="31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/>
              <a:t>Prioritize changes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75006" y="1376383"/>
            <a:ext cx="6172200" cy="27942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892" indent="-171446"/>
            <a:r>
              <a:rPr lang="en" sz="2400" dirty="0"/>
              <a:t>Refactoring, strictly speaking:</a:t>
            </a:r>
          </a:p>
          <a:p>
            <a:pPr marL="685783" lvl="1" indent="-171446"/>
            <a:r>
              <a:rPr lang="en" sz="1800" dirty="0"/>
              <a:t>changes the how, not the what</a:t>
            </a:r>
          </a:p>
          <a:p>
            <a:pPr marL="685783" lvl="1" indent="-171446"/>
            <a:r>
              <a:rPr lang="en" sz="1800" dirty="0"/>
              <a:t>code does the same thing, only better, with no repeated code, faster, simpler, nicer, smaller, clearer, easier, more extensible, usable, easier to maintain, cuter, etc..</a:t>
            </a:r>
          </a:p>
          <a:p>
            <a:pPr marL="342892" indent="-171446"/>
            <a:r>
              <a:rPr lang="en" sz="2400" dirty="0"/>
              <a:t>But to go forward you really code new stuff</a:t>
            </a:r>
          </a:p>
          <a:p>
            <a:pPr marL="685783" lvl="1" indent="-171446"/>
            <a:r>
              <a:rPr lang="en" sz="1800" b="1" i="1" u="sng" dirty="0"/>
              <a:t>(but only when making new tests pass)</a:t>
            </a:r>
          </a:p>
          <a:p>
            <a:pPr marL="685783" lvl="1" indent="-171446"/>
            <a:r>
              <a:rPr lang="en" sz="1800" dirty="0"/>
              <a:t>Let’s call this: “code Transformation”</a:t>
            </a:r>
          </a:p>
          <a:p>
            <a:pPr marL="685783" lvl="1" indent="-171446"/>
            <a:r>
              <a:rPr lang="en" sz="1800" dirty="0"/>
              <a:t>as opposed to “code refactoring”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Personalizar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simple-light</vt:lpstr>
      <vt:lpstr>Coding Kata  Conversion  Decimal -&gt; Roman</vt:lpstr>
      <vt:lpstr>Kata</vt:lpstr>
      <vt:lpstr>Code Kata</vt:lpstr>
      <vt:lpstr>Code Kata</vt:lpstr>
      <vt:lpstr>Code Kata - the point</vt:lpstr>
      <vt:lpstr>Rules: Basic Cycle</vt:lpstr>
      <vt:lpstr>Rules: you are NOT allowed </vt:lpstr>
      <vt:lpstr>summary of previous rules:</vt:lpstr>
      <vt:lpstr>Prioritize changes</vt:lpstr>
      <vt:lpstr>Prioritize Transformations</vt:lpstr>
      <vt:lpstr>Apresentação do PowerPoint</vt:lpstr>
      <vt:lpstr>today’s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Kata  Conversion  Decimal -&gt; Roman</dc:title>
  <cp:lastModifiedBy>Alexandre Barreto</cp:lastModifiedBy>
  <cp:revision>1</cp:revision>
  <dcterms:modified xsi:type="dcterms:W3CDTF">2017-08-13T14:59:36Z</dcterms:modified>
</cp:coreProperties>
</file>