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"/>
  </p:notesMasterIdLst>
  <p:handoutMasterIdLst>
    <p:handoutMasterId r:id="rId8"/>
  </p:handoutMasterIdLst>
  <p:sldIdLst>
    <p:sldId id="485" r:id="rId2"/>
    <p:sldId id="486" r:id="rId3"/>
    <p:sldId id="487" r:id="rId4"/>
    <p:sldId id="495" r:id="rId5"/>
    <p:sldId id="496" r:id="rId6"/>
  </p:sldIdLst>
  <p:sldSz cx="9144000" cy="6858000" type="screen4x3"/>
  <p:notesSz cx="6699250" cy="9836150"/>
  <p:custDataLst>
    <p:tags r:id="rId9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33"/>
    <a:srgbClr val="A99789"/>
    <a:srgbClr val="8B5C2D"/>
    <a:srgbClr val="624120"/>
    <a:srgbClr val="996633"/>
    <a:srgbClr val="800000"/>
    <a:srgbClr val="993300"/>
    <a:srgbClr val="000066"/>
    <a:srgbClr val="CCEC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4" autoAdjust="0"/>
    <p:restoredTop sz="94600" autoAdjust="0"/>
  </p:normalViewPr>
  <p:slideViewPr>
    <p:cSldViewPr snapToGrid="0">
      <p:cViewPr>
        <p:scale>
          <a:sx n="75" d="100"/>
          <a:sy n="75" d="100"/>
        </p:scale>
        <p:origin x="-1296" y="-72"/>
      </p:cViewPr>
      <p:guideLst>
        <p:guide orient="horz" pos="4319"/>
        <p:guide pos="265"/>
        <p:guide pos="1932"/>
        <p:guide pos="54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D70D28-DE50-4256-A47F-5CEA2C8D1EE8}" type="doc">
      <dgm:prSet loTypeId="urn:microsoft.com/office/officeart/2005/8/layout/orgChart1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s-PE"/>
        </a:p>
      </dgm:t>
    </dgm:pt>
    <dgm:pt modelId="{71574504-CDBB-42F7-BFAA-5ACD4DBDAC6D}">
      <dgm:prSet phldrT="[Texto]" custT="1"/>
      <dgm:spPr/>
      <dgm:t>
        <a:bodyPr/>
        <a:lstStyle/>
        <a:p>
          <a:r>
            <a:rPr lang="es-PE" sz="1100"/>
            <a:t>Gerente</a:t>
          </a:r>
        </a:p>
      </dgm:t>
    </dgm:pt>
    <dgm:pt modelId="{17CCAA68-118A-454E-A53B-3EB8DCE2FD12}" type="parTrans" cxnId="{0A04D1BC-4CAD-4B20-8516-219EFD9C6532}">
      <dgm:prSet/>
      <dgm:spPr/>
      <dgm:t>
        <a:bodyPr/>
        <a:lstStyle/>
        <a:p>
          <a:endParaRPr lang="es-PE" sz="3600"/>
        </a:p>
      </dgm:t>
    </dgm:pt>
    <dgm:pt modelId="{8614E85B-1EBF-4B11-9EC4-DFDC22217538}" type="sibTrans" cxnId="{0A04D1BC-4CAD-4B20-8516-219EFD9C6532}">
      <dgm:prSet/>
      <dgm:spPr/>
      <dgm:t>
        <a:bodyPr/>
        <a:lstStyle/>
        <a:p>
          <a:endParaRPr lang="es-PE" sz="3600"/>
        </a:p>
      </dgm:t>
    </dgm:pt>
    <dgm:pt modelId="{ED7FFDC1-DE6E-409B-831E-3EF0C00B8796}" type="asst">
      <dgm:prSet phldrT="[Texto]" custT="1"/>
      <dgm:spPr/>
      <dgm:t>
        <a:bodyPr/>
        <a:lstStyle/>
        <a:p>
          <a:r>
            <a:rPr lang="es-PE" sz="1100"/>
            <a:t>Secretaria</a:t>
          </a:r>
        </a:p>
      </dgm:t>
    </dgm:pt>
    <dgm:pt modelId="{3F06A8EF-7CA0-4C47-9A68-DA06D942AA91}" type="parTrans" cxnId="{7380FC93-6022-4BCF-AC9E-4E0EC7625E2F}">
      <dgm:prSet/>
      <dgm:spPr/>
      <dgm:t>
        <a:bodyPr/>
        <a:lstStyle/>
        <a:p>
          <a:endParaRPr lang="es-PE" sz="3600"/>
        </a:p>
      </dgm:t>
    </dgm:pt>
    <dgm:pt modelId="{6020C838-6A2E-47BE-A130-B01BFB0FB836}" type="sibTrans" cxnId="{7380FC93-6022-4BCF-AC9E-4E0EC7625E2F}">
      <dgm:prSet/>
      <dgm:spPr/>
      <dgm:t>
        <a:bodyPr/>
        <a:lstStyle/>
        <a:p>
          <a:endParaRPr lang="es-PE" sz="3600"/>
        </a:p>
      </dgm:t>
    </dgm:pt>
    <dgm:pt modelId="{DED9559A-3D63-42E5-A184-44705055E764}">
      <dgm:prSet phldrT="[Texto]" custT="1"/>
      <dgm:spPr/>
      <dgm:t>
        <a:bodyPr/>
        <a:lstStyle/>
        <a:p>
          <a:r>
            <a:rPr lang="es-PE" sz="1100"/>
            <a:t>Área Comercial  y de Operaciones</a:t>
          </a:r>
        </a:p>
      </dgm:t>
    </dgm:pt>
    <dgm:pt modelId="{099808E8-E4BD-42B1-831F-32A055B82A3A}" type="parTrans" cxnId="{897E3E7E-237D-45C7-820F-AD2C174A8B7F}">
      <dgm:prSet/>
      <dgm:spPr/>
      <dgm:t>
        <a:bodyPr/>
        <a:lstStyle/>
        <a:p>
          <a:endParaRPr lang="es-PE" sz="3600"/>
        </a:p>
      </dgm:t>
    </dgm:pt>
    <dgm:pt modelId="{312ADD05-296C-47D4-AD47-18C74B9330AE}" type="sibTrans" cxnId="{897E3E7E-237D-45C7-820F-AD2C174A8B7F}">
      <dgm:prSet/>
      <dgm:spPr/>
      <dgm:t>
        <a:bodyPr/>
        <a:lstStyle/>
        <a:p>
          <a:endParaRPr lang="es-PE" sz="3600"/>
        </a:p>
      </dgm:t>
    </dgm:pt>
    <dgm:pt modelId="{39003389-A710-4462-844B-F1334DD1E409}">
      <dgm:prSet phldrT="[Texto]" custT="1"/>
      <dgm:spPr/>
      <dgm:t>
        <a:bodyPr/>
        <a:lstStyle/>
        <a:p>
          <a:r>
            <a:rPr lang="es-PE" sz="1100"/>
            <a:t>Logística</a:t>
          </a:r>
        </a:p>
      </dgm:t>
    </dgm:pt>
    <dgm:pt modelId="{3D2E592D-8D86-4B66-8536-466776F575E7}" type="parTrans" cxnId="{7CF40919-3256-4313-9650-CC4A65C07FAC}">
      <dgm:prSet/>
      <dgm:spPr/>
      <dgm:t>
        <a:bodyPr/>
        <a:lstStyle/>
        <a:p>
          <a:endParaRPr lang="es-PE" sz="3600"/>
        </a:p>
      </dgm:t>
    </dgm:pt>
    <dgm:pt modelId="{8C40B633-04D2-4121-B827-EFB12344F92D}" type="sibTrans" cxnId="{7CF40919-3256-4313-9650-CC4A65C07FAC}">
      <dgm:prSet/>
      <dgm:spPr/>
      <dgm:t>
        <a:bodyPr/>
        <a:lstStyle/>
        <a:p>
          <a:endParaRPr lang="es-PE" sz="3600"/>
        </a:p>
      </dgm:t>
    </dgm:pt>
    <dgm:pt modelId="{667B170A-07D5-4225-BA67-6868806C71E9}">
      <dgm:prSet phldrT="[Texto]" custT="1"/>
      <dgm:spPr/>
      <dgm:t>
        <a:bodyPr/>
        <a:lstStyle/>
        <a:p>
          <a:r>
            <a:rPr lang="es-PE" sz="1100"/>
            <a:t>Producción</a:t>
          </a:r>
        </a:p>
      </dgm:t>
    </dgm:pt>
    <dgm:pt modelId="{F4AE0964-933B-4974-8B8D-3B79C6271AAE}" type="parTrans" cxnId="{487E09C9-B901-4BE0-A22E-B7D6FC91F854}">
      <dgm:prSet/>
      <dgm:spPr/>
      <dgm:t>
        <a:bodyPr/>
        <a:lstStyle/>
        <a:p>
          <a:endParaRPr lang="es-PE" sz="3600"/>
        </a:p>
      </dgm:t>
    </dgm:pt>
    <dgm:pt modelId="{218F895C-968D-40D4-9115-73166178E44E}" type="sibTrans" cxnId="{487E09C9-B901-4BE0-A22E-B7D6FC91F854}">
      <dgm:prSet/>
      <dgm:spPr/>
      <dgm:t>
        <a:bodyPr/>
        <a:lstStyle/>
        <a:p>
          <a:endParaRPr lang="es-PE" sz="3600"/>
        </a:p>
      </dgm:t>
    </dgm:pt>
    <dgm:pt modelId="{69C1E9AB-4A31-4487-BC8B-E60EEF20F151}" type="asst">
      <dgm:prSet custT="1"/>
      <dgm:spPr/>
      <dgm:t>
        <a:bodyPr/>
        <a:lstStyle/>
        <a:p>
          <a:r>
            <a:rPr lang="es-PE" sz="1100"/>
            <a:t>Carpintería </a:t>
          </a:r>
        </a:p>
      </dgm:t>
    </dgm:pt>
    <dgm:pt modelId="{32925222-6926-42D0-A9C8-44D8A5700A97}" type="parTrans" cxnId="{DB6DD82B-FFE3-4C12-A50B-44E26CA6F018}">
      <dgm:prSet/>
      <dgm:spPr/>
      <dgm:t>
        <a:bodyPr/>
        <a:lstStyle/>
        <a:p>
          <a:endParaRPr lang="es-PE" sz="3600"/>
        </a:p>
      </dgm:t>
    </dgm:pt>
    <dgm:pt modelId="{651C576B-20E9-4E7A-BA70-956675526F63}" type="sibTrans" cxnId="{DB6DD82B-FFE3-4C12-A50B-44E26CA6F018}">
      <dgm:prSet/>
      <dgm:spPr/>
      <dgm:t>
        <a:bodyPr/>
        <a:lstStyle/>
        <a:p>
          <a:endParaRPr lang="es-PE" sz="3600"/>
        </a:p>
      </dgm:t>
    </dgm:pt>
    <dgm:pt modelId="{1E55A8E2-293A-4F46-860C-831D94A663B2}" type="asst">
      <dgm:prSet custT="1"/>
      <dgm:spPr/>
      <dgm:t>
        <a:bodyPr/>
        <a:lstStyle/>
        <a:p>
          <a:r>
            <a:rPr lang="es-PE" sz="1100"/>
            <a:t>Soldadura</a:t>
          </a:r>
        </a:p>
      </dgm:t>
    </dgm:pt>
    <dgm:pt modelId="{061E7EBF-CF81-4384-BE7D-1E0F0A064270}" type="parTrans" cxnId="{C5034521-DF52-416F-9E4D-324E1B82EA02}">
      <dgm:prSet/>
      <dgm:spPr/>
      <dgm:t>
        <a:bodyPr/>
        <a:lstStyle/>
        <a:p>
          <a:endParaRPr lang="es-PE" sz="3600"/>
        </a:p>
      </dgm:t>
    </dgm:pt>
    <dgm:pt modelId="{AA5AEFF1-FEB6-4A6F-A95E-314733813821}" type="sibTrans" cxnId="{C5034521-DF52-416F-9E4D-324E1B82EA02}">
      <dgm:prSet/>
      <dgm:spPr/>
      <dgm:t>
        <a:bodyPr/>
        <a:lstStyle/>
        <a:p>
          <a:endParaRPr lang="es-PE" sz="3600"/>
        </a:p>
      </dgm:t>
    </dgm:pt>
    <dgm:pt modelId="{62F7CDD9-03F8-4B6A-B488-8F97AEF8E620}" type="asst">
      <dgm:prSet custT="1"/>
      <dgm:spPr/>
      <dgm:t>
        <a:bodyPr/>
        <a:lstStyle/>
        <a:p>
          <a:r>
            <a:rPr lang="es-PE" sz="1100"/>
            <a:t>Compras</a:t>
          </a:r>
        </a:p>
      </dgm:t>
    </dgm:pt>
    <dgm:pt modelId="{E67A990B-8A23-43BC-960E-F358C43D3444}" type="parTrans" cxnId="{DF257C8C-034F-42CF-B688-E8CF384314EC}">
      <dgm:prSet/>
      <dgm:spPr/>
      <dgm:t>
        <a:bodyPr/>
        <a:lstStyle/>
        <a:p>
          <a:endParaRPr lang="es-PE" sz="3600"/>
        </a:p>
      </dgm:t>
    </dgm:pt>
    <dgm:pt modelId="{042D94AA-0DF2-4EF6-9B0D-D5A17C03A34E}" type="sibTrans" cxnId="{DF257C8C-034F-42CF-B688-E8CF384314EC}">
      <dgm:prSet/>
      <dgm:spPr/>
      <dgm:t>
        <a:bodyPr/>
        <a:lstStyle/>
        <a:p>
          <a:endParaRPr lang="es-PE" sz="3600"/>
        </a:p>
      </dgm:t>
    </dgm:pt>
    <dgm:pt modelId="{0B875C47-1A8B-4690-A366-BA3E3A6C1D5D}" type="asst">
      <dgm:prSet custT="1"/>
      <dgm:spPr/>
      <dgm:t>
        <a:bodyPr/>
        <a:lstStyle/>
        <a:p>
          <a:r>
            <a:rPr lang="es-PE" sz="1100"/>
            <a:t>Almacenes</a:t>
          </a:r>
        </a:p>
      </dgm:t>
    </dgm:pt>
    <dgm:pt modelId="{009F06B4-FA83-4D7C-A71B-A84178E62BA8}" type="parTrans" cxnId="{9280882B-983D-4896-8DAE-BD4B216D06E1}">
      <dgm:prSet/>
      <dgm:spPr/>
      <dgm:t>
        <a:bodyPr/>
        <a:lstStyle/>
        <a:p>
          <a:endParaRPr lang="es-PE" sz="3600"/>
        </a:p>
      </dgm:t>
    </dgm:pt>
    <dgm:pt modelId="{96205ED4-FBBD-4A74-AADA-05E8B7B33768}" type="sibTrans" cxnId="{9280882B-983D-4896-8DAE-BD4B216D06E1}">
      <dgm:prSet/>
      <dgm:spPr/>
      <dgm:t>
        <a:bodyPr/>
        <a:lstStyle/>
        <a:p>
          <a:endParaRPr lang="es-PE" sz="3600"/>
        </a:p>
      </dgm:t>
    </dgm:pt>
    <dgm:pt modelId="{23174AC7-23EA-4360-BFAF-A83D951EA2FB}">
      <dgm:prSet custT="1"/>
      <dgm:spPr/>
      <dgm:t>
        <a:bodyPr/>
        <a:lstStyle/>
        <a:p>
          <a:r>
            <a:rPr lang="es-PE" sz="1100"/>
            <a:t>Administración y Finanzas</a:t>
          </a:r>
        </a:p>
      </dgm:t>
    </dgm:pt>
    <dgm:pt modelId="{08B8F98A-8B3D-4813-B983-464A04FEF50C}" type="parTrans" cxnId="{2A7C84B9-D06A-4EF9-8220-6035A90BC4D7}">
      <dgm:prSet/>
      <dgm:spPr/>
      <dgm:t>
        <a:bodyPr/>
        <a:lstStyle/>
        <a:p>
          <a:endParaRPr lang="es-PE" sz="3600"/>
        </a:p>
      </dgm:t>
    </dgm:pt>
    <dgm:pt modelId="{BDA22E0F-CC87-4486-9189-B628E14E8BA8}" type="sibTrans" cxnId="{2A7C84B9-D06A-4EF9-8220-6035A90BC4D7}">
      <dgm:prSet/>
      <dgm:spPr/>
      <dgm:t>
        <a:bodyPr/>
        <a:lstStyle/>
        <a:p>
          <a:endParaRPr lang="es-PE" sz="3600"/>
        </a:p>
      </dgm:t>
    </dgm:pt>
    <dgm:pt modelId="{A4911D6D-16B6-4F7B-8FA9-7681EEFB2774}" type="asst">
      <dgm:prSet custT="1"/>
      <dgm:spPr/>
      <dgm:t>
        <a:bodyPr/>
        <a:lstStyle/>
        <a:p>
          <a:r>
            <a:rPr lang="es-PE" sz="1100" dirty="0"/>
            <a:t>Contabilidad</a:t>
          </a:r>
        </a:p>
      </dgm:t>
    </dgm:pt>
    <dgm:pt modelId="{EB916948-7F97-4D5A-9BF9-EF24015544CA}" type="parTrans" cxnId="{47D35766-4E95-4010-82BE-05210931358B}">
      <dgm:prSet/>
      <dgm:spPr/>
      <dgm:t>
        <a:bodyPr/>
        <a:lstStyle/>
        <a:p>
          <a:endParaRPr lang="es-PE" sz="3600"/>
        </a:p>
      </dgm:t>
    </dgm:pt>
    <dgm:pt modelId="{9C780AD0-C519-4E1D-8E47-32D40E77C346}" type="sibTrans" cxnId="{47D35766-4E95-4010-82BE-05210931358B}">
      <dgm:prSet/>
      <dgm:spPr/>
      <dgm:t>
        <a:bodyPr/>
        <a:lstStyle/>
        <a:p>
          <a:endParaRPr lang="es-PE" sz="3600"/>
        </a:p>
      </dgm:t>
    </dgm:pt>
    <dgm:pt modelId="{8AB4C080-6484-4D12-A9C3-5234006C369A}" type="asst">
      <dgm:prSet custT="1"/>
      <dgm:spPr/>
      <dgm:t>
        <a:bodyPr/>
        <a:lstStyle/>
        <a:p>
          <a:r>
            <a:rPr lang="es-PE" sz="1100" dirty="0" smtClean="0"/>
            <a:t>Ventas</a:t>
          </a:r>
          <a:endParaRPr lang="es-PE" sz="1100" dirty="0"/>
        </a:p>
      </dgm:t>
    </dgm:pt>
    <dgm:pt modelId="{CEAC23C5-EE43-48DC-8E3D-36799E3FFFA3}" type="parTrans" cxnId="{F7BC22AB-0204-4AC5-A325-A1E1F3F25DD4}">
      <dgm:prSet/>
      <dgm:spPr/>
      <dgm:t>
        <a:bodyPr/>
        <a:lstStyle/>
        <a:p>
          <a:endParaRPr lang="es-PE" sz="2800"/>
        </a:p>
      </dgm:t>
    </dgm:pt>
    <dgm:pt modelId="{F33ED624-4998-4B7D-9CB6-256A92B3991C}" type="sibTrans" cxnId="{F7BC22AB-0204-4AC5-A325-A1E1F3F25DD4}">
      <dgm:prSet/>
      <dgm:spPr/>
      <dgm:t>
        <a:bodyPr/>
        <a:lstStyle/>
        <a:p>
          <a:endParaRPr lang="es-PE" sz="2800"/>
        </a:p>
      </dgm:t>
    </dgm:pt>
    <dgm:pt modelId="{571DD1CB-2A47-47A5-9D87-5A528B92391F}" type="pres">
      <dgm:prSet presAssocID="{9ED70D28-DE50-4256-A47F-5CEA2C8D1EE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PE"/>
        </a:p>
      </dgm:t>
    </dgm:pt>
    <dgm:pt modelId="{83C9224E-D2B0-4DFC-A877-E8A09657ACB2}" type="pres">
      <dgm:prSet presAssocID="{71574504-CDBB-42F7-BFAA-5ACD4DBDAC6D}" presName="hierRoot1" presStyleCnt="0">
        <dgm:presLayoutVars>
          <dgm:hierBranch val="init"/>
        </dgm:presLayoutVars>
      </dgm:prSet>
      <dgm:spPr/>
    </dgm:pt>
    <dgm:pt modelId="{00EB8607-8BDF-43C9-9661-3927FF316F53}" type="pres">
      <dgm:prSet presAssocID="{71574504-CDBB-42F7-BFAA-5ACD4DBDAC6D}" presName="rootComposite1" presStyleCnt="0"/>
      <dgm:spPr/>
    </dgm:pt>
    <dgm:pt modelId="{59C2FA5B-0FE1-4D76-B2C0-90AA32CC4319}" type="pres">
      <dgm:prSet presAssocID="{71574504-CDBB-42F7-BFAA-5ACD4DBDAC6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F2BCC7B6-AFD0-4339-A219-07993DDEB9A3}" type="pres">
      <dgm:prSet presAssocID="{71574504-CDBB-42F7-BFAA-5ACD4DBDAC6D}" presName="rootConnector1" presStyleLbl="node1" presStyleIdx="0" presStyleCnt="0"/>
      <dgm:spPr/>
      <dgm:t>
        <a:bodyPr/>
        <a:lstStyle/>
        <a:p>
          <a:endParaRPr lang="es-PE"/>
        </a:p>
      </dgm:t>
    </dgm:pt>
    <dgm:pt modelId="{4FBA5736-DEBA-46B2-B1C3-235D7371D1B9}" type="pres">
      <dgm:prSet presAssocID="{71574504-CDBB-42F7-BFAA-5ACD4DBDAC6D}" presName="hierChild2" presStyleCnt="0"/>
      <dgm:spPr/>
    </dgm:pt>
    <dgm:pt modelId="{061A4983-E798-4B82-B7AC-EF55B554C56B}" type="pres">
      <dgm:prSet presAssocID="{099808E8-E4BD-42B1-831F-32A055B82A3A}" presName="Name37" presStyleLbl="parChTrans1D2" presStyleIdx="0" presStyleCnt="5"/>
      <dgm:spPr/>
      <dgm:t>
        <a:bodyPr/>
        <a:lstStyle/>
        <a:p>
          <a:endParaRPr lang="es-PE"/>
        </a:p>
      </dgm:t>
    </dgm:pt>
    <dgm:pt modelId="{CA2111F6-04A5-49A7-A812-AC022FCA6026}" type="pres">
      <dgm:prSet presAssocID="{DED9559A-3D63-42E5-A184-44705055E764}" presName="hierRoot2" presStyleCnt="0">
        <dgm:presLayoutVars>
          <dgm:hierBranch val="init"/>
        </dgm:presLayoutVars>
      </dgm:prSet>
      <dgm:spPr/>
    </dgm:pt>
    <dgm:pt modelId="{9CEF95AA-3D60-4964-857E-B2A50A204843}" type="pres">
      <dgm:prSet presAssocID="{DED9559A-3D63-42E5-A184-44705055E764}" presName="rootComposite" presStyleCnt="0"/>
      <dgm:spPr/>
    </dgm:pt>
    <dgm:pt modelId="{BDD33195-0B67-4539-B838-1AB95A17C2CF}" type="pres">
      <dgm:prSet presAssocID="{DED9559A-3D63-42E5-A184-44705055E764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E64BDFDB-5BB4-40FD-A0F1-FDA97F239295}" type="pres">
      <dgm:prSet presAssocID="{DED9559A-3D63-42E5-A184-44705055E764}" presName="rootConnector" presStyleLbl="node2" presStyleIdx="0" presStyleCnt="4"/>
      <dgm:spPr/>
      <dgm:t>
        <a:bodyPr/>
        <a:lstStyle/>
        <a:p>
          <a:endParaRPr lang="es-PE"/>
        </a:p>
      </dgm:t>
    </dgm:pt>
    <dgm:pt modelId="{1BDBF136-698C-41F0-92A6-9DAD55D5263F}" type="pres">
      <dgm:prSet presAssocID="{DED9559A-3D63-42E5-A184-44705055E764}" presName="hierChild4" presStyleCnt="0"/>
      <dgm:spPr/>
    </dgm:pt>
    <dgm:pt modelId="{D9E71668-0AB9-4197-8D31-2CB94382CB2A}" type="pres">
      <dgm:prSet presAssocID="{DED9559A-3D63-42E5-A184-44705055E764}" presName="hierChild5" presStyleCnt="0"/>
      <dgm:spPr/>
    </dgm:pt>
    <dgm:pt modelId="{4F93967D-71C2-4D18-8570-C9C4655256DE}" type="pres">
      <dgm:prSet presAssocID="{CEAC23C5-EE43-48DC-8E3D-36799E3FFFA3}" presName="Name111" presStyleLbl="parChTrans1D3" presStyleIdx="0" presStyleCnt="6"/>
      <dgm:spPr/>
      <dgm:t>
        <a:bodyPr/>
        <a:lstStyle/>
        <a:p>
          <a:endParaRPr lang="es-PE"/>
        </a:p>
      </dgm:t>
    </dgm:pt>
    <dgm:pt modelId="{7B97BED2-9912-4C9E-9313-EAEA130962D6}" type="pres">
      <dgm:prSet presAssocID="{8AB4C080-6484-4D12-A9C3-5234006C369A}" presName="hierRoot3" presStyleCnt="0">
        <dgm:presLayoutVars>
          <dgm:hierBranch val="init"/>
        </dgm:presLayoutVars>
      </dgm:prSet>
      <dgm:spPr/>
    </dgm:pt>
    <dgm:pt modelId="{CB9E0EF4-F322-427C-B246-D0BFEF708307}" type="pres">
      <dgm:prSet presAssocID="{8AB4C080-6484-4D12-A9C3-5234006C369A}" presName="rootComposite3" presStyleCnt="0"/>
      <dgm:spPr/>
    </dgm:pt>
    <dgm:pt modelId="{18F72830-17ED-4945-BCF0-F27F0D779D86}" type="pres">
      <dgm:prSet presAssocID="{8AB4C080-6484-4D12-A9C3-5234006C369A}" presName="rootText3" presStyleLbl="asst2" presStyleIdx="0" presStyleCnt="6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37A28F5D-18AE-469C-A777-BA40A385D871}" type="pres">
      <dgm:prSet presAssocID="{8AB4C080-6484-4D12-A9C3-5234006C369A}" presName="rootConnector3" presStyleLbl="asst2" presStyleIdx="0" presStyleCnt="6"/>
      <dgm:spPr/>
      <dgm:t>
        <a:bodyPr/>
        <a:lstStyle/>
        <a:p>
          <a:endParaRPr lang="es-PE"/>
        </a:p>
      </dgm:t>
    </dgm:pt>
    <dgm:pt modelId="{D2627A07-B872-42C7-A9AB-E45527363907}" type="pres">
      <dgm:prSet presAssocID="{8AB4C080-6484-4D12-A9C3-5234006C369A}" presName="hierChild6" presStyleCnt="0"/>
      <dgm:spPr/>
    </dgm:pt>
    <dgm:pt modelId="{DE42A00B-3180-413A-80CB-2A38A21796AB}" type="pres">
      <dgm:prSet presAssocID="{8AB4C080-6484-4D12-A9C3-5234006C369A}" presName="hierChild7" presStyleCnt="0"/>
      <dgm:spPr/>
    </dgm:pt>
    <dgm:pt modelId="{3C510A37-A932-4E16-B081-0F04ABD6FE06}" type="pres">
      <dgm:prSet presAssocID="{08B8F98A-8B3D-4813-B983-464A04FEF50C}" presName="Name37" presStyleLbl="parChTrans1D2" presStyleIdx="1" presStyleCnt="5"/>
      <dgm:spPr/>
      <dgm:t>
        <a:bodyPr/>
        <a:lstStyle/>
        <a:p>
          <a:endParaRPr lang="es-PE"/>
        </a:p>
      </dgm:t>
    </dgm:pt>
    <dgm:pt modelId="{AB80EEE5-17D5-4BA2-B548-F700B518D28A}" type="pres">
      <dgm:prSet presAssocID="{23174AC7-23EA-4360-BFAF-A83D951EA2FB}" presName="hierRoot2" presStyleCnt="0">
        <dgm:presLayoutVars>
          <dgm:hierBranch val="init"/>
        </dgm:presLayoutVars>
      </dgm:prSet>
      <dgm:spPr/>
    </dgm:pt>
    <dgm:pt modelId="{B9589E36-07D2-42F0-BD81-CF01759B4AE8}" type="pres">
      <dgm:prSet presAssocID="{23174AC7-23EA-4360-BFAF-A83D951EA2FB}" presName="rootComposite" presStyleCnt="0"/>
      <dgm:spPr/>
    </dgm:pt>
    <dgm:pt modelId="{AD2D8B40-0082-4DA9-ADB5-940CD3D4549A}" type="pres">
      <dgm:prSet presAssocID="{23174AC7-23EA-4360-BFAF-A83D951EA2FB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82273C53-7C8A-47B4-B1B2-F74F96DB461B}" type="pres">
      <dgm:prSet presAssocID="{23174AC7-23EA-4360-BFAF-A83D951EA2FB}" presName="rootConnector" presStyleLbl="node2" presStyleIdx="1" presStyleCnt="4"/>
      <dgm:spPr/>
      <dgm:t>
        <a:bodyPr/>
        <a:lstStyle/>
        <a:p>
          <a:endParaRPr lang="es-PE"/>
        </a:p>
      </dgm:t>
    </dgm:pt>
    <dgm:pt modelId="{8B1C2991-01B8-4113-B00B-8385476102F1}" type="pres">
      <dgm:prSet presAssocID="{23174AC7-23EA-4360-BFAF-A83D951EA2FB}" presName="hierChild4" presStyleCnt="0"/>
      <dgm:spPr/>
    </dgm:pt>
    <dgm:pt modelId="{8F21FD70-7A6D-42CB-A4C5-6FE1E271A583}" type="pres">
      <dgm:prSet presAssocID="{23174AC7-23EA-4360-BFAF-A83D951EA2FB}" presName="hierChild5" presStyleCnt="0"/>
      <dgm:spPr/>
    </dgm:pt>
    <dgm:pt modelId="{C49BA98E-8A48-4124-ABCF-90DBB0929449}" type="pres">
      <dgm:prSet presAssocID="{EB916948-7F97-4D5A-9BF9-EF24015544CA}" presName="Name111" presStyleLbl="parChTrans1D3" presStyleIdx="1" presStyleCnt="6"/>
      <dgm:spPr/>
      <dgm:t>
        <a:bodyPr/>
        <a:lstStyle/>
        <a:p>
          <a:endParaRPr lang="es-PE"/>
        </a:p>
      </dgm:t>
    </dgm:pt>
    <dgm:pt modelId="{9E0CCBCE-78BF-4F41-95F3-9ACE99C6DDBF}" type="pres">
      <dgm:prSet presAssocID="{A4911D6D-16B6-4F7B-8FA9-7681EEFB2774}" presName="hierRoot3" presStyleCnt="0">
        <dgm:presLayoutVars>
          <dgm:hierBranch val="init"/>
        </dgm:presLayoutVars>
      </dgm:prSet>
      <dgm:spPr/>
    </dgm:pt>
    <dgm:pt modelId="{5C87E13D-373D-4702-8523-FFEACE7A748C}" type="pres">
      <dgm:prSet presAssocID="{A4911D6D-16B6-4F7B-8FA9-7681EEFB2774}" presName="rootComposite3" presStyleCnt="0"/>
      <dgm:spPr/>
    </dgm:pt>
    <dgm:pt modelId="{EED6ADBF-18DA-46AD-9C2F-79B9CA4D8C99}" type="pres">
      <dgm:prSet presAssocID="{A4911D6D-16B6-4F7B-8FA9-7681EEFB2774}" presName="rootText3" presStyleLbl="asst2" presStyleIdx="1" presStyleCnt="6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60EDA8B5-56C5-4CF8-8DFD-3230CB22375B}" type="pres">
      <dgm:prSet presAssocID="{A4911D6D-16B6-4F7B-8FA9-7681EEFB2774}" presName="rootConnector3" presStyleLbl="asst2" presStyleIdx="1" presStyleCnt="6"/>
      <dgm:spPr/>
      <dgm:t>
        <a:bodyPr/>
        <a:lstStyle/>
        <a:p>
          <a:endParaRPr lang="es-PE"/>
        </a:p>
      </dgm:t>
    </dgm:pt>
    <dgm:pt modelId="{7BE302CD-F415-4492-8244-156DBE41A0A7}" type="pres">
      <dgm:prSet presAssocID="{A4911D6D-16B6-4F7B-8FA9-7681EEFB2774}" presName="hierChild6" presStyleCnt="0"/>
      <dgm:spPr/>
    </dgm:pt>
    <dgm:pt modelId="{13E4A13F-74B7-46C4-99A8-1D96B1E09A9A}" type="pres">
      <dgm:prSet presAssocID="{A4911D6D-16B6-4F7B-8FA9-7681EEFB2774}" presName="hierChild7" presStyleCnt="0"/>
      <dgm:spPr/>
    </dgm:pt>
    <dgm:pt modelId="{E9CDC40E-E026-4DE5-9BD1-28116D7A570B}" type="pres">
      <dgm:prSet presAssocID="{3D2E592D-8D86-4B66-8536-466776F575E7}" presName="Name37" presStyleLbl="parChTrans1D2" presStyleIdx="2" presStyleCnt="5"/>
      <dgm:spPr/>
      <dgm:t>
        <a:bodyPr/>
        <a:lstStyle/>
        <a:p>
          <a:endParaRPr lang="es-PE"/>
        </a:p>
      </dgm:t>
    </dgm:pt>
    <dgm:pt modelId="{0CD4CF13-9753-4EE1-ABED-018663360B3C}" type="pres">
      <dgm:prSet presAssocID="{39003389-A710-4462-844B-F1334DD1E409}" presName="hierRoot2" presStyleCnt="0">
        <dgm:presLayoutVars>
          <dgm:hierBranch val="init"/>
        </dgm:presLayoutVars>
      </dgm:prSet>
      <dgm:spPr/>
    </dgm:pt>
    <dgm:pt modelId="{1A062A59-EA23-4D98-B22A-579EC068A228}" type="pres">
      <dgm:prSet presAssocID="{39003389-A710-4462-844B-F1334DD1E409}" presName="rootComposite" presStyleCnt="0"/>
      <dgm:spPr/>
    </dgm:pt>
    <dgm:pt modelId="{752A082F-7A1C-4975-AC05-F0D895541B75}" type="pres">
      <dgm:prSet presAssocID="{39003389-A710-4462-844B-F1334DD1E409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944C58AC-C451-42F6-B496-CAB49AB546CF}" type="pres">
      <dgm:prSet presAssocID="{39003389-A710-4462-844B-F1334DD1E409}" presName="rootConnector" presStyleLbl="node2" presStyleIdx="2" presStyleCnt="4"/>
      <dgm:spPr/>
      <dgm:t>
        <a:bodyPr/>
        <a:lstStyle/>
        <a:p>
          <a:endParaRPr lang="es-PE"/>
        </a:p>
      </dgm:t>
    </dgm:pt>
    <dgm:pt modelId="{E1F41FF4-5DB9-4A3D-8838-C817A8EACC03}" type="pres">
      <dgm:prSet presAssocID="{39003389-A710-4462-844B-F1334DD1E409}" presName="hierChild4" presStyleCnt="0"/>
      <dgm:spPr/>
    </dgm:pt>
    <dgm:pt modelId="{277B700E-E9E7-4840-A151-0195A60362FC}" type="pres">
      <dgm:prSet presAssocID="{39003389-A710-4462-844B-F1334DD1E409}" presName="hierChild5" presStyleCnt="0"/>
      <dgm:spPr/>
    </dgm:pt>
    <dgm:pt modelId="{F321F93E-D900-4682-925E-6D61B2D3D004}" type="pres">
      <dgm:prSet presAssocID="{E67A990B-8A23-43BC-960E-F358C43D3444}" presName="Name111" presStyleLbl="parChTrans1D3" presStyleIdx="2" presStyleCnt="6"/>
      <dgm:spPr/>
      <dgm:t>
        <a:bodyPr/>
        <a:lstStyle/>
        <a:p>
          <a:endParaRPr lang="es-PE"/>
        </a:p>
      </dgm:t>
    </dgm:pt>
    <dgm:pt modelId="{65FEB7C3-D682-414E-AB98-19878E950A6E}" type="pres">
      <dgm:prSet presAssocID="{62F7CDD9-03F8-4B6A-B488-8F97AEF8E620}" presName="hierRoot3" presStyleCnt="0">
        <dgm:presLayoutVars>
          <dgm:hierBranch val="init"/>
        </dgm:presLayoutVars>
      </dgm:prSet>
      <dgm:spPr/>
    </dgm:pt>
    <dgm:pt modelId="{2E25171D-BEE0-48A8-8FB3-70F1AEAAE91D}" type="pres">
      <dgm:prSet presAssocID="{62F7CDD9-03F8-4B6A-B488-8F97AEF8E620}" presName="rootComposite3" presStyleCnt="0"/>
      <dgm:spPr/>
    </dgm:pt>
    <dgm:pt modelId="{71FB0E92-5DC0-4D08-8258-30DFC71E5DE4}" type="pres">
      <dgm:prSet presAssocID="{62F7CDD9-03F8-4B6A-B488-8F97AEF8E620}" presName="rootText3" presStyleLbl="asst2" presStyleIdx="2" presStyleCnt="6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81718290-AFAE-4A5A-AA00-003E81BFB497}" type="pres">
      <dgm:prSet presAssocID="{62F7CDD9-03F8-4B6A-B488-8F97AEF8E620}" presName="rootConnector3" presStyleLbl="asst2" presStyleIdx="2" presStyleCnt="6"/>
      <dgm:spPr/>
      <dgm:t>
        <a:bodyPr/>
        <a:lstStyle/>
        <a:p>
          <a:endParaRPr lang="es-PE"/>
        </a:p>
      </dgm:t>
    </dgm:pt>
    <dgm:pt modelId="{ED74D1AD-1D43-4CEA-9FA3-0C3CA37D9D3B}" type="pres">
      <dgm:prSet presAssocID="{62F7CDD9-03F8-4B6A-B488-8F97AEF8E620}" presName="hierChild6" presStyleCnt="0"/>
      <dgm:spPr/>
    </dgm:pt>
    <dgm:pt modelId="{44CE46A5-FE33-457B-B2A6-006C5128E9E5}" type="pres">
      <dgm:prSet presAssocID="{62F7CDD9-03F8-4B6A-B488-8F97AEF8E620}" presName="hierChild7" presStyleCnt="0"/>
      <dgm:spPr/>
    </dgm:pt>
    <dgm:pt modelId="{F2104182-C540-4B6B-8CAC-BB3C5F2B4B8D}" type="pres">
      <dgm:prSet presAssocID="{009F06B4-FA83-4D7C-A71B-A84178E62BA8}" presName="Name111" presStyleLbl="parChTrans1D3" presStyleIdx="3" presStyleCnt="6"/>
      <dgm:spPr/>
      <dgm:t>
        <a:bodyPr/>
        <a:lstStyle/>
        <a:p>
          <a:endParaRPr lang="es-PE"/>
        </a:p>
      </dgm:t>
    </dgm:pt>
    <dgm:pt modelId="{478034D2-36F1-4D08-AA15-1FF57FDCF1A8}" type="pres">
      <dgm:prSet presAssocID="{0B875C47-1A8B-4690-A366-BA3E3A6C1D5D}" presName="hierRoot3" presStyleCnt="0">
        <dgm:presLayoutVars>
          <dgm:hierBranch val="init"/>
        </dgm:presLayoutVars>
      </dgm:prSet>
      <dgm:spPr/>
    </dgm:pt>
    <dgm:pt modelId="{BB20E1C9-2A5B-4375-9572-C42F8C59F5D5}" type="pres">
      <dgm:prSet presAssocID="{0B875C47-1A8B-4690-A366-BA3E3A6C1D5D}" presName="rootComposite3" presStyleCnt="0"/>
      <dgm:spPr/>
    </dgm:pt>
    <dgm:pt modelId="{F8D33EEA-65E7-4912-B309-BDB0A48155C4}" type="pres">
      <dgm:prSet presAssocID="{0B875C47-1A8B-4690-A366-BA3E3A6C1D5D}" presName="rootText3" presStyleLbl="asst2" presStyleIdx="3" presStyleCnt="6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0D66F14F-14D7-4207-8BF8-8FC7E298C781}" type="pres">
      <dgm:prSet presAssocID="{0B875C47-1A8B-4690-A366-BA3E3A6C1D5D}" presName="rootConnector3" presStyleLbl="asst2" presStyleIdx="3" presStyleCnt="6"/>
      <dgm:spPr/>
      <dgm:t>
        <a:bodyPr/>
        <a:lstStyle/>
        <a:p>
          <a:endParaRPr lang="es-PE"/>
        </a:p>
      </dgm:t>
    </dgm:pt>
    <dgm:pt modelId="{D09D4886-CD7C-4C7A-80A1-E00A024C7A3D}" type="pres">
      <dgm:prSet presAssocID="{0B875C47-1A8B-4690-A366-BA3E3A6C1D5D}" presName="hierChild6" presStyleCnt="0"/>
      <dgm:spPr/>
    </dgm:pt>
    <dgm:pt modelId="{BB8A7A09-D9E8-4F26-9BAE-FD9D163C9C3A}" type="pres">
      <dgm:prSet presAssocID="{0B875C47-1A8B-4690-A366-BA3E3A6C1D5D}" presName="hierChild7" presStyleCnt="0"/>
      <dgm:spPr/>
    </dgm:pt>
    <dgm:pt modelId="{DFA8DD5A-00EC-40D0-8A0E-55A29D5D0355}" type="pres">
      <dgm:prSet presAssocID="{F4AE0964-933B-4974-8B8D-3B79C6271AAE}" presName="Name37" presStyleLbl="parChTrans1D2" presStyleIdx="3" presStyleCnt="5"/>
      <dgm:spPr/>
      <dgm:t>
        <a:bodyPr/>
        <a:lstStyle/>
        <a:p>
          <a:endParaRPr lang="es-PE"/>
        </a:p>
      </dgm:t>
    </dgm:pt>
    <dgm:pt modelId="{A0F6D914-65E9-4FCA-8164-7604F2940E81}" type="pres">
      <dgm:prSet presAssocID="{667B170A-07D5-4225-BA67-6868806C71E9}" presName="hierRoot2" presStyleCnt="0">
        <dgm:presLayoutVars>
          <dgm:hierBranch val="init"/>
        </dgm:presLayoutVars>
      </dgm:prSet>
      <dgm:spPr/>
    </dgm:pt>
    <dgm:pt modelId="{1B6B9537-197A-4154-80D4-491A70275D9C}" type="pres">
      <dgm:prSet presAssocID="{667B170A-07D5-4225-BA67-6868806C71E9}" presName="rootComposite" presStyleCnt="0"/>
      <dgm:spPr/>
    </dgm:pt>
    <dgm:pt modelId="{82C0C5F1-ADC4-409A-B886-C5E41EA16943}" type="pres">
      <dgm:prSet presAssocID="{667B170A-07D5-4225-BA67-6868806C71E9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4FC6CEB8-5A46-4443-83D0-2360456E0885}" type="pres">
      <dgm:prSet presAssocID="{667B170A-07D5-4225-BA67-6868806C71E9}" presName="rootConnector" presStyleLbl="node2" presStyleIdx="3" presStyleCnt="4"/>
      <dgm:spPr/>
      <dgm:t>
        <a:bodyPr/>
        <a:lstStyle/>
        <a:p>
          <a:endParaRPr lang="es-PE"/>
        </a:p>
      </dgm:t>
    </dgm:pt>
    <dgm:pt modelId="{F021195B-F235-4815-90F8-AC3E16582842}" type="pres">
      <dgm:prSet presAssocID="{667B170A-07D5-4225-BA67-6868806C71E9}" presName="hierChild4" presStyleCnt="0"/>
      <dgm:spPr/>
    </dgm:pt>
    <dgm:pt modelId="{6C3DF345-0637-4FF0-88DC-EF511FE72AF8}" type="pres">
      <dgm:prSet presAssocID="{667B170A-07D5-4225-BA67-6868806C71E9}" presName="hierChild5" presStyleCnt="0"/>
      <dgm:spPr/>
    </dgm:pt>
    <dgm:pt modelId="{75E30875-39CD-4BD8-8274-991ED499E5D4}" type="pres">
      <dgm:prSet presAssocID="{32925222-6926-42D0-A9C8-44D8A5700A97}" presName="Name111" presStyleLbl="parChTrans1D3" presStyleIdx="4" presStyleCnt="6"/>
      <dgm:spPr/>
      <dgm:t>
        <a:bodyPr/>
        <a:lstStyle/>
        <a:p>
          <a:endParaRPr lang="es-PE"/>
        </a:p>
      </dgm:t>
    </dgm:pt>
    <dgm:pt modelId="{56954813-076E-4A79-85C6-D000CC8EE0CF}" type="pres">
      <dgm:prSet presAssocID="{69C1E9AB-4A31-4487-BC8B-E60EEF20F151}" presName="hierRoot3" presStyleCnt="0">
        <dgm:presLayoutVars>
          <dgm:hierBranch val="init"/>
        </dgm:presLayoutVars>
      </dgm:prSet>
      <dgm:spPr/>
    </dgm:pt>
    <dgm:pt modelId="{465EEA0C-852F-4A47-9007-4B0B66FF4D7E}" type="pres">
      <dgm:prSet presAssocID="{69C1E9AB-4A31-4487-BC8B-E60EEF20F151}" presName="rootComposite3" presStyleCnt="0"/>
      <dgm:spPr/>
    </dgm:pt>
    <dgm:pt modelId="{376BEEBA-7FD2-4E32-9E65-6C1E29B84E3E}" type="pres">
      <dgm:prSet presAssocID="{69C1E9AB-4A31-4487-BC8B-E60EEF20F151}" presName="rootText3" presStyleLbl="asst2" presStyleIdx="4" presStyleCnt="6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3F020FAB-7085-49C5-BDEA-21BD886CA45D}" type="pres">
      <dgm:prSet presAssocID="{69C1E9AB-4A31-4487-BC8B-E60EEF20F151}" presName="rootConnector3" presStyleLbl="asst2" presStyleIdx="4" presStyleCnt="6"/>
      <dgm:spPr/>
      <dgm:t>
        <a:bodyPr/>
        <a:lstStyle/>
        <a:p>
          <a:endParaRPr lang="es-PE"/>
        </a:p>
      </dgm:t>
    </dgm:pt>
    <dgm:pt modelId="{CB27AF84-3310-4756-85BD-94126AE5312F}" type="pres">
      <dgm:prSet presAssocID="{69C1E9AB-4A31-4487-BC8B-E60EEF20F151}" presName="hierChild6" presStyleCnt="0"/>
      <dgm:spPr/>
    </dgm:pt>
    <dgm:pt modelId="{EFB9F11C-A66F-43DA-85D2-94FC078C58A8}" type="pres">
      <dgm:prSet presAssocID="{69C1E9AB-4A31-4487-BC8B-E60EEF20F151}" presName="hierChild7" presStyleCnt="0"/>
      <dgm:spPr/>
    </dgm:pt>
    <dgm:pt modelId="{2A65FFBD-D71C-4B93-BD1D-52BE3AF2ED2F}" type="pres">
      <dgm:prSet presAssocID="{061E7EBF-CF81-4384-BE7D-1E0F0A064270}" presName="Name111" presStyleLbl="parChTrans1D3" presStyleIdx="5" presStyleCnt="6"/>
      <dgm:spPr/>
      <dgm:t>
        <a:bodyPr/>
        <a:lstStyle/>
        <a:p>
          <a:endParaRPr lang="es-PE"/>
        </a:p>
      </dgm:t>
    </dgm:pt>
    <dgm:pt modelId="{306B4CCD-513F-4BEC-84DD-BE624A823901}" type="pres">
      <dgm:prSet presAssocID="{1E55A8E2-293A-4F46-860C-831D94A663B2}" presName="hierRoot3" presStyleCnt="0">
        <dgm:presLayoutVars>
          <dgm:hierBranch val="init"/>
        </dgm:presLayoutVars>
      </dgm:prSet>
      <dgm:spPr/>
    </dgm:pt>
    <dgm:pt modelId="{03750439-1031-4D6F-A29B-C7EE2421BAD5}" type="pres">
      <dgm:prSet presAssocID="{1E55A8E2-293A-4F46-860C-831D94A663B2}" presName="rootComposite3" presStyleCnt="0"/>
      <dgm:spPr/>
    </dgm:pt>
    <dgm:pt modelId="{DEB94CCA-458A-430B-A455-CE8AD09FE4A3}" type="pres">
      <dgm:prSet presAssocID="{1E55A8E2-293A-4F46-860C-831D94A663B2}" presName="rootText3" presStyleLbl="asst2" presStyleIdx="5" presStyleCnt="6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2F383F8A-6A64-4CFB-AEB7-0430F8E0227F}" type="pres">
      <dgm:prSet presAssocID="{1E55A8E2-293A-4F46-860C-831D94A663B2}" presName="rootConnector3" presStyleLbl="asst2" presStyleIdx="5" presStyleCnt="6"/>
      <dgm:spPr/>
      <dgm:t>
        <a:bodyPr/>
        <a:lstStyle/>
        <a:p>
          <a:endParaRPr lang="es-PE"/>
        </a:p>
      </dgm:t>
    </dgm:pt>
    <dgm:pt modelId="{7D96E8BC-E407-4730-BFC9-B5C346371C9F}" type="pres">
      <dgm:prSet presAssocID="{1E55A8E2-293A-4F46-860C-831D94A663B2}" presName="hierChild6" presStyleCnt="0"/>
      <dgm:spPr/>
    </dgm:pt>
    <dgm:pt modelId="{D1C896B8-BD25-4D86-B067-F12972AF38F3}" type="pres">
      <dgm:prSet presAssocID="{1E55A8E2-293A-4F46-860C-831D94A663B2}" presName="hierChild7" presStyleCnt="0"/>
      <dgm:spPr/>
    </dgm:pt>
    <dgm:pt modelId="{C70694EB-431C-42EC-A241-9E261E6300FD}" type="pres">
      <dgm:prSet presAssocID="{71574504-CDBB-42F7-BFAA-5ACD4DBDAC6D}" presName="hierChild3" presStyleCnt="0"/>
      <dgm:spPr/>
    </dgm:pt>
    <dgm:pt modelId="{F5398F4A-E32C-4A9C-AA95-4EE72CC2970E}" type="pres">
      <dgm:prSet presAssocID="{3F06A8EF-7CA0-4C47-9A68-DA06D942AA91}" presName="Name111" presStyleLbl="parChTrans1D2" presStyleIdx="4" presStyleCnt="5"/>
      <dgm:spPr/>
      <dgm:t>
        <a:bodyPr/>
        <a:lstStyle/>
        <a:p>
          <a:endParaRPr lang="es-PE"/>
        </a:p>
      </dgm:t>
    </dgm:pt>
    <dgm:pt modelId="{FE525372-99B8-4B94-B797-7C90603B070C}" type="pres">
      <dgm:prSet presAssocID="{ED7FFDC1-DE6E-409B-831E-3EF0C00B8796}" presName="hierRoot3" presStyleCnt="0">
        <dgm:presLayoutVars>
          <dgm:hierBranch val="init"/>
        </dgm:presLayoutVars>
      </dgm:prSet>
      <dgm:spPr/>
    </dgm:pt>
    <dgm:pt modelId="{970A1314-17B1-4F11-9AE2-232151C98BBA}" type="pres">
      <dgm:prSet presAssocID="{ED7FFDC1-DE6E-409B-831E-3EF0C00B8796}" presName="rootComposite3" presStyleCnt="0"/>
      <dgm:spPr/>
    </dgm:pt>
    <dgm:pt modelId="{67842559-6701-4AD1-AE83-2BD6D4A7FC24}" type="pres">
      <dgm:prSet presAssocID="{ED7FFDC1-DE6E-409B-831E-3EF0C00B8796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9CEF173C-2DEF-4AAA-86D7-ECFAF86701F4}" type="pres">
      <dgm:prSet presAssocID="{ED7FFDC1-DE6E-409B-831E-3EF0C00B8796}" presName="rootConnector3" presStyleLbl="asst1" presStyleIdx="0" presStyleCnt="1"/>
      <dgm:spPr/>
      <dgm:t>
        <a:bodyPr/>
        <a:lstStyle/>
        <a:p>
          <a:endParaRPr lang="es-PE"/>
        </a:p>
      </dgm:t>
    </dgm:pt>
    <dgm:pt modelId="{FEDC03C5-E439-475B-B04F-92EDE3B9491E}" type="pres">
      <dgm:prSet presAssocID="{ED7FFDC1-DE6E-409B-831E-3EF0C00B8796}" presName="hierChild6" presStyleCnt="0"/>
      <dgm:spPr/>
    </dgm:pt>
    <dgm:pt modelId="{451036EB-A7EE-4113-9F2D-F590910C191A}" type="pres">
      <dgm:prSet presAssocID="{ED7FFDC1-DE6E-409B-831E-3EF0C00B8796}" presName="hierChild7" presStyleCnt="0"/>
      <dgm:spPr/>
    </dgm:pt>
  </dgm:ptLst>
  <dgm:cxnLst>
    <dgm:cxn modelId="{CDCFBF37-A91F-4FB2-B170-A24E1709F965}" type="presOf" srcId="{23174AC7-23EA-4360-BFAF-A83D951EA2FB}" destId="{82273C53-7C8A-47B4-B1B2-F74F96DB461B}" srcOrd="1" destOrd="0" presId="urn:microsoft.com/office/officeart/2005/8/layout/orgChart1"/>
    <dgm:cxn modelId="{2A7C84B9-D06A-4EF9-8220-6035A90BC4D7}" srcId="{71574504-CDBB-42F7-BFAA-5ACD4DBDAC6D}" destId="{23174AC7-23EA-4360-BFAF-A83D951EA2FB}" srcOrd="2" destOrd="0" parTransId="{08B8F98A-8B3D-4813-B983-464A04FEF50C}" sibTransId="{BDA22E0F-CC87-4486-9189-B628E14E8BA8}"/>
    <dgm:cxn modelId="{882FB416-9CEF-475F-8614-304045286F55}" type="presOf" srcId="{08B8F98A-8B3D-4813-B983-464A04FEF50C}" destId="{3C510A37-A932-4E16-B081-0F04ABD6FE06}" srcOrd="0" destOrd="0" presId="urn:microsoft.com/office/officeart/2005/8/layout/orgChart1"/>
    <dgm:cxn modelId="{7CF40919-3256-4313-9650-CC4A65C07FAC}" srcId="{71574504-CDBB-42F7-BFAA-5ACD4DBDAC6D}" destId="{39003389-A710-4462-844B-F1334DD1E409}" srcOrd="3" destOrd="0" parTransId="{3D2E592D-8D86-4B66-8536-466776F575E7}" sibTransId="{8C40B633-04D2-4121-B827-EFB12344F92D}"/>
    <dgm:cxn modelId="{5662B9EF-42FA-4344-88D8-7CCCCFA63E84}" type="presOf" srcId="{099808E8-E4BD-42B1-831F-32A055B82A3A}" destId="{061A4983-E798-4B82-B7AC-EF55B554C56B}" srcOrd="0" destOrd="0" presId="urn:microsoft.com/office/officeart/2005/8/layout/orgChart1"/>
    <dgm:cxn modelId="{F486EB5C-A0AC-43EC-BBAA-01312086608B}" type="presOf" srcId="{E67A990B-8A23-43BC-960E-F358C43D3444}" destId="{F321F93E-D900-4682-925E-6D61B2D3D004}" srcOrd="0" destOrd="0" presId="urn:microsoft.com/office/officeart/2005/8/layout/orgChart1"/>
    <dgm:cxn modelId="{897E3E7E-237D-45C7-820F-AD2C174A8B7F}" srcId="{71574504-CDBB-42F7-BFAA-5ACD4DBDAC6D}" destId="{DED9559A-3D63-42E5-A184-44705055E764}" srcOrd="1" destOrd="0" parTransId="{099808E8-E4BD-42B1-831F-32A055B82A3A}" sibTransId="{312ADD05-296C-47D4-AD47-18C74B9330AE}"/>
    <dgm:cxn modelId="{E6C87E09-DF68-422D-8E24-CA5BE8E51116}" type="presOf" srcId="{009F06B4-FA83-4D7C-A71B-A84178E62BA8}" destId="{F2104182-C540-4B6B-8CAC-BB3C5F2B4B8D}" srcOrd="0" destOrd="0" presId="urn:microsoft.com/office/officeart/2005/8/layout/orgChart1"/>
    <dgm:cxn modelId="{617F7FC7-14C6-42CB-A9CA-E3C8BD8BCCFE}" type="presOf" srcId="{0B875C47-1A8B-4690-A366-BA3E3A6C1D5D}" destId="{F8D33EEA-65E7-4912-B309-BDB0A48155C4}" srcOrd="0" destOrd="0" presId="urn:microsoft.com/office/officeart/2005/8/layout/orgChart1"/>
    <dgm:cxn modelId="{C5034521-DF52-416F-9E4D-324E1B82EA02}" srcId="{667B170A-07D5-4225-BA67-6868806C71E9}" destId="{1E55A8E2-293A-4F46-860C-831D94A663B2}" srcOrd="1" destOrd="0" parTransId="{061E7EBF-CF81-4384-BE7D-1E0F0A064270}" sibTransId="{AA5AEFF1-FEB6-4A6F-A95E-314733813821}"/>
    <dgm:cxn modelId="{610CEC0D-B57E-4881-AEB2-E148C04E122D}" type="presOf" srcId="{69C1E9AB-4A31-4487-BC8B-E60EEF20F151}" destId="{376BEEBA-7FD2-4E32-9E65-6C1E29B84E3E}" srcOrd="0" destOrd="0" presId="urn:microsoft.com/office/officeart/2005/8/layout/orgChart1"/>
    <dgm:cxn modelId="{F34D1B5B-4E3F-43C4-8E5B-729E1C8A185A}" type="presOf" srcId="{1E55A8E2-293A-4F46-860C-831D94A663B2}" destId="{2F383F8A-6A64-4CFB-AEB7-0430F8E0227F}" srcOrd="1" destOrd="0" presId="urn:microsoft.com/office/officeart/2005/8/layout/orgChart1"/>
    <dgm:cxn modelId="{C5FB7BE5-8B22-4C8B-8A97-7A6FDF48B418}" type="presOf" srcId="{0B875C47-1A8B-4690-A366-BA3E3A6C1D5D}" destId="{0D66F14F-14D7-4207-8BF8-8FC7E298C781}" srcOrd="1" destOrd="0" presId="urn:microsoft.com/office/officeart/2005/8/layout/orgChart1"/>
    <dgm:cxn modelId="{370708B6-482C-4823-9B96-2782C5A53B34}" type="presOf" srcId="{69C1E9AB-4A31-4487-BC8B-E60EEF20F151}" destId="{3F020FAB-7085-49C5-BDEA-21BD886CA45D}" srcOrd="1" destOrd="0" presId="urn:microsoft.com/office/officeart/2005/8/layout/orgChart1"/>
    <dgm:cxn modelId="{35A83F5F-002C-420C-867C-C95F843CC801}" type="presOf" srcId="{71574504-CDBB-42F7-BFAA-5ACD4DBDAC6D}" destId="{59C2FA5B-0FE1-4D76-B2C0-90AA32CC4319}" srcOrd="0" destOrd="0" presId="urn:microsoft.com/office/officeart/2005/8/layout/orgChart1"/>
    <dgm:cxn modelId="{0EB75E11-413C-42CF-92D3-C016C14E7C41}" type="presOf" srcId="{A4911D6D-16B6-4F7B-8FA9-7681EEFB2774}" destId="{60EDA8B5-56C5-4CF8-8DFD-3230CB22375B}" srcOrd="1" destOrd="0" presId="urn:microsoft.com/office/officeart/2005/8/layout/orgChart1"/>
    <dgm:cxn modelId="{2C84408C-4B8F-40EE-9CA1-7364CB1E8762}" type="presOf" srcId="{EB916948-7F97-4D5A-9BF9-EF24015544CA}" destId="{C49BA98E-8A48-4124-ABCF-90DBB0929449}" srcOrd="0" destOrd="0" presId="urn:microsoft.com/office/officeart/2005/8/layout/orgChart1"/>
    <dgm:cxn modelId="{487E09C9-B901-4BE0-A22E-B7D6FC91F854}" srcId="{71574504-CDBB-42F7-BFAA-5ACD4DBDAC6D}" destId="{667B170A-07D5-4225-BA67-6868806C71E9}" srcOrd="4" destOrd="0" parTransId="{F4AE0964-933B-4974-8B8D-3B79C6271AAE}" sibTransId="{218F895C-968D-40D4-9115-73166178E44E}"/>
    <dgm:cxn modelId="{B9DC73BE-4FA0-4F45-B462-DAFE4FA71E9F}" type="presOf" srcId="{DED9559A-3D63-42E5-A184-44705055E764}" destId="{BDD33195-0B67-4539-B838-1AB95A17C2CF}" srcOrd="0" destOrd="0" presId="urn:microsoft.com/office/officeart/2005/8/layout/orgChart1"/>
    <dgm:cxn modelId="{40295C8B-FFEC-460C-9C8C-8EB7E8E8A4AB}" type="presOf" srcId="{3F06A8EF-7CA0-4C47-9A68-DA06D942AA91}" destId="{F5398F4A-E32C-4A9C-AA95-4EE72CC2970E}" srcOrd="0" destOrd="0" presId="urn:microsoft.com/office/officeart/2005/8/layout/orgChart1"/>
    <dgm:cxn modelId="{2D7AFAD9-20B5-4CF5-A251-0C672F276DC0}" type="presOf" srcId="{71574504-CDBB-42F7-BFAA-5ACD4DBDAC6D}" destId="{F2BCC7B6-AFD0-4339-A219-07993DDEB9A3}" srcOrd="1" destOrd="0" presId="urn:microsoft.com/office/officeart/2005/8/layout/orgChart1"/>
    <dgm:cxn modelId="{DB6DD82B-FFE3-4C12-A50B-44E26CA6F018}" srcId="{667B170A-07D5-4225-BA67-6868806C71E9}" destId="{69C1E9AB-4A31-4487-BC8B-E60EEF20F151}" srcOrd="0" destOrd="0" parTransId="{32925222-6926-42D0-A9C8-44D8A5700A97}" sibTransId="{651C576B-20E9-4E7A-BA70-956675526F63}"/>
    <dgm:cxn modelId="{A3A03A38-125F-449E-9A80-666820D429E8}" type="presOf" srcId="{23174AC7-23EA-4360-BFAF-A83D951EA2FB}" destId="{AD2D8B40-0082-4DA9-ADB5-940CD3D4549A}" srcOrd="0" destOrd="0" presId="urn:microsoft.com/office/officeart/2005/8/layout/orgChart1"/>
    <dgm:cxn modelId="{1F8D5089-5478-4230-A4B5-B85C0F4CFD69}" type="presOf" srcId="{39003389-A710-4462-844B-F1334DD1E409}" destId="{944C58AC-C451-42F6-B496-CAB49AB546CF}" srcOrd="1" destOrd="0" presId="urn:microsoft.com/office/officeart/2005/8/layout/orgChart1"/>
    <dgm:cxn modelId="{0A04D1BC-4CAD-4B20-8516-219EFD9C6532}" srcId="{9ED70D28-DE50-4256-A47F-5CEA2C8D1EE8}" destId="{71574504-CDBB-42F7-BFAA-5ACD4DBDAC6D}" srcOrd="0" destOrd="0" parTransId="{17CCAA68-118A-454E-A53B-3EB8DCE2FD12}" sibTransId="{8614E85B-1EBF-4B11-9EC4-DFDC22217538}"/>
    <dgm:cxn modelId="{C36B92D4-F93E-47E8-BD68-B85E51428A1B}" type="presOf" srcId="{A4911D6D-16B6-4F7B-8FA9-7681EEFB2774}" destId="{EED6ADBF-18DA-46AD-9C2F-79B9CA4D8C99}" srcOrd="0" destOrd="0" presId="urn:microsoft.com/office/officeart/2005/8/layout/orgChart1"/>
    <dgm:cxn modelId="{FF1892A1-FF88-45CD-A740-4CB3BD6733E6}" type="presOf" srcId="{DED9559A-3D63-42E5-A184-44705055E764}" destId="{E64BDFDB-5BB4-40FD-A0F1-FDA97F239295}" srcOrd="1" destOrd="0" presId="urn:microsoft.com/office/officeart/2005/8/layout/orgChart1"/>
    <dgm:cxn modelId="{C1FC375A-2B80-4613-A6CB-F6E4C31F7E71}" type="presOf" srcId="{32925222-6926-42D0-A9C8-44D8A5700A97}" destId="{75E30875-39CD-4BD8-8274-991ED499E5D4}" srcOrd="0" destOrd="0" presId="urn:microsoft.com/office/officeart/2005/8/layout/orgChart1"/>
    <dgm:cxn modelId="{70CD405C-CECD-4746-8550-05BDB13F4D8D}" type="presOf" srcId="{ED7FFDC1-DE6E-409B-831E-3EF0C00B8796}" destId="{9CEF173C-2DEF-4AAA-86D7-ECFAF86701F4}" srcOrd="1" destOrd="0" presId="urn:microsoft.com/office/officeart/2005/8/layout/orgChart1"/>
    <dgm:cxn modelId="{9280882B-983D-4896-8DAE-BD4B216D06E1}" srcId="{39003389-A710-4462-844B-F1334DD1E409}" destId="{0B875C47-1A8B-4690-A366-BA3E3A6C1D5D}" srcOrd="1" destOrd="0" parTransId="{009F06B4-FA83-4D7C-A71B-A84178E62BA8}" sibTransId="{96205ED4-FBBD-4A74-AADA-05E8B7B33768}"/>
    <dgm:cxn modelId="{1EB5961A-78DA-4943-9A3D-F9AE914DF979}" type="presOf" srcId="{39003389-A710-4462-844B-F1334DD1E409}" destId="{752A082F-7A1C-4975-AC05-F0D895541B75}" srcOrd="0" destOrd="0" presId="urn:microsoft.com/office/officeart/2005/8/layout/orgChart1"/>
    <dgm:cxn modelId="{F53FCF11-D1EC-47DF-885F-62045086CD54}" type="presOf" srcId="{3D2E592D-8D86-4B66-8536-466776F575E7}" destId="{E9CDC40E-E026-4DE5-9BD1-28116D7A570B}" srcOrd="0" destOrd="0" presId="urn:microsoft.com/office/officeart/2005/8/layout/orgChart1"/>
    <dgm:cxn modelId="{2EE78642-26A4-4F42-B61E-36DC1FAE5638}" type="presOf" srcId="{9ED70D28-DE50-4256-A47F-5CEA2C8D1EE8}" destId="{571DD1CB-2A47-47A5-9D87-5A528B92391F}" srcOrd="0" destOrd="0" presId="urn:microsoft.com/office/officeart/2005/8/layout/orgChart1"/>
    <dgm:cxn modelId="{7369DCCE-C9EC-4236-BC34-23002AFD8252}" type="presOf" srcId="{667B170A-07D5-4225-BA67-6868806C71E9}" destId="{4FC6CEB8-5A46-4443-83D0-2360456E0885}" srcOrd="1" destOrd="0" presId="urn:microsoft.com/office/officeart/2005/8/layout/orgChart1"/>
    <dgm:cxn modelId="{BDB10C17-ADA5-42B9-B721-9E4CB3DC3456}" type="presOf" srcId="{62F7CDD9-03F8-4B6A-B488-8F97AEF8E620}" destId="{71FB0E92-5DC0-4D08-8258-30DFC71E5DE4}" srcOrd="0" destOrd="0" presId="urn:microsoft.com/office/officeart/2005/8/layout/orgChart1"/>
    <dgm:cxn modelId="{698EC157-F6A9-47E9-916F-99FF4B608825}" type="presOf" srcId="{CEAC23C5-EE43-48DC-8E3D-36799E3FFFA3}" destId="{4F93967D-71C2-4D18-8570-C9C4655256DE}" srcOrd="0" destOrd="0" presId="urn:microsoft.com/office/officeart/2005/8/layout/orgChart1"/>
    <dgm:cxn modelId="{47D35766-4E95-4010-82BE-05210931358B}" srcId="{23174AC7-23EA-4360-BFAF-A83D951EA2FB}" destId="{A4911D6D-16B6-4F7B-8FA9-7681EEFB2774}" srcOrd="0" destOrd="0" parTransId="{EB916948-7F97-4D5A-9BF9-EF24015544CA}" sibTransId="{9C780AD0-C519-4E1D-8E47-32D40E77C346}"/>
    <dgm:cxn modelId="{8D214F2D-9F2A-4692-BA56-4D8A0AE1E47D}" type="presOf" srcId="{F4AE0964-933B-4974-8B8D-3B79C6271AAE}" destId="{DFA8DD5A-00EC-40D0-8A0E-55A29D5D0355}" srcOrd="0" destOrd="0" presId="urn:microsoft.com/office/officeart/2005/8/layout/orgChart1"/>
    <dgm:cxn modelId="{EC18212C-390E-4876-848A-F9F3E4521AFD}" type="presOf" srcId="{ED7FFDC1-DE6E-409B-831E-3EF0C00B8796}" destId="{67842559-6701-4AD1-AE83-2BD6D4A7FC24}" srcOrd="0" destOrd="0" presId="urn:microsoft.com/office/officeart/2005/8/layout/orgChart1"/>
    <dgm:cxn modelId="{DF9B821C-3C80-429B-8A36-689877C8B91C}" type="presOf" srcId="{667B170A-07D5-4225-BA67-6868806C71E9}" destId="{82C0C5F1-ADC4-409A-B886-C5E41EA16943}" srcOrd="0" destOrd="0" presId="urn:microsoft.com/office/officeart/2005/8/layout/orgChart1"/>
    <dgm:cxn modelId="{DF257C8C-034F-42CF-B688-E8CF384314EC}" srcId="{39003389-A710-4462-844B-F1334DD1E409}" destId="{62F7CDD9-03F8-4B6A-B488-8F97AEF8E620}" srcOrd="0" destOrd="0" parTransId="{E67A990B-8A23-43BC-960E-F358C43D3444}" sibTransId="{042D94AA-0DF2-4EF6-9B0D-D5A17C03A34E}"/>
    <dgm:cxn modelId="{F7BC22AB-0204-4AC5-A325-A1E1F3F25DD4}" srcId="{DED9559A-3D63-42E5-A184-44705055E764}" destId="{8AB4C080-6484-4D12-A9C3-5234006C369A}" srcOrd="0" destOrd="0" parTransId="{CEAC23C5-EE43-48DC-8E3D-36799E3FFFA3}" sibTransId="{F33ED624-4998-4B7D-9CB6-256A92B3991C}"/>
    <dgm:cxn modelId="{B4C1487D-376B-4710-A1ED-863A8E692D66}" type="presOf" srcId="{8AB4C080-6484-4D12-A9C3-5234006C369A}" destId="{37A28F5D-18AE-469C-A777-BA40A385D871}" srcOrd="1" destOrd="0" presId="urn:microsoft.com/office/officeart/2005/8/layout/orgChart1"/>
    <dgm:cxn modelId="{F606920A-48D4-4346-8AAC-49094504ECF6}" type="presOf" srcId="{8AB4C080-6484-4D12-A9C3-5234006C369A}" destId="{18F72830-17ED-4945-BCF0-F27F0D779D86}" srcOrd="0" destOrd="0" presId="urn:microsoft.com/office/officeart/2005/8/layout/orgChart1"/>
    <dgm:cxn modelId="{3817E668-C490-4617-99D5-25BD66CA642C}" type="presOf" srcId="{061E7EBF-CF81-4384-BE7D-1E0F0A064270}" destId="{2A65FFBD-D71C-4B93-BD1D-52BE3AF2ED2F}" srcOrd="0" destOrd="0" presId="urn:microsoft.com/office/officeart/2005/8/layout/orgChart1"/>
    <dgm:cxn modelId="{27438195-272E-4889-BA1A-1B5900519A8C}" type="presOf" srcId="{62F7CDD9-03F8-4B6A-B488-8F97AEF8E620}" destId="{81718290-AFAE-4A5A-AA00-003E81BFB497}" srcOrd="1" destOrd="0" presId="urn:microsoft.com/office/officeart/2005/8/layout/orgChart1"/>
    <dgm:cxn modelId="{7380FC93-6022-4BCF-AC9E-4E0EC7625E2F}" srcId="{71574504-CDBB-42F7-BFAA-5ACD4DBDAC6D}" destId="{ED7FFDC1-DE6E-409B-831E-3EF0C00B8796}" srcOrd="0" destOrd="0" parTransId="{3F06A8EF-7CA0-4C47-9A68-DA06D942AA91}" sibTransId="{6020C838-6A2E-47BE-A130-B01BFB0FB836}"/>
    <dgm:cxn modelId="{609BD18F-6451-4ECD-BA32-6722BA1C5BEE}" type="presOf" srcId="{1E55A8E2-293A-4F46-860C-831D94A663B2}" destId="{DEB94CCA-458A-430B-A455-CE8AD09FE4A3}" srcOrd="0" destOrd="0" presId="urn:microsoft.com/office/officeart/2005/8/layout/orgChart1"/>
    <dgm:cxn modelId="{22F855B8-9102-469E-A7BE-0C5F20DCBC6F}" type="presParOf" srcId="{571DD1CB-2A47-47A5-9D87-5A528B92391F}" destId="{83C9224E-D2B0-4DFC-A877-E8A09657ACB2}" srcOrd="0" destOrd="0" presId="urn:microsoft.com/office/officeart/2005/8/layout/orgChart1"/>
    <dgm:cxn modelId="{09E6E060-B339-435D-ADB4-51B4FD03B527}" type="presParOf" srcId="{83C9224E-D2B0-4DFC-A877-E8A09657ACB2}" destId="{00EB8607-8BDF-43C9-9661-3927FF316F53}" srcOrd="0" destOrd="0" presId="urn:microsoft.com/office/officeart/2005/8/layout/orgChart1"/>
    <dgm:cxn modelId="{8C751A22-3F77-45D9-A5A8-2B32F5CD204C}" type="presParOf" srcId="{00EB8607-8BDF-43C9-9661-3927FF316F53}" destId="{59C2FA5B-0FE1-4D76-B2C0-90AA32CC4319}" srcOrd="0" destOrd="0" presId="urn:microsoft.com/office/officeart/2005/8/layout/orgChart1"/>
    <dgm:cxn modelId="{0192D8C6-2A97-4D3A-AA8C-B744776C579D}" type="presParOf" srcId="{00EB8607-8BDF-43C9-9661-3927FF316F53}" destId="{F2BCC7B6-AFD0-4339-A219-07993DDEB9A3}" srcOrd="1" destOrd="0" presId="urn:microsoft.com/office/officeart/2005/8/layout/orgChart1"/>
    <dgm:cxn modelId="{123A102D-5D9C-4A3C-834F-8008124F8837}" type="presParOf" srcId="{83C9224E-D2B0-4DFC-A877-E8A09657ACB2}" destId="{4FBA5736-DEBA-46B2-B1C3-235D7371D1B9}" srcOrd="1" destOrd="0" presId="urn:microsoft.com/office/officeart/2005/8/layout/orgChart1"/>
    <dgm:cxn modelId="{517B5F4D-436E-414C-9D07-C7D72142E5C2}" type="presParOf" srcId="{4FBA5736-DEBA-46B2-B1C3-235D7371D1B9}" destId="{061A4983-E798-4B82-B7AC-EF55B554C56B}" srcOrd="0" destOrd="0" presId="urn:microsoft.com/office/officeart/2005/8/layout/orgChart1"/>
    <dgm:cxn modelId="{5A2447E7-56C6-425F-AA4E-FD5EDF0901D9}" type="presParOf" srcId="{4FBA5736-DEBA-46B2-B1C3-235D7371D1B9}" destId="{CA2111F6-04A5-49A7-A812-AC022FCA6026}" srcOrd="1" destOrd="0" presId="urn:microsoft.com/office/officeart/2005/8/layout/orgChart1"/>
    <dgm:cxn modelId="{4ADAAFAF-C646-47E3-8BAB-54B5F31B12F8}" type="presParOf" srcId="{CA2111F6-04A5-49A7-A812-AC022FCA6026}" destId="{9CEF95AA-3D60-4964-857E-B2A50A204843}" srcOrd="0" destOrd="0" presId="urn:microsoft.com/office/officeart/2005/8/layout/orgChart1"/>
    <dgm:cxn modelId="{5650AD42-DCE1-4E6A-A90C-1C83F7B53A50}" type="presParOf" srcId="{9CEF95AA-3D60-4964-857E-B2A50A204843}" destId="{BDD33195-0B67-4539-B838-1AB95A17C2CF}" srcOrd="0" destOrd="0" presId="urn:microsoft.com/office/officeart/2005/8/layout/orgChart1"/>
    <dgm:cxn modelId="{D2CA502C-6A28-46CF-B0F9-77B10A2BC0E5}" type="presParOf" srcId="{9CEF95AA-3D60-4964-857E-B2A50A204843}" destId="{E64BDFDB-5BB4-40FD-A0F1-FDA97F239295}" srcOrd="1" destOrd="0" presId="urn:microsoft.com/office/officeart/2005/8/layout/orgChart1"/>
    <dgm:cxn modelId="{F611CE9B-CEEF-4426-821F-8A0A0F4F74B2}" type="presParOf" srcId="{CA2111F6-04A5-49A7-A812-AC022FCA6026}" destId="{1BDBF136-698C-41F0-92A6-9DAD55D5263F}" srcOrd="1" destOrd="0" presId="urn:microsoft.com/office/officeart/2005/8/layout/orgChart1"/>
    <dgm:cxn modelId="{C1DEA3EE-26D8-4697-97B1-8EC84FF8A627}" type="presParOf" srcId="{CA2111F6-04A5-49A7-A812-AC022FCA6026}" destId="{D9E71668-0AB9-4197-8D31-2CB94382CB2A}" srcOrd="2" destOrd="0" presId="urn:microsoft.com/office/officeart/2005/8/layout/orgChart1"/>
    <dgm:cxn modelId="{F076193F-2C81-4F46-9C59-42AC2E460C82}" type="presParOf" srcId="{D9E71668-0AB9-4197-8D31-2CB94382CB2A}" destId="{4F93967D-71C2-4D18-8570-C9C4655256DE}" srcOrd="0" destOrd="0" presId="urn:microsoft.com/office/officeart/2005/8/layout/orgChart1"/>
    <dgm:cxn modelId="{6EA68EF6-36E7-4BF7-919F-2A40D8B807E7}" type="presParOf" srcId="{D9E71668-0AB9-4197-8D31-2CB94382CB2A}" destId="{7B97BED2-9912-4C9E-9313-EAEA130962D6}" srcOrd="1" destOrd="0" presId="urn:microsoft.com/office/officeart/2005/8/layout/orgChart1"/>
    <dgm:cxn modelId="{50F2969A-D0E3-4602-8F4F-3D78640893A8}" type="presParOf" srcId="{7B97BED2-9912-4C9E-9313-EAEA130962D6}" destId="{CB9E0EF4-F322-427C-B246-D0BFEF708307}" srcOrd="0" destOrd="0" presId="urn:microsoft.com/office/officeart/2005/8/layout/orgChart1"/>
    <dgm:cxn modelId="{63FE68C8-E174-4D70-BDF3-4DB7BEDF70C5}" type="presParOf" srcId="{CB9E0EF4-F322-427C-B246-D0BFEF708307}" destId="{18F72830-17ED-4945-BCF0-F27F0D779D86}" srcOrd="0" destOrd="0" presId="urn:microsoft.com/office/officeart/2005/8/layout/orgChart1"/>
    <dgm:cxn modelId="{E12ED1D5-71C0-47CE-8451-322F8940459F}" type="presParOf" srcId="{CB9E0EF4-F322-427C-B246-D0BFEF708307}" destId="{37A28F5D-18AE-469C-A777-BA40A385D871}" srcOrd="1" destOrd="0" presId="urn:microsoft.com/office/officeart/2005/8/layout/orgChart1"/>
    <dgm:cxn modelId="{CFF31F93-C6BE-4C12-83B2-EE46F4856813}" type="presParOf" srcId="{7B97BED2-9912-4C9E-9313-EAEA130962D6}" destId="{D2627A07-B872-42C7-A9AB-E45527363907}" srcOrd="1" destOrd="0" presId="urn:microsoft.com/office/officeart/2005/8/layout/orgChart1"/>
    <dgm:cxn modelId="{669888FA-E688-4F87-A5F7-A813B1E04466}" type="presParOf" srcId="{7B97BED2-9912-4C9E-9313-EAEA130962D6}" destId="{DE42A00B-3180-413A-80CB-2A38A21796AB}" srcOrd="2" destOrd="0" presId="urn:microsoft.com/office/officeart/2005/8/layout/orgChart1"/>
    <dgm:cxn modelId="{AD2A906A-9A46-4DF3-98F2-07637D852D2D}" type="presParOf" srcId="{4FBA5736-DEBA-46B2-B1C3-235D7371D1B9}" destId="{3C510A37-A932-4E16-B081-0F04ABD6FE06}" srcOrd="2" destOrd="0" presId="urn:microsoft.com/office/officeart/2005/8/layout/orgChart1"/>
    <dgm:cxn modelId="{2336317D-81DD-4C4A-9873-A73DF7E68504}" type="presParOf" srcId="{4FBA5736-DEBA-46B2-B1C3-235D7371D1B9}" destId="{AB80EEE5-17D5-4BA2-B548-F700B518D28A}" srcOrd="3" destOrd="0" presId="urn:microsoft.com/office/officeart/2005/8/layout/orgChart1"/>
    <dgm:cxn modelId="{9E88CA06-4112-480C-BD9B-49D3F7DF8C9E}" type="presParOf" srcId="{AB80EEE5-17D5-4BA2-B548-F700B518D28A}" destId="{B9589E36-07D2-42F0-BD81-CF01759B4AE8}" srcOrd="0" destOrd="0" presId="urn:microsoft.com/office/officeart/2005/8/layout/orgChart1"/>
    <dgm:cxn modelId="{F8A1083D-36D3-4763-8192-55C619C8C3AB}" type="presParOf" srcId="{B9589E36-07D2-42F0-BD81-CF01759B4AE8}" destId="{AD2D8B40-0082-4DA9-ADB5-940CD3D4549A}" srcOrd="0" destOrd="0" presId="urn:microsoft.com/office/officeart/2005/8/layout/orgChart1"/>
    <dgm:cxn modelId="{74847087-9B68-475A-A7DA-BCFF4E52091B}" type="presParOf" srcId="{B9589E36-07D2-42F0-BD81-CF01759B4AE8}" destId="{82273C53-7C8A-47B4-B1B2-F74F96DB461B}" srcOrd="1" destOrd="0" presId="urn:microsoft.com/office/officeart/2005/8/layout/orgChart1"/>
    <dgm:cxn modelId="{60D6912A-B71B-474A-AE4D-D28BA5BEC7FA}" type="presParOf" srcId="{AB80EEE5-17D5-4BA2-B548-F700B518D28A}" destId="{8B1C2991-01B8-4113-B00B-8385476102F1}" srcOrd="1" destOrd="0" presId="urn:microsoft.com/office/officeart/2005/8/layout/orgChart1"/>
    <dgm:cxn modelId="{7228661A-6420-4F84-9F6F-3F65239D0FE2}" type="presParOf" srcId="{AB80EEE5-17D5-4BA2-B548-F700B518D28A}" destId="{8F21FD70-7A6D-42CB-A4C5-6FE1E271A583}" srcOrd="2" destOrd="0" presId="urn:microsoft.com/office/officeart/2005/8/layout/orgChart1"/>
    <dgm:cxn modelId="{95B9E94B-506C-46DD-A25B-7A7A34FFDF98}" type="presParOf" srcId="{8F21FD70-7A6D-42CB-A4C5-6FE1E271A583}" destId="{C49BA98E-8A48-4124-ABCF-90DBB0929449}" srcOrd="0" destOrd="0" presId="urn:microsoft.com/office/officeart/2005/8/layout/orgChart1"/>
    <dgm:cxn modelId="{138F4A49-382C-4F7C-B364-6D184380D595}" type="presParOf" srcId="{8F21FD70-7A6D-42CB-A4C5-6FE1E271A583}" destId="{9E0CCBCE-78BF-4F41-95F3-9ACE99C6DDBF}" srcOrd="1" destOrd="0" presId="urn:microsoft.com/office/officeart/2005/8/layout/orgChart1"/>
    <dgm:cxn modelId="{0BC49C7E-8ABB-49DD-BF7D-D7FD39190413}" type="presParOf" srcId="{9E0CCBCE-78BF-4F41-95F3-9ACE99C6DDBF}" destId="{5C87E13D-373D-4702-8523-FFEACE7A748C}" srcOrd="0" destOrd="0" presId="urn:microsoft.com/office/officeart/2005/8/layout/orgChart1"/>
    <dgm:cxn modelId="{83D85BA9-5617-4C73-8C86-B65AD86F9383}" type="presParOf" srcId="{5C87E13D-373D-4702-8523-FFEACE7A748C}" destId="{EED6ADBF-18DA-46AD-9C2F-79B9CA4D8C99}" srcOrd="0" destOrd="0" presId="urn:microsoft.com/office/officeart/2005/8/layout/orgChart1"/>
    <dgm:cxn modelId="{8204DCD9-96FC-4CD6-BEE7-23D90F4C715C}" type="presParOf" srcId="{5C87E13D-373D-4702-8523-FFEACE7A748C}" destId="{60EDA8B5-56C5-4CF8-8DFD-3230CB22375B}" srcOrd="1" destOrd="0" presId="urn:microsoft.com/office/officeart/2005/8/layout/orgChart1"/>
    <dgm:cxn modelId="{79734A3F-F6D1-4D2C-BB93-5092A11D4292}" type="presParOf" srcId="{9E0CCBCE-78BF-4F41-95F3-9ACE99C6DDBF}" destId="{7BE302CD-F415-4492-8244-156DBE41A0A7}" srcOrd="1" destOrd="0" presId="urn:microsoft.com/office/officeart/2005/8/layout/orgChart1"/>
    <dgm:cxn modelId="{D5D8B59F-4DF7-4E9E-8429-A48239DF0636}" type="presParOf" srcId="{9E0CCBCE-78BF-4F41-95F3-9ACE99C6DDBF}" destId="{13E4A13F-74B7-46C4-99A8-1D96B1E09A9A}" srcOrd="2" destOrd="0" presId="urn:microsoft.com/office/officeart/2005/8/layout/orgChart1"/>
    <dgm:cxn modelId="{6A6AC7E7-7ED7-4ECD-B974-8CFE3498E215}" type="presParOf" srcId="{4FBA5736-DEBA-46B2-B1C3-235D7371D1B9}" destId="{E9CDC40E-E026-4DE5-9BD1-28116D7A570B}" srcOrd="4" destOrd="0" presId="urn:microsoft.com/office/officeart/2005/8/layout/orgChart1"/>
    <dgm:cxn modelId="{3447193D-A457-4E6A-BA5C-19F8B19C0F6A}" type="presParOf" srcId="{4FBA5736-DEBA-46B2-B1C3-235D7371D1B9}" destId="{0CD4CF13-9753-4EE1-ABED-018663360B3C}" srcOrd="5" destOrd="0" presId="urn:microsoft.com/office/officeart/2005/8/layout/orgChart1"/>
    <dgm:cxn modelId="{CC7927BA-02F3-4B8F-A0C5-79D848C39DD6}" type="presParOf" srcId="{0CD4CF13-9753-4EE1-ABED-018663360B3C}" destId="{1A062A59-EA23-4D98-B22A-579EC068A228}" srcOrd="0" destOrd="0" presId="urn:microsoft.com/office/officeart/2005/8/layout/orgChart1"/>
    <dgm:cxn modelId="{244DCBC2-B203-450F-BBE9-5BAFCF70BB69}" type="presParOf" srcId="{1A062A59-EA23-4D98-B22A-579EC068A228}" destId="{752A082F-7A1C-4975-AC05-F0D895541B75}" srcOrd="0" destOrd="0" presId="urn:microsoft.com/office/officeart/2005/8/layout/orgChart1"/>
    <dgm:cxn modelId="{D8B5FD3B-F912-4631-997D-FA4D6AC70C09}" type="presParOf" srcId="{1A062A59-EA23-4D98-B22A-579EC068A228}" destId="{944C58AC-C451-42F6-B496-CAB49AB546CF}" srcOrd="1" destOrd="0" presId="urn:microsoft.com/office/officeart/2005/8/layout/orgChart1"/>
    <dgm:cxn modelId="{B513BB07-4772-4D32-B8E8-FF5B7D30AE08}" type="presParOf" srcId="{0CD4CF13-9753-4EE1-ABED-018663360B3C}" destId="{E1F41FF4-5DB9-4A3D-8838-C817A8EACC03}" srcOrd="1" destOrd="0" presId="urn:microsoft.com/office/officeart/2005/8/layout/orgChart1"/>
    <dgm:cxn modelId="{EF4E493F-FA66-4B0C-8D6C-143DBE1D24C6}" type="presParOf" srcId="{0CD4CF13-9753-4EE1-ABED-018663360B3C}" destId="{277B700E-E9E7-4840-A151-0195A60362FC}" srcOrd="2" destOrd="0" presId="urn:microsoft.com/office/officeart/2005/8/layout/orgChart1"/>
    <dgm:cxn modelId="{A7528B62-096E-461D-A073-0C0897AD42B1}" type="presParOf" srcId="{277B700E-E9E7-4840-A151-0195A60362FC}" destId="{F321F93E-D900-4682-925E-6D61B2D3D004}" srcOrd="0" destOrd="0" presId="urn:microsoft.com/office/officeart/2005/8/layout/orgChart1"/>
    <dgm:cxn modelId="{A18AE080-AF9E-47D0-B2E1-468C9C6B9555}" type="presParOf" srcId="{277B700E-E9E7-4840-A151-0195A60362FC}" destId="{65FEB7C3-D682-414E-AB98-19878E950A6E}" srcOrd="1" destOrd="0" presId="urn:microsoft.com/office/officeart/2005/8/layout/orgChart1"/>
    <dgm:cxn modelId="{48D6AB15-CBCC-4EEA-84DB-85A6D792B1C6}" type="presParOf" srcId="{65FEB7C3-D682-414E-AB98-19878E950A6E}" destId="{2E25171D-BEE0-48A8-8FB3-70F1AEAAE91D}" srcOrd="0" destOrd="0" presId="urn:microsoft.com/office/officeart/2005/8/layout/orgChart1"/>
    <dgm:cxn modelId="{8F966D68-EFA9-4962-815D-B97BCD64AB3D}" type="presParOf" srcId="{2E25171D-BEE0-48A8-8FB3-70F1AEAAE91D}" destId="{71FB0E92-5DC0-4D08-8258-30DFC71E5DE4}" srcOrd="0" destOrd="0" presId="urn:microsoft.com/office/officeart/2005/8/layout/orgChart1"/>
    <dgm:cxn modelId="{DE042599-6490-4ACE-98CA-9CF3506FB745}" type="presParOf" srcId="{2E25171D-BEE0-48A8-8FB3-70F1AEAAE91D}" destId="{81718290-AFAE-4A5A-AA00-003E81BFB497}" srcOrd="1" destOrd="0" presId="urn:microsoft.com/office/officeart/2005/8/layout/orgChart1"/>
    <dgm:cxn modelId="{2728B85A-3F1B-4AD3-BC91-7884373402F7}" type="presParOf" srcId="{65FEB7C3-D682-414E-AB98-19878E950A6E}" destId="{ED74D1AD-1D43-4CEA-9FA3-0C3CA37D9D3B}" srcOrd="1" destOrd="0" presId="urn:microsoft.com/office/officeart/2005/8/layout/orgChart1"/>
    <dgm:cxn modelId="{844EAA0A-DF5F-4F8D-8F1F-750D0D626797}" type="presParOf" srcId="{65FEB7C3-D682-414E-AB98-19878E950A6E}" destId="{44CE46A5-FE33-457B-B2A6-006C5128E9E5}" srcOrd="2" destOrd="0" presId="urn:microsoft.com/office/officeart/2005/8/layout/orgChart1"/>
    <dgm:cxn modelId="{7FB8665C-4C79-400D-B202-4D0AC3508C18}" type="presParOf" srcId="{277B700E-E9E7-4840-A151-0195A60362FC}" destId="{F2104182-C540-4B6B-8CAC-BB3C5F2B4B8D}" srcOrd="2" destOrd="0" presId="urn:microsoft.com/office/officeart/2005/8/layout/orgChart1"/>
    <dgm:cxn modelId="{D6EAE6BE-DBFD-4EE5-9E47-D487A85F7CCF}" type="presParOf" srcId="{277B700E-E9E7-4840-A151-0195A60362FC}" destId="{478034D2-36F1-4D08-AA15-1FF57FDCF1A8}" srcOrd="3" destOrd="0" presId="urn:microsoft.com/office/officeart/2005/8/layout/orgChart1"/>
    <dgm:cxn modelId="{B45BC425-336F-4F9F-8DC1-8801ADFFC276}" type="presParOf" srcId="{478034D2-36F1-4D08-AA15-1FF57FDCF1A8}" destId="{BB20E1C9-2A5B-4375-9572-C42F8C59F5D5}" srcOrd="0" destOrd="0" presId="urn:microsoft.com/office/officeart/2005/8/layout/orgChart1"/>
    <dgm:cxn modelId="{C5B54854-4355-4193-ADA9-59330C03A124}" type="presParOf" srcId="{BB20E1C9-2A5B-4375-9572-C42F8C59F5D5}" destId="{F8D33EEA-65E7-4912-B309-BDB0A48155C4}" srcOrd="0" destOrd="0" presId="urn:microsoft.com/office/officeart/2005/8/layout/orgChart1"/>
    <dgm:cxn modelId="{67276156-2652-46A4-9175-5E62815E1CD4}" type="presParOf" srcId="{BB20E1C9-2A5B-4375-9572-C42F8C59F5D5}" destId="{0D66F14F-14D7-4207-8BF8-8FC7E298C781}" srcOrd="1" destOrd="0" presId="urn:microsoft.com/office/officeart/2005/8/layout/orgChart1"/>
    <dgm:cxn modelId="{30FD0D71-0D89-4FE8-B9F9-0D5BE984C1E9}" type="presParOf" srcId="{478034D2-36F1-4D08-AA15-1FF57FDCF1A8}" destId="{D09D4886-CD7C-4C7A-80A1-E00A024C7A3D}" srcOrd="1" destOrd="0" presId="urn:microsoft.com/office/officeart/2005/8/layout/orgChart1"/>
    <dgm:cxn modelId="{D4050BA1-D1D8-4DBC-8C93-28AB3F045BC9}" type="presParOf" srcId="{478034D2-36F1-4D08-AA15-1FF57FDCF1A8}" destId="{BB8A7A09-D9E8-4F26-9BAE-FD9D163C9C3A}" srcOrd="2" destOrd="0" presId="urn:microsoft.com/office/officeart/2005/8/layout/orgChart1"/>
    <dgm:cxn modelId="{FEDFC035-3DA0-4492-BC62-1345D4A27B44}" type="presParOf" srcId="{4FBA5736-DEBA-46B2-B1C3-235D7371D1B9}" destId="{DFA8DD5A-00EC-40D0-8A0E-55A29D5D0355}" srcOrd="6" destOrd="0" presId="urn:microsoft.com/office/officeart/2005/8/layout/orgChart1"/>
    <dgm:cxn modelId="{409F10AE-BB95-4B4D-92BC-3EBD72E43CF6}" type="presParOf" srcId="{4FBA5736-DEBA-46B2-B1C3-235D7371D1B9}" destId="{A0F6D914-65E9-4FCA-8164-7604F2940E81}" srcOrd="7" destOrd="0" presId="urn:microsoft.com/office/officeart/2005/8/layout/orgChart1"/>
    <dgm:cxn modelId="{6D395270-48BC-4CA2-AC25-9AD446758F11}" type="presParOf" srcId="{A0F6D914-65E9-4FCA-8164-7604F2940E81}" destId="{1B6B9537-197A-4154-80D4-491A70275D9C}" srcOrd="0" destOrd="0" presId="urn:microsoft.com/office/officeart/2005/8/layout/orgChart1"/>
    <dgm:cxn modelId="{F8CDBDDE-711A-4996-B44E-714559F41010}" type="presParOf" srcId="{1B6B9537-197A-4154-80D4-491A70275D9C}" destId="{82C0C5F1-ADC4-409A-B886-C5E41EA16943}" srcOrd="0" destOrd="0" presId="urn:microsoft.com/office/officeart/2005/8/layout/orgChart1"/>
    <dgm:cxn modelId="{CFABF49F-547D-489C-B0F1-809DC964810C}" type="presParOf" srcId="{1B6B9537-197A-4154-80D4-491A70275D9C}" destId="{4FC6CEB8-5A46-4443-83D0-2360456E0885}" srcOrd="1" destOrd="0" presId="urn:microsoft.com/office/officeart/2005/8/layout/orgChart1"/>
    <dgm:cxn modelId="{2792E5F1-64C0-4746-8BB2-40A630D3C28F}" type="presParOf" srcId="{A0F6D914-65E9-4FCA-8164-7604F2940E81}" destId="{F021195B-F235-4815-90F8-AC3E16582842}" srcOrd="1" destOrd="0" presId="urn:microsoft.com/office/officeart/2005/8/layout/orgChart1"/>
    <dgm:cxn modelId="{C8FF66B3-0BB3-4662-88FA-3F07ACBE9FFA}" type="presParOf" srcId="{A0F6D914-65E9-4FCA-8164-7604F2940E81}" destId="{6C3DF345-0637-4FF0-88DC-EF511FE72AF8}" srcOrd="2" destOrd="0" presId="urn:microsoft.com/office/officeart/2005/8/layout/orgChart1"/>
    <dgm:cxn modelId="{0BFA7713-4A9B-47F6-9D91-F96CE813CBFE}" type="presParOf" srcId="{6C3DF345-0637-4FF0-88DC-EF511FE72AF8}" destId="{75E30875-39CD-4BD8-8274-991ED499E5D4}" srcOrd="0" destOrd="0" presId="urn:microsoft.com/office/officeart/2005/8/layout/orgChart1"/>
    <dgm:cxn modelId="{B7565B69-9BD3-4A21-8F05-BF5FDD027DFF}" type="presParOf" srcId="{6C3DF345-0637-4FF0-88DC-EF511FE72AF8}" destId="{56954813-076E-4A79-85C6-D000CC8EE0CF}" srcOrd="1" destOrd="0" presId="urn:microsoft.com/office/officeart/2005/8/layout/orgChart1"/>
    <dgm:cxn modelId="{CF87B68E-1509-4D48-8B4E-0F158E6B2909}" type="presParOf" srcId="{56954813-076E-4A79-85C6-D000CC8EE0CF}" destId="{465EEA0C-852F-4A47-9007-4B0B66FF4D7E}" srcOrd="0" destOrd="0" presId="urn:microsoft.com/office/officeart/2005/8/layout/orgChart1"/>
    <dgm:cxn modelId="{90F7A192-3243-4273-9761-7D82CA636C56}" type="presParOf" srcId="{465EEA0C-852F-4A47-9007-4B0B66FF4D7E}" destId="{376BEEBA-7FD2-4E32-9E65-6C1E29B84E3E}" srcOrd="0" destOrd="0" presId="urn:microsoft.com/office/officeart/2005/8/layout/orgChart1"/>
    <dgm:cxn modelId="{C5A1364D-CD2C-4110-912B-CDA5414FF3FE}" type="presParOf" srcId="{465EEA0C-852F-4A47-9007-4B0B66FF4D7E}" destId="{3F020FAB-7085-49C5-BDEA-21BD886CA45D}" srcOrd="1" destOrd="0" presId="urn:microsoft.com/office/officeart/2005/8/layout/orgChart1"/>
    <dgm:cxn modelId="{376A3BA9-EAE8-4280-AE28-2EC2C6808641}" type="presParOf" srcId="{56954813-076E-4A79-85C6-D000CC8EE0CF}" destId="{CB27AF84-3310-4756-85BD-94126AE5312F}" srcOrd="1" destOrd="0" presId="urn:microsoft.com/office/officeart/2005/8/layout/orgChart1"/>
    <dgm:cxn modelId="{B348FBE3-9939-4B38-8356-9C9E13CCA071}" type="presParOf" srcId="{56954813-076E-4A79-85C6-D000CC8EE0CF}" destId="{EFB9F11C-A66F-43DA-85D2-94FC078C58A8}" srcOrd="2" destOrd="0" presId="urn:microsoft.com/office/officeart/2005/8/layout/orgChart1"/>
    <dgm:cxn modelId="{7D925D52-C6AE-4CE6-93CE-15AB7DC11E7D}" type="presParOf" srcId="{6C3DF345-0637-4FF0-88DC-EF511FE72AF8}" destId="{2A65FFBD-D71C-4B93-BD1D-52BE3AF2ED2F}" srcOrd="2" destOrd="0" presId="urn:microsoft.com/office/officeart/2005/8/layout/orgChart1"/>
    <dgm:cxn modelId="{C805E01D-5073-4DD4-9B90-86CB89BDF8F4}" type="presParOf" srcId="{6C3DF345-0637-4FF0-88DC-EF511FE72AF8}" destId="{306B4CCD-513F-4BEC-84DD-BE624A823901}" srcOrd="3" destOrd="0" presId="urn:microsoft.com/office/officeart/2005/8/layout/orgChart1"/>
    <dgm:cxn modelId="{EEF9D90C-8756-40CB-9670-9324A782892C}" type="presParOf" srcId="{306B4CCD-513F-4BEC-84DD-BE624A823901}" destId="{03750439-1031-4D6F-A29B-C7EE2421BAD5}" srcOrd="0" destOrd="0" presId="urn:microsoft.com/office/officeart/2005/8/layout/orgChart1"/>
    <dgm:cxn modelId="{FFC10BB8-2D68-4795-B19B-089AB34C2BD2}" type="presParOf" srcId="{03750439-1031-4D6F-A29B-C7EE2421BAD5}" destId="{DEB94CCA-458A-430B-A455-CE8AD09FE4A3}" srcOrd="0" destOrd="0" presId="urn:microsoft.com/office/officeart/2005/8/layout/orgChart1"/>
    <dgm:cxn modelId="{4CA2031B-558A-4BE9-8383-E5637925A63A}" type="presParOf" srcId="{03750439-1031-4D6F-A29B-C7EE2421BAD5}" destId="{2F383F8A-6A64-4CFB-AEB7-0430F8E0227F}" srcOrd="1" destOrd="0" presId="urn:microsoft.com/office/officeart/2005/8/layout/orgChart1"/>
    <dgm:cxn modelId="{CC1CCD6E-B0E4-42FE-AD4F-AB37F8E09D57}" type="presParOf" srcId="{306B4CCD-513F-4BEC-84DD-BE624A823901}" destId="{7D96E8BC-E407-4730-BFC9-B5C346371C9F}" srcOrd="1" destOrd="0" presId="urn:microsoft.com/office/officeart/2005/8/layout/orgChart1"/>
    <dgm:cxn modelId="{25AB6BE4-173B-4CC9-9A46-0D381CFFD112}" type="presParOf" srcId="{306B4CCD-513F-4BEC-84DD-BE624A823901}" destId="{D1C896B8-BD25-4D86-B067-F12972AF38F3}" srcOrd="2" destOrd="0" presId="urn:microsoft.com/office/officeart/2005/8/layout/orgChart1"/>
    <dgm:cxn modelId="{CE18759D-CFC3-4AF4-BBEA-59BA8CE1CFF1}" type="presParOf" srcId="{83C9224E-D2B0-4DFC-A877-E8A09657ACB2}" destId="{C70694EB-431C-42EC-A241-9E261E6300FD}" srcOrd="2" destOrd="0" presId="urn:microsoft.com/office/officeart/2005/8/layout/orgChart1"/>
    <dgm:cxn modelId="{857B87E1-683E-479C-BB06-9791221BAB55}" type="presParOf" srcId="{C70694EB-431C-42EC-A241-9E261E6300FD}" destId="{F5398F4A-E32C-4A9C-AA95-4EE72CC2970E}" srcOrd="0" destOrd="0" presId="urn:microsoft.com/office/officeart/2005/8/layout/orgChart1"/>
    <dgm:cxn modelId="{EB495B2B-DDA5-41D2-899F-C5ACA8D186CA}" type="presParOf" srcId="{C70694EB-431C-42EC-A241-9E261E6300FD}" destId="{FE525372-99B8-4B94-B797-7C90603B070C}" srcOrd="1" destOrd="0" presId="urn:microsoft.com/office/officeart/2005/8/layout/orgChart1"/>
    <dgm:cxn modelId="{F79D633E-37B4-485F-A7B8-80E9DB0B4528}" type="presParOf" srcId="{FE525372-99B8-4B94-B797-7C90603B070C}" destId="{970A1314-17B1-4F11-9AE2-232151C98BBA}" srcOrd="0" destOrd="0" presId="urn:microsoft.com/office/officeart/2005/8/layout/orgChart1"/>
    <dgm:cxn modelId="{6033F797-AB55-4B00-A59F-D718B4D6C4CD}" type="presParOf" srcId="{970A1314-17B1-4F11-9AE2-232151C98BBA}" destId="{67842559-6701-4AD1-AE83-2BD6D4A7FC24}" srcOrd="0" destOrd="0" presId="urn:microsoft.com/office/officeart/2005/8/layout/orgChart1"/>
    <dgm:cxn modelId="{18848DD6-AE1E-469A-80C7-2892D9D8CC86}" type="presParOf" srcId="{970A1314-17B1-4F11-9AE2-232151C98BBA}" destId="{9CEF173C-2DEF-4AAA-86D7-ECFAF86701F4}" srcOrd="1" destOrd="0" presId="urn:microsoft.com/office/officeart/2005/8/layout/orgChart1"/>
    <dgm:cxn modelId="{FB254505-6C0A-4986-9879-1498EB501E89}" type="presParOf" srcId="{FE525372-99B8-4B94-B797-7C90603B070C}" destId="{FEDC03C5-E439-475B-B04F-92EDE3B9491E}" srcOrd="1" destOrd="0" presId="urn:microsoft.com/office/officeart/2005/8/layout/orgChart1"/>
    <dgm:cxn modelId="{444092F2-5894-44B5-BD2D-D7F3AE201A06}" type="presParOf" srcId="{FE525372-99B8-4B94-B797-7C90603B070C}" destId="{451036EB-A7EE-4113-9F2D-F590910C191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398F4A-E32C-4A9C-AA95-4EE72CC2970E}">
      <dsp:nvSpPr>
        <dsp:cNvPr id="0" name=""/>
        <dsp:cNvSpPr/>
      </dsp:nvSpPr>
      <dsp:spPr>
        <a:xfrm>
          <a:off x="3955343" y="1318640"/>
          <a:ext cx="121356" cy="531658"/>
        </a:xfrm>
        <a:custGeom>
          <a:avLst/>
          <a:gdLst/>
          <a:ahLst/>
          <a:cxnLst/>
          <a:rect l="0" t="0" r="0" b="0"/>
          <a:pathLst>
            <a:path>
              <a:moveTo>
                <a:pt x="121356" y="0"/>
              </a:moveTo>
              <a:lnTo>
                <a:pt x="121356" y="531658"/>
              </a:lnTo>
              <a:lnTo>
                <a:pt x="0" y="53165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5FFBD-D71C-4B93-BD1D-52BE3AF2ED2F}">
      <dsp:nvSpPr>
        <dsp:cNvPr id="0" name=""/>
        <dsp:cNvSpPr/>
      </dsp:nvSpPr>
      <dsp:spPr>
        <a:xfrm>
          <a:off x="6873683" y="2959845"/>
          <a:ext cx="121356" cy="531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1658"/>
              </a:lnTo>
              <a:lnTo>
                <a:pt x="121356" y="53165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E30875-39CD-4BD8-8274-991ED499E5D4}">
      <dsp:nvSpPr>
        <dsp:cNvPr id="0" name=""/>
        <dsp:cNvSpPr/>
      </dsp:nvSpPr>
      <dsp:spPr>
        <a:xfrm>
          <a:off x="6752326" y="2959845"/>
          <a:ext cx="121356" cy="531658"/>
        </a:xfrm>
        <a:custGeom>
          <a:avLst/>
          <a:gdLst/>
          <a:ahLst/>
          <a:cxnLst/>
          <a:rect l="0" t="0" r="0" b="0"/>
          <a:pathLst>
            <a:path>
              <a:moveTo>
                <a:pt x="121356" y="0"/>
              </a:moveTo>
              <a:lnTo>
                <a:pt x="121356" y="531658"/>
              </a:lnTo>
              <a:lnTo>
                <a:pt x="0" y="53165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A8DD5A-00EC-40D0-8A0E-55A29D5D0355}">
      <dsp:nvSpPr>
        <dsp:cNvPr id="0" name=""/>
        <dsp:cNvSpPr/>
      </dsp:nvSpPr>
      <dsp:spPr>
        <a:xfrm>
          <a:off x="4076699" y="1318640"/>
          <a:ext cx="2796983" cy="1063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1959"/>
              </a:lnTo>
              <a:lnTo>
                <a:pt x="2796983" y="941959"/>
              </a:lnTo>
              <a:lnTo>
                <a:pt x="2796983" y="106331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04182-C540-4B6B-8CAC-BB3C5F2B4B8D}">
      <dsp:nvSpPr>
        <dsp:cNvPr id="0" name=""/>
        <dsp:cNvSpPr/>
      </dsp:nvSpPr>
      <dsp:spPr>
        <a:xfrm>
          <a:off x="4076700" y="2959845"/>
          <a:ext cx="121356" cy="531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1658"/>
              </a:lnTo>
              <a:lnTo>
                <a:pt x="121356" y="53165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21F93E-D900-4682-925E-6D61B2D3D004}">
      <dsp:nvSpPr>
        <dsp:cNvPr id="0" name=""/>
        <dsp:cNvSpPr/>
      </dsp:nvSpPr>
      <dsp:spPr>
        <a:xfrm>
          <a:off x="3955343" y="2959845"/>
          <a:ext cx="121356" cy="531658"/>
        </a:xfrm>
        <a:custGeom>
          <a:avLst/>
          <a:gdLst/>
          <a:ahLst/>
          <a:cxnLst/>
          <a:rect l="0" t="0" r="0" b="0"/>
          <a:pathLst>
            <a:path>
              <a:moveTo>
                <a:pt x="121356" y="0"/>
              </a:moveTo>
              <a:lnTo>
                <a:pt x="121356" y="531658"/>
              </a:lnTo>
              <a:lnTo>
                <a:pt x="0" y="53165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CDC40E-E026-4DE5-9BD1-28116D7A570B}">
      <dsp:nvSpPr>
        <dsp:cNvPr id="0" name=""/>
        <dsp:cNvSpPr/>
      </dsp:nvSpPr>
      <dsp:spPr>
        <a:xfrm>
          <a:off x="4030979" y="1318640"/>
          <a:ext cx="91440" cy="10633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6331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9BA98E-8A48-4124-ABCF-90DBB0929449}">
      <dsp:nvSpPr>
        <dsp:cNvPr id="0" name=""/>
        <dsp:cNvSpPr/>
      </dsp:nvSpPr>
      <dsp:spPr>
        <a:xfrm>
          <a:off x="2556851" y="2959845"/>
          <a:ext cx="121356" cy="531658"/>
        </a:xfrm>
        <a:custGeom>
          <a:avLst/>
          <a:gdLst/>
          <a:ahLst/>
          <a:cxnLst/>
          <a:rect l="0" t="0" r="0" b="0"/>
          <a:pathLst>
            <a:path>
              <a:moveTo>
                <a:pt x="121356" y="0"/>
              </a:moveTo>
              <a:lnTo>
                <a:pt x="121356" y="531658"/>
              </a:lnTo>
              <a:lnTo>
                <a:pt x="0" y="53165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510A37-A932-4E16-B081-0F04ABD6FE06}">
      <dsp:nvSpPr>
        <dsp:cNvPr id="0" name=""/>
        <dsp:cNvSpPr/>
      </dsp:nvSpPr>
      <dsp:spPr>
        <a:xfrm>
          <a:off x="2678208" y="1318640"/>
          <a:ext cx="1398491" cy="1063316"/>
        </a:xfrm>
        <a:custGeom>
          <a:avLst/>
          <a:gdLst/>
          <a:ahLst/>
          <a:cxnLst/>
          <a:rect l="0" t="0" r="0" b="0"/>
          <a:pathLst>
            <a:path>
              <a:moveTo>
                <a:pt x="1398491" y="0"/>
              </a:moveTo>
              <a:lnTo>
                <a:pt x="1398491" y="941959"/>
              </a:lnTo>
              <a:lnTo>
                <a:pt x="0" y="941959"/>
              </a:lnTo>
              <a:lnTo>
                <a:pt x="0" y="106331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93967D-71C2-4D18-8570-C9C4655256DE}">
      <dsp:nvSpPr>
        <dsp:cNvPr id="0" name=""/>
        <dsp:cNvSpPr/>
      </dsp:nvSpPr>
      <dsp:spPr>
        <a:xfrm>
          <a:off x="1158359" y="2959845"/>
          <a:ext cx="121356" cy="531658"/>
        </a:xfrm>
        <a:custGeom>
          <a:avLst/>
          <a:gdLst/>
          <a:ahLst/>
          <a:cxnLst/>
          <a:rect l="0" t="0" r="0" b="0"/>
          <a:pathLst>
            <a:path>
              <a:moveTo>
                <a:pt x="121356" y="0"/>
              </a:moveTo>
              <a:lnTo>
                <a:pt x="121356" y="531658"/>
              </a:lnTo>
              <a:lnTo>
                <a:pt x="0" y="53165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1A4983-E798-4B82-B7AC-EF55B554C56B}">
      <dsp:nvSpPr>
        <dsp:cNvPr id="0" name=""/>
        <dsp:cNvSpPr/>
      </dsp:nvSpPr>
      <dsp:spPr>
        <a:xfrm>
          <a:off x="1279716" y="1318640"/>
          <a:ext cx="2796983" cy="1063316"/>
        </a:xfrm>
        <a:custGeom>
          <a:avLst/>
          <a:gdLst/>
          <a:ahLst/>
          <a:cxnLst/>
          <a:rect l="0" t="0" r="0" b="0"/>
          <a:pathLst>
            <a:path>
              <a:moveTo>
                <a:pt x="2796983" y="0"/>
              </a:moveTo>
              <a:lnTo>
                <a:pt x="2796983" y="941959"/>
              </a:lnTo>
              <a:lnTo>
                <a:pt x="0" y="941959"/>
              </a:lnTo>
              <a:lnTo>
                <a:pt x="0" y="106331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C2FA5B-0FE1-4D76-B2C0-90AA32CC4319}">
      <dsp:nvSpPr>
        <dsp:cNvPr id="0" name=""/>
        <dsp:cNvSpPr/>
      </dsp:nvSpPr>
      <dsp:spPr>
        <a:xfrm>
          <a:off x="3498810" y="740751"/>
          <a:ext cx="1155778" cy="5778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Gerente</a:t>
          </a:r>
        </a:p>
      </dsp:txBody>
      <dsp:txXfrm>
        <a:off x="3498810" y="740751"/>
        <a:ext cx="1155778" cy="577889"/>
      </dsp:txXfrm>
    </dsp:sp>
    <dsp:sp modelId="{BDD33195-0B67-4539-B838-1AB95A17C2CF}">
      <dsp:nvSpPr>
        <dsp:cNvPr id="0" name=""/>
        <dsp:cNvSpPr/>
      </dsp:nvSpPr>
      <dsp:spPr>
        <a:xfrm>
          <a:off x="701827" y="2381956"/>
          <a:ext cx="1155778" cy="5778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Área Comercial  y de Operaciones</a:t>
          </a:r>
        </a:p>
      </dsp:txBody>
      <dsp:txXfrm>
        <a:off x="701827" y="2381956"/>
        <a:ext cx="1155778" cy="577889"/>
      </dsp:txXfrm>
    </dsp:sp>
    <dsp:sp modelId="{18F72830-17ED-4945-BCF0-F27F0D779D86}">
      <dsp:nvSpPr>
        <dsp:cNvPr id="0" name=""/>
        <dsp:cNvSpPr/>
      </dsp:nvSpPr>
      <dsp:spPr>
        <a:xfrm>
          <a:off x="2581" y="3202559"/>
          <a:ext cx="1155778" cy="5778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 dirty="0" smtClean="0"/>
            <a:t>Ventas</a:t>
          </a:r>
          <a:endParaRPr lang="es-PE" sz="1100" kern="1200" dirty="0"/>
        </a:p>
      </dsp:txBody>
      <dsp:txXfrm>
        <a:off x="2581" y="3202559"/>
        <a:ext cx="1155778" cy="577889"/>
      </dsp:txXfrm>
    </dsp:sp>
    <dsp:sp modelId="{AD2D8B40-0082-4DA9-ADB5-940CD3D4549A}">
      <dsp:nvSpPr>
        <dsp:cNvPr id="0" name=""/>
        <dsp:cNvSpPr/>
      </dsp:nvSpPr>
      <dsp:spPr>
        <a:xfrm>
          <a:off x="2100319" y="2381956"/>
          <a:ext cx="1155778" cy="5778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Administración y Finanzas</a:t>
          </a:r>
        </a:p>
      </dsp:txBody>
      <dsp:txXfrm>
        <a:off x="2100319" y="2381956"/>
        <a:ext cx="1155778" cy="577889"/>
      </dsp:txXfrm>
    </dsp:sp>
    <dsp:sp modelId="{EED6ADBF-18DA-46AD-9C2F-79B9CA4D8C99}">
      <dsp:nvSpPr>
        <dsp:cNvPr id="0" name=""/>
        <dsp:cNvSpPr/>
      </dsp:nvSpPr>
      <dsp:spPr>
        <a:xfrm>
          <a:off x="1401073" y="3202559"/>
          <a:ext cx="1155778" cy="5778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 dirty="0"/>
            <a:t>Contabilidad</a:t>
          </a:r>
        </a:p>
      </dsp:txBody>
      <dsp:txXfrm>
        <a:off x="1401073" y="3202559"/>
        <a:ext cx="1155778" cy="577889"/>
      </dsp:txXfrm>
    </dsp:sp>
    <dsp:sp modelId="{752A082F-7A1C-4975-AC05-F0D895541B75}">
      <dsp:nvSpPr>
        <dsp:cNvPr id="0" name=""/>
        <dsp:cNvSpPr/>
      </dsp:nvSpPr>
      <dsp:spPr>
        <a:xfrm>
          <a:off x="3498810" y="2381956"/>
          <a:ext cx="1155778" cy="5778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Logística</a:t>
          </a:r>
        </a:p>
      </dsp:txBody>
      <dsp:txXfrm>
        <a:off x="3498810" y="2381956"/>
        <a:ext cx="1155778" cy="577889"/>
      </dsp:txXfrm>
    </dsp:sp>
    <dsp:sp modelId="{71FB0E92-5DC0-4D08-8258-30DFC71E5DE4}">
      <dsp:nvSpPr>
        <dsp:cNvPr id="0" name=""/>
        <dsp:cNvSpPr/>
      </dsp:nvSpPr>
      <dsp:spPr>
        <a:xfrm>
          <a:off x="2799564" y="3202559"/>
          <a:ext cx="1155778" cy="5778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Compras</a:t>
          </a:r>
        </a:p>
      </dsp:txBody>
      <dsp:txXfrm>
        <a:off x="2799564" y="3202559"/>
        <a:ext cx="1155778" cy="577889"/>
      </dsp:txXfrm>
    </dsp:sp>
    <dsp:sp modelId="{F8D33EEA-65E7-4912-B309-BDB0A48155C4}">
      <dsp:nvSpPr>
        <dsp:cNvPr id="0" name=""/>
        <dsp:cNvSpPr/>
      </dsp:nvSpPr>
      <dsp:spPr>
        <a:xfrm>
          <a:off x="4198056" y="3202559"/>
          <a:ext cx="1155778" cy="5778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Almacenes</a:t>
          </a:r>
        </a:p>
      </dsp:txBody>
      <dsp:txXfrm>
        <a:off x="4198056" y="3202559"/>
        <a:ext cx="1155778" cy="577889"/>
      </dsp:txXfrm>
    </dsp:sp>
    <dsp:sp modelId="{82C0C5F1-ADC4-409A-B886-C5E41EA16943}">
      <dsp:nvSpPr>
        <dsp:cNvPr id="0" name=""/>
        <dsp:cNvSpPr/>
      </dsp:nvSpPr>
      <dsp:spPr>
        <a:xfrm>
          <a:off x="6295794" y="2381956"/>
          <a:ext cx="1155778" cy="5778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Producción</a:t>
          </a:r>
        </a:p>
      </dsp:txBody>
      <dsp:txXfrm>
        <a:off x="6295794" y="2381956"/>
        <a:ext cx="1155778" cy="577889"/>
      </dsp:txXfrm>
    </dsp:sp>
    <dsp:sp modelId="{376BEEBA-7FD2-4E32-9E65-6C1E29B84E3E}">
      <dsp:nvSpPr>
        <dsp:cNvPr id="0" name=""/>
        <dsp:cNvSpPr/>
      </dsp:nvSpPr>
      <dsp:spPr>
        <a:xfrm>
          <a:off x="5596548" y="3202559"/>
          <a:ext cx="1155778" cy="5778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Carpintería </a:t>
          </a:r>
        </a:p>
      </dsp:txBody>
      <dsp:txXfrm>
        <a:off x="5596548" y="3202559"/>
        <a:ext cx="1155778" cy="577889"/>
      </dsp:txXfrm>
    </dsp:sp>
    <dsp:sp modelId="{DEB94CCA-458A-430B-A455-CE8AD09FE4A3}">
      <dsp:nvSpPr>
        <dsp:cNvPr id="0" name=""/>
        <dsp:cNvSpPr/>
      </dsp:nvSpPr>
      <dsp:spPr>
        <a:xfrm>
          <a:off x="6995040" y="3202559"/>
          <a:ext cx="1155778" cy="5778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Soldadura</a:t>
          </a:r>
        </a:p>
      </dsp:txBody>
      <dsp:txXfrm>
        <a:off x="6995040" y="3202559"/>
        <a:ext cx="1155778" cy="577889"/>
      </dsp:txXfrm>
    </dsp:sp>
    <dsp:sp modelId="{67842559-6701-4AD1-AE83-2BD6D4A7FC24}">
      <dsp:nvSpPr>
        <dsp:cNvPr id="0" name=""/>
        <dsp:cNvSpPr/>
      </dsp:nvSpPr>
      <dsp:spPr>
        <a:xfrm>
          <a:off x="2799564" y="1561354"/>
          <a:ext cx="1155778" cy="5778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Secretaria</a:t>
          </a:r>
        </a:p>
      </dsp:txBody>
      <dsp:txXfrm>
        <a:off x="2799564" y="1561354"/>
        <a:ext cx="1155778" cy="5778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95275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3388"/>
            <a:ext cx="287813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323388"/>
            <a:ext cx="29527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/>
            </a:lvl1pPr>
          </a:lstStyle>
          <a:p>
            <a:pPr>
              <a:defRPr/>
            </a:pPr>
            <a:fld id="{4F3EFBD7-3D7A-418D-B3A3-49B2735C4D5E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70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19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97300" y="0"/>
            <a:ext cx="29019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738188"/>
            <a:ext cx="4919662" cy="3689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72013"/>
            <a:ext cx="4911725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Klicken Sie, um die Formate des Vorlagentextes zu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0195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7300" y="9345613"/>
            <a:ext cx="290195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/>
            </a:lvl1pPr>
          </a:lstStyle>
          <a:p>
            <a:pPr>
              <a:defRPr/>
            </a:pPr>
            <a:fld id="{D38E012F-B57F-4B62-A892-3F2A85A43FC2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57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F6E4EE-FBB5-4AE6-BD40-96BCD83E9D18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25603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noFill/>
          <a:ln/>
        </p:spPr>
        <p:txBody>
          <a:bodyPr lIns="89384" tIns="44694" rIns="89384" bIns="44694"/>
          <a:lstStyle/>
          <a:p>
            <a:pPr eaLnBrk="1" hangingPunct="1"/>
            <a:endParaRPr lang="en-GB" smtClean="0"/>
          </a:p>
        </p:txBody>
      </p:sp>
      <p:sp>
        <p:nvSpPr>
          <p:cNvPr id="25604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6696075" cy="5022850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9"/>
          <p:cNvSpPr>
            <a:spLocks noChangeArrowheads="1"/>
          </p:cNvSpPr>
          <p:nvPr userDrawn="1"/>
        </p:nvSpPr>
        <p:spPr bwMode="auto">
          <a:xfrm rot="10800000">
            <a:off x="5354638" y="6230938"/>
            <a:ext cx="927100" cy="514350"/>
          </a:xfrm>
          <a:prstGeom prst="leftArrow">
            <a:avLst>
              <a:gd name="adj1" fmla="val 51620"/>
              <a:gd name="adj2" fmla="val 51229"/>
            </a:avLst>
          </a:prstGeom>
          <a:gradFill rotWithShape="1">
            <a:gsLst>
              <a:gs pos="0">
                <a:srgbClr val="B7B7B7"/>
              </a:gs>
              <a:gs pos="100000">
                <a:srgbClr val="B7B7B7">
                  <a:gamma/>
                  <a:tint val="48627"/>
                  <a:invGamma/>
                  <a:alpha val="2000"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>
              <a:defRPr/>
            </a:pPr>
            <a:r>
              <a:rPr lang="de-DE" sz="1400">
                <a:solidFill>
                  <a:schemeClr val="bg1"/>
                </a:solidFill>
              </a:rPr>
              <a:t>Ihr Logo</a:t>
            </a:r>
          </a:p>
        </p:txBody>
      </p:sp>
      <p:pic>
        <p:nvPicPr>
          <p:cNvPr id="5" name="Picture 13" descr="PP small"/>
          <p:cNvPicPr>
            <a:picLocks noChangeAspect="1" noChangeArrowheads="1"/>
          </p:cNvPicPr>
          <p:nvPr userDrawn="1"/>
        </p:nvPicPr>
        <p:blipFill>
          <a:blip r:embed="rId3"/>
          <a:srcRect b="34532"/>
          <a:stretch>
            <a:fillRect/>
          </a:stretch>
        </p:blipFill>
        <p:spPr bwMode="auto">
          <a:xfrm>
            <a:off x="6499225" y="6324600"/>
            <a:ext cx="2419350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811213" y="2263775"/>
            <a:ext cx="7315200" cy="1323975"/>
          </a:xfrm>
        </p:spPr>
        <p:txBody>
          <a:bodyPr lIns="91440" rIns="91440" anchor="b"/>
          <a:lstStyle>
            <a:lvl1pPr algn="ctr">
              <a:lnSpc>
                <a:spcPct val="115000"/>
              </a:lnSpc>
              <a:defRPr sz="4000" i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11213" y="3829050"/>
            <a:ext cx="7323137" cy="904875"/>
          </a:xfrm>
        </p:spPr>
        <p:txBody>
          <a:bodyPr lIns="91440" tIns="45720" rIns="91440" bIns="4572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sz="2000" b="1"/>
            </a:lvl1pPr>
          </a:lstStyle>
          <a:p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 smtClean="0"/>
              <a:t>Sistemas de Información    Page 5</a:t>
            </a:r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6375" y="1031875"/>
            <a:ext cx="2044700" cy="47625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19100" y="1031875"/>
            <a:ext cx="5984875" cy="47625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 smtClean="0"/>
              <a:t>Sistemas de Información    Page 5</a:t>
            </a:r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 smtClean="0"/>
              <a:t>Sistemas de Información    Page 5</a:t>
            </a:r>
            <a:endParaRPr lang="de-DE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 smtClean="0"/>
              <a:t>Sistemas de Información    Page 5</a:t>
            </a:r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23863" y="1755775"/>
            <a:ext cx="4011612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87875" y="1755775"/>
            <a:ext cx="40132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 smtClean="0"/>
              <a:t>Sistemas de Información    Page 5</a:t>
            </a:r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 smtClean="0"/>
              <a:t>Sistemas de Información    Page 5</a:t>
            </a:r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 smtClean="0"/>
              <a:t>Sistemas de Información    Page 5</a:t>
            </a:r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 smtClean="0"/>
              <a:t>Sistemas de Información    Page 5</a:t>
            </a:r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 smtClean="0"/>
              <a:t>Sistemas de Información    Page 5</a:t>
            </a:r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 smtClean="0"/>
              <a:t>Sistemas de Información    Page 5</a:t>
            </a:r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 descr="C:\Archivos de programa\Microsoft Office\MEDIA\CAGCAT10\j0149481.wmf"/>
          <p:cNvPicPr>
            <a:picLocks noChangeAspect="1" noChangeArrowheads="1"/>
          </p:cNvPicPr>
          <p:nvPr userDrawn="1"/>
        </p:nvPicPr>
        <p:blipFill>
          <a:blip r:embed="rId14">
            <a:lum bright="70000" contrast="-70000"/>
          </a:blip>
          <a:srcRect/>
          <a:stretch>
            <a:fillRect/>
          </a:stretch>
        </p:blipFill>
        <p:spPr bwMode="auto">
          <a:xfrm>
            <a:off x="1612900" y="1233488"/>
            <a:ext cx="4775200" cy="452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9100" y="1031875"/>
            <a:ext cx="81819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de-DE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3863" y="1755775"/>
            <a:ext cx="8177212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90000" rIns="72000" bIns="9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4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0025" y="6437313"/>
            <a:ext cx="3048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s-PE" smtClean="0"/>
              <a:t>Sistemas de Información    Page 5</a:t>
            </a:r>
            <a:endParaRPr lang="de-DE" dirty="0"/>
          </a:p>
        </p:txBody>
      </p:sp>
      <p:sp>
        <p:nvSpPr>
          <p:cNvPr id="1044494" name="AutoShape 14"/>
          <p:cNvSpPr>
            <a:spLocks noChangeArrowheads="1"/>
          </p:cNvSpPr>
          <p:nvPr userDrawn="1"/>
        </p:nvSpPr>
        <p:spPr bwMode="auto">
          <a:xfrm rot="10800000">
            <a:off x="5354638" y="6230938"/>
            <a:ext cx="927100" cy="514350"/>
          </a:xfrm>
          <a:prstGeom prst="leftArrow">
            <a:avLst>
              <a:gd name="adj1" fmla="val 51620"/>
              <a:gd name="adj2" fmla="val 51229"/>
            </a:avLst>
          </a:prstGeom>
          <a:gradFill rotWithShape="1">
            <a:gsLst>
              <a:gs pos="0">
                <a:srgbClr val="B7B7B7"/>
              </a:gs>
              <a:gs pos="100000">
                <a:srgbClr val="B7B7B7">
                  <a:gamma/>
                  <a:tint val="48627"/>
                  <a:invGamma/>
                  <a:alpha val="2000"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>
              <a:defRPr/>
            </a:pPr>
            <a:endParaRPr lang="de-DE" sz="1400" dirty="0">
              <a:solidFill>
                <a:schemeClr val="bg1"/>
              </a:solidFill>
            </a:endParaRPr>
          </a:p>
        </p:txBody>
      </p:sp>
      <p:pic>
        <p:nvPicPr>
          <p:cNvPr id="1031" name="Picture 17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9400" y="6195184"/>
            <a:ext cx="1917699" cy="55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4" descr="C:\Archivos de programa\Microsoft Office\MEDIA\OFFICE12\Bullets\BD15018_.gif"/>
          <p:cNvPicPr>
            <a:picLocks noChangeAspect="1" noChangeArrowheads="1" noCrop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484188" y="5761038"/>
            <a:ext cx="261937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med">
    <p:wipe dir="r"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47663" indent="-347663" algn="l" defTabSz="801688" rtl="0" eaLnBrk="0" fontAlgn="base" hangingPunct="0">
        <a:spcBef>
          <a:spcPct val="75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Char char="p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365125" indent="333375" algn="l" defTabSz="801688" rtl="0" eaLnBrk="0" fontAlgn="base" hangingPunct="0">
        <a:spcBef>
          <a:spcPct val="75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Char char="p"/>
        <a:defRPr sz="2800">
          <a:solidFill>
            <a:schemeClr val="tx1"/>
          </a:solidFill>
          <a:latin typeface="+mn-lt"/>
        </a:defRPr>
      </a:lvl2pPr>
      <a:lvl3pPr marL="1149350" indent="-433388" algn="l" defTabSz="801688" rtl="0" eaLnBrk="0" fontAlgn="base" hangingPunct="0">
        <a:spcBef>
          <a:spcPct val="75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Char char="p"/>
        <a:defRPr sz="2400">
          <a:solidFill>
            <a:schemeClr val="tx1"/>
          </a:solidFill>
          <a:latin typeface="+mn-lt"/>
        </a:defRPr>
      </a:lvl3pPr>
      <a:lvl4pPr marL="1530350" indent="-363538" algn="l" defTabSz="801688" rtl="0" eaLnBrk="0" fontAlgn="base" hangingPunct="0">
        <a:spcBef>
          <a:spcPct val="75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Char char="–"/>
        <a:defRPr sz="2000">
          <a:solidFill>
            <a:schemeClr val="tx1"/>
          </a:solidFill>
          <a:latin typeface="+mn-lt"/>
        </a:defRPr>
      </a:lvl4pPr>
      <a:lvl5pPr marL="1887538" indent="-58738" algn="l" defTabSz="801688" rtl="0" eaLnBrk="0" fontAlgn="base" hangingPunct="0">
        <a:spcBef>
          <a:spcPct val="75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5pPr>
      <a:lvl6pPr marL="2344738" algn="l" defTabSz="801688" rtl="0" eaLnBrk="0" fontAlgn="base" hangingPunct="0">
        <a:spcBef>
          <a:spcPct val="75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defRPr>
          <a:solidFill>
            <a:schemeClr val="tx1"/>
          </a:solidFill>
          <a:latin typeface="+mn-lt"/>
        </a:defRPr>
      </a:lvl6pPr>
      <a:lvl7pPr marL="2801938" algn="l" defTabSz="801688" rtl="0" eaLnBrk="0" fontAlgn="base" hangingPunct="0">
        <a:spcBef>
          <a:spcPct val="75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defRPr>
          <a:solidFill>
            <a:schemeClr val="tx1"/>
          </a:solidFill>
          <a:latin typeface="+mn-lt"/>
        </a:defRPr>
      </a:lvl7pPr>
      <a:lvl8pPr marL="3259138" algn="l" defTabSz="801688" rtl="0" eaLnBrk="0" fontAlgn="base" hangingPunct="0">
        <a:spcBef>
          <a:spcPct val="75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defRPr>
          <a:solidFill>
            <a:schemeClr val="tx1"/>
          </a:solidFill>
          <a:latin typeface="+mn-lt"/>
        </a:defRPr>
      </a:lvl8pPr>
      <a:lvl9pPr marL="3716338" algn="l" defTabSz="801688" rtl="0" eaLnBrk="0" fontAlgn="base" hangingPunct="0">
        <a:spcBef>
          <a:spcPct val="75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defRPr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FIECON.doc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 txBox="1">
            <a:spLocks/>
          </p:cNvSpPr>
          <p:nvPr/>
        </p:nvSpPr>
        <p:spPr bwMode="auto">
          <a:xfrm>
            <a:off x="2679700" y="3949700"/>
            <a:ext cx="396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801688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125" indent="333375" algn="l" defTabSz="801688" rtl="0" eaLnBrk="0" fontAlgn="base" hangingPunct="0">
              <a:spcBef>
                <a:spcPct val="75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</a:defRPr>
            </a:lvl2pPr>
            <a:lvl3pPr marL="1149350" indent="-433388" algn="l" defTabSz="801688" rtl="0" eaLnBrk="0" fontAlgn="base" hangingPunct="0">
              <a:spcBef>
                <a:spcPct val="75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+mn-lt"/>
              </a:defRPr>
            </a:lvl3pPr>
            <a:lvl4pPr marL="1530350" indent="-363538" algn="l" defTabSz="801688" rtl="0" eaLnBrk="0" fontAlgn="base" hangingPunct="0">
              <a:spcBef>
                <a:spcPct val="75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887538" indent="-58738" algn="l" defTabSz="801688" rtl="0" eaLnBrk="0" fontAlgn="base" hangingPunct="0">
              <a:spcBef>
                <a:spcPct val="75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344738" algn="l" defTabSz="801688" rtl="0" eaLnBrk="0" fontAlgn="base" hangingPunct="0">
              <a:spcBef>
                <a:spcPct val="75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defRPr>
                <a:solidFill>
                  <a:schemeClr val="tx1"/>
                </a:solidFill>
                <a:latin typeface="+mn-lt"/>
              </a:defRPr>
            </a:lvl6pPr>
            <a:lvl7pPr marL="2801938" algn="l" defTabSz="801688" rtl="0" eaLnBrk="0" fontAlgn="base" hangingPunct="0">
              <a:spcBef>
                <a:spcPct val="75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defRPr>
                <a:solidFill>
                  <a:schemeClr val="tx1"/>
                </a:solidFill>
                <a:latin typeface="+mn-lt"/>
              </a:defRPr>
            </a:lvl7pPr>
            <a:lvl8pPr marL="3259138" algn="l" defTabSz="801688" rtl="0" eaLnBrk="0" fontAlgn="base" hangingPunct="0">
              <a:spcBef>
                <a:spcPct val="75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defRPr>
                <a:solidFill>
                  <a:schemeClr val="tx1"/>
                </a:solidFill>
                <a:latin typeface="+mn-lt"/>
              </a:defRPr>
            </a:lvl8pPr>
            <a:lvl9pPr marL="3716338" algn="l" defTabSz="801688" rtl="0" eaLnBrk="0" fontAlgn="base" hangingPunct="0">
              <a:spcBef>
                <a:spcPct val="75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es-PE" b="0" dirty="0" smtClean="0"/>
              <a:t>Integrantes: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s-PE" sz="1800" b="0" dirty="0" smtClean="0"/>
              <a:t>Ballón Flores, Ítalo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s-PE" sz="1800" b="0" dirty="0" smtClean="0"/>
              <a:t>Mamani </a:t>
            </a:r>
            <a:r>
              <a:rPr lang="es-PE" sz="1800" b="0" dirty="0" err="1" smtClean="0"/>
              <a:t>Ticona</a:t>
            </a:r>
            <a:r>
              <a:rPr lang="es-PE" sz="1800" b="0" dirty="0" smtClean="0"/>
              <a:t>, Héctor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s-PE" sz="1800" b="0" dirty="0" err="1" smtClean="0"/>
              <a:t>Rodriguez</a:t>
            </a:r>
            <a:r>
              <a:rPr lang="es-PE" sz="1800" b="0" dirty="0" smtClean="0"/>
              <a:t> </a:t>
            </a:r>
            <a:r>
              <a:rPr lang="es-PE" sz="1800" b="0" dirty="0" err="1" smtClean="0"/>
              <a:t>Inkarroca</a:t>
            </a:r>
            <a:r>
              <a:rPr lang="es-PE" sz="1800" b="0" dirty="0" smtClean="0"/>
              <a:t>, Juan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s-PE" sz="1800" b="0" dirty="0" err="1" smtClean="0"/>
              <a:t>Saico</a:t>
            </a:r>
            <a:r>
              <a:rPr lang="es-PE" sz="1800" b="0" dirty="0" smtClean="0"/>
              <a:t> Rodríguez, Willy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s-PE" sz="1800" b="0" dirty="0" err="1" smtClean="0"/>
              <a:t>Sucasaire</a:t>
            </a:r>
            <a:r>
              <a:rPr lang="es-PE" sz="1800" b="0" dirty="0" smtClean="0"/>
              <a:t> Lima, </a:t>
            </a:r>
            <a:r>
              <a:rPr lang="es-PE" sz="1800" b="0" dirty="0" err="1" smtClean="0"/>
              <a:t>Yhonatan</a:t>
            </a:r>
            <a:endParaRPr lang="es-PE" sz="1800" b="0" dirty="0" smtClean="0"/>
          </a:p>
          <a:p>
            <a:pPr algn="l"/>
            <a:endParaRPr lang="es-PE" b="0" dirty="0"/>
          </a:p>
        </p:txBody>
      </p:sp>
      <p:sp>
        <p:nvSpPr>
          <p:cNvPr id="5" name="1 Título"/>
          <p:cNvSpPr txBox="1">
            <a:spLocks/>
          </p:cNvSpPr>
          <p:nvPr/>
        </p:nvSpPr>
        <p:spPr bwMode="auto">
          <a:xfrm>
            <a:off x="2006600" y="1834514"/>
            <a:ext cx="5689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40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PE" sz="3200" dirty="0" smtClean="0"/>
              <a:t>EMPRESA FIECON </a:t>
            </a:r>
            <a:r>
              <a:rPr lang="es-PE" sz="3200" dirty="0" smtClean="0"/>
              <a:t>E.I.R.L</a:t>
            </a:r>
          </a:p>
          <a:p>
            <a:r>
              <a:rPr lang="es-PE" sz="3200" dirty="0" smtClean="0"/>
              <a:t>PROCESOS</a:t>
            </a:r>
            <a:endParaRPr lang="es-PE" sz="3200" dirty="0"/>
          </a:p>
        </p:txBody>
      </p:sp>
      <p:pic>
        <p:nvPicPr>
          <p:cNvPr id="9" name="10 Imagen" descr="Sin título-1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5" r="36928"/>
          <a:stretch>
            <a:fillRect/>
          </a:stretch>
        </p:blipFill>
        <p:spPr bwMode="auto">
          <a:xfrm>
            <a:off x="228600" y="1193800"/>
            <a:ext cx="2451100" cy="488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5 Imagen" descr="Logo_k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00" y="1047750"/>
            <a:ext cx="5334000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DESCRIPCIÓN DE LA EMPRESA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sz="2000" dirty="0"/>
              <a:t>La empresa COMERCIAL FIECON E.I.R.L, se pone a su disposición como proveedor de bienes y servicios en distintos ámbitos que su institución tiene a cargo. Le brindamos servicios múltiples en general servicios profesionales, prestación y contratación de servicios profesionales y técnicos en la modalidad de ejecución de obras y contratos directos, administración, licitación, invitación o cualquier otra modalidad legalmente permitida, a personas naturales y jurídicas así como a organismos privados y públicos. </a:t>
            </a:r>
          </a:p>
          <a:p>
            <a:pPr algn="just"/>
            <a:endParaRPr lang="es-PE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PE" smtClean="0"/>
              <a:t>Sistemas de Información    Page 5</a:t>
            </a:r>
            <a:endParaRPr lang="de-DE" dirty="0"/>
          </a:p>
        </p:txBody>
      </p:sp>
      <p:sp>
        <p:nvSpPr>
          <p:cNvPr id="5" name="4 Rectángulo"/>
          <p:cNvSpPr/>
          <p:nvPr/>
        </p:nvSpPr>
        <p:spPr>
          <a:xfrm>
            <a:off x="863600" y="46195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s-PE" b="1" dirty="0"/>
              <a:t>Fecha de Creación de la Empresa</a:t>
            </a:r>
          </a:p>
          <a:p>
            <a:r>
              <a:rPr lang="es-PE" dirty="0"/>
              <a:t>Fecha de creación 11/11/2010.</a:t>
            </a:r>
            <a:endParaRPr lang="es-PE" sz="1600" dirty="0"/>
          </a:p>
          <a:p>
            <a:pPr lvl="1"/>
            <a:r>
              <a:rPr lang="es-PE" b="1" dirty="0"/>
              <a:t>Rubro.</a:t>
            </a:r>
          </a:p>
          <a:p>
            <a:r>
              <a:rPr lang="es-PE" dirty="0"/>
              <a:t>Operador Logístico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6693481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ORGANIGRAMA</a:t>
            </a:r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PE" smtClean="0"/>
              <a:t>Sistemas de Información    Page 5</a:t>
            </a:r>
            <a:endParaRPr lang="de-DE"/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821198587"/>
              </p:ext>
            </p:extLst>
          </p:nvPr>
        </p:nvGraphicFramePr>
        <p:xfrm>
          <a:off x="368300" y="876300"/>
          <a:ext cx="8153400" cy="452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58818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DIAGRAMA DE PROCESO</a:t>
            </a:r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PE" smtClean="0"/>
              <a:t>Sistemas de Información    Page 5</a:t>
            </a:r>
            <a:endParaRPr lang="de-DE" dirty="0"/>
          </a:p>
        </p:txBody>
      </p:sp>
      <p:pic>
        <p:nvPicPr>
          <p:cNvPr id="8194" name="Picture 2" descr="http://ricardomarquez.net/wp-content/uploads/2012/08/tercerizar2.pn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852612"/>
            <a:ext cx="4000500" cy="32099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8899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PE" smtClean="0"/>
              <a:t>Sistemas de Información    Page 5</a:t>
            </a:r>
            <a:endParaRPr lang="de-DE"/>
          </a:p>
        </p:txBody>
      </p:sp>
      <p:sp>
        <p:nvSpPr>
          <p:cNvPr id="5" name="4 Rectángulo"/>
          <p:cNvSpPr/>
          <p:nvPr/>
        </p:nvSpPr>
        <p:spPr>
          <a:xfrm>
            <a:off x="2652245" y="2967335"/>
            <a:ext cx="38395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GRACIAS!!</a:t>
            </a:r>
            <a:endParaRPr lang="es-E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39941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-OFF DISPLAYTYPE" val="0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F49B17"/>
      </a:dk2>
      <a:lt2>
        <a:srgbClr val="B5412C"/>
      </a:lt2>
      <a:accent1>
        <a:srgbClr val="496954"/>
      </a:accent1>
      <a:accent2>
        <a:srgbClr val="658570"/>
      </a:accent2>
      <a:accent3>
        <a:srgbClr val="FFFFFF"/>
      </a:accent3>
      <a:accent4>
        <a:srgbClr val="000000"/>
      </a:accent4>
      <a:accent5>
        <a:srgbClr val="B1B9B3"/>
      </a:accent5>
      <a:accent6>
        <a:srgbClr val="5B7865"/>
      </a:accent6>
      <a:hlink>
        <a:srgbClr val="9EBEA9"/>
      </a:hlink>
      <a:folHlink>
        <a:srgbClr val="CAEAD5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F49B17"/>
        </a:dk2>
        <a:lt2>
          <a:srgbClr val="B5412C"/>
        </a:lt2>
        <a:accent1>
          <a:srgbClr val="496954"/>
        </a:accent1>
        <a:accent2>
          <a:srgbClr val="658570"/>
        </a:accent2>
        <a:accent3>
          <a:srgbClr val="FFFFFF"/>
        </a:accent3>
        <a:accent4>
          <a:srgbClr val="000000"/>
        </a:accent4>
        <a:accent5>
          <a:srgbClr val="B1B9B3"/>
        </a:accent5>
        <a:accent6>
          <a:srgbClr val="5B7865"/>
        </a:accent6>
        <a:hlink>
          <a:srgbClr val="9EBEA9"/>
        </a:hlink>
        <a:folHlink>
          <a:srgbClr val="CAEA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174</Words>
  <Application>Microsoft Office PowerPoint</Application>
  <PresentationFormat>Presentación en pantalla (4:3)</PresentationFormat>
  <Paragraphs>34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Standarddesign</vt:lpstr>
      <vt:lpstr>Presentación de PowerPoint</vt:lpstr>
      <vt:lpstr>DESCRIPCIÓN DE LA EMPRESA</vt:lpstr>
      <vt:lpstr>ORGANIGRAMA</vt:lpstr>
      <vt:lpstr>DIAGRAMA DE PROCESO</vt:lpstr>
      <vt:lpstr>Presentación de PowerPoint</vt:lpstr>
    </vt:vector>
  </TitlesOfParts>
  <Company>PresentationPoint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Clipboard</dc:title>
  <dc:creator>PresentationPoint</dc:creator>
  <cp:lastModifiedBy>YHONATAN</cp:lastModifiedBy>
  <cp:revision>641</cp:revision>
  <cp:lastPrinted>2005-03-15T07:48:11Z</cp:lastPrinted>
  <dcterms:created xsi:type="dcterms:W3CDTF">2004-11-16T16:03:16Z</dcterms:created>
  <dcterms:modified xsi:type="dcterms:W3CDTF">2013-09-20T23:03:36Z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PPL_Language">
    <vt:i4>1031</vt:i4>
  </property>
</Properties>
</file>