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2980800" y="0"/>
            <a:ext cx="61632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Centro Universitário de Brasília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Trabalho de Conclusão de curso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em Ciências da Computação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6624175" y="2897025"/>
            <a:ext cx="2248200" cy="76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talo Ximenes Oliveira</a:t>
            </a:r>
            <a:b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homas Edson Watanabe</a:t>
            </a:r>
            <a:b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islan Andrade Lins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25" y="189300"/>
            <a:ext cx="2248152" cy="76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type="ctrTitle"/>
          </p:nvPr>
        </p:nvSpPr>
        <p:spPr>
          <a:xfrm>
            <a:off x="1490400" y="2067021"/>
            <a:ext cx="61632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PROJETO INTEGRADOR 4:</a:t>
            </a:r>
            <a:b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ANALISANDO OS DADOS COLETADOS</a:t>
            </a:r>
            <a:b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>
            <p:ph idx="1" type="subTitle"/>
          </p:nvPr>
        </p:nvSpPr>
        <p:spPr>
          <a:xfrm>
            <a:off x="4304525" y="3786075"/>
            <a:ext cx="45186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Orientador: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Prof. Antônio Barbosa Júnior</a:t>
            </a: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MSc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3405300" y="4419825"/>
            <a:ext cx="22482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Brasília, Julho de 2018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4294967295" type="ctrTitle"/>
          </p:nvPr>
        </p:nvSpPr>
        <p:spPr>
          <a:xfrm>
            <a:off x="1756175" y="265275"/>
            <a:ext cx="5321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FUNÇÃO PARA POPULAR A TABELA DE MUNICÍPIO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63" y="1424125"/>
            <a:ext cx="5631675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596250" y="1541825"/>
            <a:ext cx="79515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quarta parte do trabalho apresenta noções de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estatística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 de ciência de dados para demonstrar 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relevância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dos temas e ajudar o leitor a compreender os exemplos.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Nessa etapa é importante lembrar de alguns conceitos ensinados na disciplina de probabilidade 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estatísticas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para isso usamos dois conceitos chaves para usar nessa aplicação, são eles 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variância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 o desvio.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NOÇÕES DE ESTATÍSTICA E CIÊNCIA DE DADOS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596250" y="1196700"/>
            <a:ext cx="79515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de dados permite, através principalmente de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técnicas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visuais, a familiarização com a metodologia nas verificações do pesquisador. Etapa esta realizada após a coleta e a inclusão dos dados em um banco adequado.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estatística é um conjunto de técnicas e métodos de pesquisa que entre outros tópicos envolve o planejamento do experimento a ser realizado, a coleta qualificada dos dados, a inferência, o processamento, a análise e a disseminação das informações.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NOÇÕES DE ESTATÍSTICA E CIÊNCIA DE DADOS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596250" y="1237025"/>
            <a:ext cx="79515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MÉDIA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Média é a soma dos valores de cada coluna do banco de dados, dividido pelo número de elementos presente no conjunto de dados. Para essa aplicação foi usado o total de população entre os anos de 2013 e 2016.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VARIÂNCIA 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DESVIO PADRÃO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	Medidas de dispersão dos dados que indicam uma regularidade dos dados, para essa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aplicação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o dado base para essa verificação é o PIB 2010 dos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municípios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brasileiros.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NOÇÕES DE ESTATÍSTICA E CIÊNCIA DE DADOS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596250" y="1237025"/>
            <a:ext cx="79515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IDH 2010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de Desenvolvimento Humano, é uma medida que avalia a qualidade de vida, o desenvolvimento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econômico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esse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varia de 0 a 1. O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cálculo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desse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feito pelo IBGE, e leva em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consideração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os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critérios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saúde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educação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e renda (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Per Capita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e PIB).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GINI 2010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	Índice de GINI, é uma medida para calcular os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níveis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de desigualdade social, semelhante ao IDH esse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varia de 0 a 1. Onde zero corresponde a uma completa igualdade na renda e um que corresponde a uma completa desigualdade entre as rendas.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NOÇÕES DE ESTATÍSTICA E CIÊNCIA DE DADOS - IDH x GINI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596250" y="1272675"/>
            <a:ext cx="79515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quinta parte do trabalho apresenta as principais bibliotecas da linguagem python para realizar análises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estatísticas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que foram utilizadas no trabalho e em seguida apresenta um resumo do que o exemplo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prático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de análise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estatística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faz.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Algumas bibliotecas externas do python foram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necessárias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serem importadas, e são elas: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Pandas, Numpy, MatPlotLib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Dash, Dash-Render, Dash-Components, Dash-Core, Plotly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MysqlClient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>
            <p:ph idx="4294967295" type="ctrTitle"/>
          </p:nvPr>
        </p:nvSpPr>
        <p:spPr>
          <a:xfrm>
            <a:off x="1490400" y="265250"/>
            <a:ext cx="60120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BIBLIOTECAS DE ESTATÍSTICA DO PYTHON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596250" y="1363575"/>
            <a:ext cx="79515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dash==0.21.1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dash-renderer==0.13.0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dash-html-components==0.11.0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dash-core-components==0.23.0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plotly --upgrade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mysqlclient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matplotlib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pip install pandas</a:t>
            </a:r>
            <a:br>
              <a:rPr lang="pt-BR"/>
            </a:br>
            <a:endParaRPr/>
          </a:p>
        </p:txBody>
      </p:sp>
      <p:sp>
        <p:nvSpPr>
          <p:cNvPr id="372" name="Shape 372"/>
          <p:cNvSpPr txBox="1"/>
          <p:nvPr>
            <p:ph idx="4294967295" type="ctrTitle"/>
          </p:nvPr>
        </p:nvSpPr>
        <p:spPr>
          <a:xfrm>
            <a:off x="1490400" y="265250"/>
            <a:ext cx="58968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COMANDOS PARA IMPORTAR AS BIBLIOTECAS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PANDAS -</a:t>
            </a:r>
            <a:r>
              <a:rPr lang="pt-B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EXEMPLO DE DATAFRAME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0" y="1317150"/>
            <a:ext cx="6458350" cy="1621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4294967295" type="ctrTitle"/>
          </p:nvPr>
        </p:nvSpPr>
        <p:spPr>
          <a:xfrm>
            <a:off x="1858625" y="207725"/>
            <a:ext cx="50799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CONEXÃO COM O BANCO DE DADOS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00" y="1328850"/>
            <a:ext cx="6163200" cy="266910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CONSULTA DOS DADOS DO BANCO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25" y="1631875"/>
            <a:ext cx="6603125" cy="1387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596250" y="1036775"/>
            <a:ext cx="80220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O Projeto Integrador 4, proposto pelo Mestre Antônio Barbosa Júnior e pelo Doutor Paulo Rogério Foina, tem como premissa a elaboração de um trabalho no estilo tutorial a respeito a respeito de bancos de dados relacionais para ser utilizado como referência e material de apoio por alunos mais novatos na elaboração de trabalhos acadêmicos nos quais seja necessária a utilização de um banco de dados e/ou análises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estatísticas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de dados de interesse.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Para auxiliar no entendimento do funcionamento e da estruturação de bancos de dados relacionais e de programas que implementem os temas propostos, foram desenvolvidos exemplos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práticos pelos autores deste trabalho, cujos códigos fonte estão disponíveis no seguinte link: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https://drive.google.com/drive/folders/1iEF6knQphRCCiOHFO_-lO6-JVjZJ7aYa?usp=sharing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sexta parte do trabalho explica como gerar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relatórios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estatísticos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dos dados consultados no banco utilizando a linguagem python e como essa implementação funciona. Utilizando dados do exemplo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prático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desenvolvido para fins de demonstração.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gráficos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são gerados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 partir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de uma biblioteca externa baseada na </a:t>
            </a:r>
            <a:r>
              <a:rPr i="1" lang="pt-BR" sz="1800">
                <a:latin typeface="Arial"/>
                <a:ea typeface="Arial"/>
                <a:cs typeface="Arial"/>
                <a:sym typeface="Arial"/>
              </a:rPr>
              <a:t>framework Flask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que ao ser importada, fornece diversos tipos de componentes html para serem introduzidos ao sistema web. Ao fazer a consulta no banco, e passa-la a um dataframe, tal dado é inserido ao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gráfico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em suas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posições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cartesianas(x,y).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GERANDO RELATÓRIOS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EXEMPLO DE GRÁFICO ESTATÍSTICO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413" y="1336200"/>
            <a:ext cx="6539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Para o desenvolvimento dos exemplo práticos foram utilizados: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Python Versão 3.6;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Mysql Workbench;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XAMPP;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BRModelo;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metodologia utilizada para o referencial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teórico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foi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pesquisa em materiais didáticos acerca dos temas abordados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em livros, sites e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vídeos.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Nos exemplo práticos foram utilizados dados do IBGE para a população do banco e as análises estatísticas</a:t>
            </a:r>
            <a:r>
              <a:rPr lang="pt-BR"/>
              <a:t>.</a:t>
            </a:r>
            <a:endParaRPr/>
          </a:p>
        </p:txBody>
      </p:sp>
      <p:sp>
        <p:nvSpPr>
          <p:cNvPr id="408" name="Shape 408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Este trabalho tenta resumir os conhecimentos necessários para a elaboração de um banco de dados funcional e a extração de informações úteis dos dados armazenados nele, permitindo ao leitor utilizar ter uma boa base de conhecimento a respeito dos temas e otimizando o seu tempo, já que o tempo que seria gasto na pesquisa em busca desses conhecimentos poderá ser utilizado para desenvolver aplicações mais robustas e mais sofisticadas em uma situação de mundo real. Desde já agradecemos 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compreensão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atenção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de todos os envolvidos e colaboradores desse projeto. </a:t>
            </a:r>
            <a:endParaRPr/>
          </a:p>
        </p:txBody>
      </p:sp>
      <p:sp>
        <p:nvSpPr>
          <p:cNvPr id="414" name="Shape 414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596250" y="944750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Elaborar referencial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teórico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na forma de texto didático sobre o modelo Relacional e a linguagem sql.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Elaborar texto explicativo e exemplo prático a serem utilizados como orientação para a modelagem de um banco de dados para receber dados de interesse de uma fonte externa e realizar análises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estatísticas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sobre estes dados.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Elaborar texto de orientação e exemplo prático a serem utilizados como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referência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para a construção de um banco de dados baseado no modelo gerado.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Elaborar texto explicativo e exemplo prático de uma rotina de população do banco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construído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utilizando a linguagem python.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Elaborar texto didático a respeito da ciência de dados e noções de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estatística.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Desenvolver exemplo prático de aplicação para realizar análises estatísticas sobre os dados armazenados no banco de dados utilizando a linguagem python, a ser utilizado como referência no desenvolvimento de uma aplicação deste tipo.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/>
              <a:t> </a:t>
            </a:r>
            <a:endParaRPr/>
          </a:p>
        </p:txBody>
      </p:sp>
      <p:sp>
        <p:nvSpPr>
          <p:cNvPr id="294" name="Shape 294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OBJETIVOS GERAIS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primeira parte do trabalho consiste em um texto teórico acerca dos conceitos relevantes ao tema proposto, começando com um breve trecho introdutório sobre os desafios e as soluções do armazenamento de dados em disco e da função dos bancos de dados e dos SGBDs; passando depois para a exposição dos principais conceitos da teoria dos conjuntos e da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álgebra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relacional que definem a lógica utilizada pelos bancos de dados; então um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pequeno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trecho sobre o modelo relacional; depois os principais conceitos do modelo entidade relacionamento;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em seguida a normatização e as formas normais; e por último uma descrição dos principais tipos de dados utilizados em sql e uma breve descrição das sub linguagens sql.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REFERENCIAL TEÓRICO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segunda parte do trabalho apresenta resumidamente os conceitos da modelagem de dados que devem ser utilizados no projeto e desenvolvimento de um banco de dados, incluindo um exemplo de um modelo conceitual do tipo entidade relacionamento e de um modelo lógico; Esta parte se encerra com um trecho descrevendo como manter a integridade relacional dos dados no SGBD utilizado.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>
            <p:ph idx="4294967295" type="ctrTitle"/>
          </p:nvPr>
        </p:nvSpPr>
        <p:spPr>
          <a:xfrm>
            <a:off x="782450" y="265250"/>
            <a:ext cx="722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PROJETANDO UMA BASE DE DADOS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 CONCEITUAL (E</a:t>
            </a: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-R)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38" y="1195200"/>
            <a:ext cx="6353325" cy="3189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25" y="1141700"/>
            <a:ext cx="6825924" cy="3322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596250" y="1036775"/>
            <a:ext cx="7951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terceira parte do trabalho apresenta os scripts em linguagem sql utilizados para gerar um banco de dados neste padrão, em seguida é apresentado um exemplo comentado de uma rotina escrita em linguagem python para a população do banco de dados gerado utilizando dados de interesse.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Script consiste basicamente em ler uma base de dados em .csv e após ler linha a linha do csv, identificar a tabela designada e posteriormente inserir o dado na tabela.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Após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ter feito isso com sucesso, o script realiza um commit para garantir que as informações sejam, de fato gravadas em cada tabela.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CONSTRUINDO AS TABELAS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4294967295" type="ctrTitle"/>
          </p:nvPr>
        </p:nvSpPr>
        <p:spPr>
          <a:xfrm>
            <a:off x="1490400" y="265250"/>
            <a:ext cx="6163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COMANDOS SQL PARA INSERIR OS DADOS NO BANCO</a:t>
            </a:r>
            <a:endParaRPr sz="3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25" y="2068600"/>
            <a:ext cx="7599999" cy="9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