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572B2F-1152-49C0-AEE3-E21B9F8534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/>
          </a:blip>
          <a:srcRect l="-1" t="15740" r="-5729" b="10990"/>
          <a:stretch/>
        </p:blipFill>
        <p:spPr>
          <a:xfrm>
            <a:off x="20" y="10"/>
            <a:ext cx="128904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CBC583-4706-4F33-8A2F-E7766CBA7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r>
              <a:rPr lang="en-US" dirty="0"/>
              <a:t>CSS grid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A9F33-16FA-4891-8927-2AA476584A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r>
              <a:rPr lang="en-US" dirty="0"/>
              <a:t>by: Itamar Mizrahi</a:t>
            </a:r>
            <a:endParaRPr lang="en-I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06C169-D638-4037-8007-8B00C2FC5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13603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F4014E-6BAF-4F6C-B8CE-81A4D8F88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91C919-1CCE-4DE8-BCB6-6D4A823AB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845D3C1D-A85C-44EE-A21E-2DAAEC79F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272C03D-FF5F-4787-9923-252D8F950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09E94B5-14C4-4FFC-A641-4DD9C0733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987E165-75F1-443C-9A05-ADC511C33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31B2BD-39BF-44C1-93E9-C289C2A2F62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40000"/>
            <a:extLst/>
          </a:blip>
          <a:srcRect t="131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37F222-F0E4-4746-9CBA-A01E8A46C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>
                <a:solidFill>
                  <a:schemeClr val="tx1"/>
                </a:solidFill>
              </a:rPr>
              <a:t>What is CSS grid?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67AF9-39F9-40B3-BAA9-4AD5E1D3F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4777380"/>
            <a:ext cx="8825658" cy="861420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>
              <a:buNone/>
            </a:pPr>
            <a:r>
              <a:rPr lang="en-US" cap="all" dirty="0"/>
              <a:t>Its about making a layout (like this background), modify it in verity ways, </a:t>
            </a:r>
          </a:p>
          <a:p>
            <a:pPr marL="0" indent="0">
              <a:buNone/>
            </a:pPr>
            <a:r>
              <a:rPr lang="en-US" cap="all" dirty="0"/>
              <a:t> and in the most useful ones.</a:t>
            </a:r>
          </a:p>
          <a:p>
            <a:pPr marL="0" indent="0">
              <a:buNone/>
            </a:pPr>
            <a:endParaRPr lang="en-US" cap="all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40877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CB8BD-F6CB-4C86-91BC-8627629DE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/>
              <a:t>But why CSS grid? Why not Flexbox?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7B72C-C707-433C-813A-F42421A50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3300836" cy="4195481"/>
          </a:xfrm>
        </p:spPr>
        <p:txBody>
          <a:bodyPr>
            <a:normAutofit/>
          </a:bodyPr>
          <a:lstStyle/>
          <a:p>
            <a:r>
              <a:rPr lang="en-US" dirty="0"/>
              <a:t>Flexbox is only good in one direction, we can not use them in the same direction at once .</a:t>
            </a:r>
          </a:p>
          <a:p>
            <a:r>
              <a:rPr lang="en-US" dirty="0"/>
              <a:t>We have to use extra markup, if we want to nest the flex items.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40E2EB-718C-4336-B98A-4EC3927CA3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10" t="-4" r="-60" b="7"/>
          <a:stretch/>
        </p:blipFill>
        <p:spPr>
          <a:xfrm>
            <a:off x="4851401" y="2052916"/>
            <a:ext cx="3067956" cy="419548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63BBE9-EE46-4FE4-AB21-2BFAAE4C3A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266" r="23511"/>
          <a:stretch/>
        </p:blipFill>
        <p:spPr>
          <a:xfrm>
            <a:off x="8159051" y="2052213"/>
            <a:ext cx="2443840" cy="419618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2567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C0F4014E-6BAF-4F6C-B8CE-81A4D8F88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891C919-1CCE-4DE8-BCB6-6D4A823AB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845D3C1D-A85C-44EE-A21E-2DAAEC79F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272C03D-FF5F-4787-9923-252D8F950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09E94B5-14C4-4FFC-A641-4DD9C0733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D987E165-75F1-443C-9A05-ADC511C33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CF1829-2B64-4CA5-BDB3-560FB98CB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108" y="1454964"/>
            <a:ext cx="4802191" cy="330884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7200"/>
              <a:t>CSS grid to the rescue!</a:t>
            </a:r>
          </a:p>
        </p:txBody>
      </p:sp>
      <p:pic>
        <p:nvPicPr>
          <p:cNvPr id="22" name="Content Placeholder 6">
            <a:extLst>
              <a:ext uri="{FF2B5EF4-FFF2-40B4-BE49-F238E27FC236}">
                <a16:creationId xmlns:a16="http://schemas.microsoft.com/office/drawing/2014/main" id="{C809D045-0606-4269-9020-5BFC9E6C0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/>
          <a:srcRect l="-1" t="-1" r="-1" b="-11429"/>
          <a:stretch/>
        </p:blipFill>
        <p:spPr>
          <a:xfrm>
            <a:off x="-1" y="9"/>
            <a:ext cx="6094407" cy="764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717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A5DE81-E355-4AAB-B775-BEAF14ECA3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15000"/>
            <a:extLst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7CF74D-3AEA-40D9-A0AF-0AB930314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 dirty="0"/>
              <a:t>CSS grid</a:t>
            </a:r>
            <a:endParaRPr lang="en-I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301731-CD34-4213-B979-1F8EE9C38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9F7C0-E3B1-4730-A415-694936644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 anchor="ctr">
            <a:normAutofit/>
          </a:bodyPr>
          <a:lstStyle/>
          <a:p>
            <a:r>
              <a:rPr lang="en-US" dirty="0"/>
              <a:t>The content div acts as the grid wrapper </a:t>
            </a:r>
          </a:p>
          <a:p>
            <a:r>
              <a:rPr lang="en-US" dirty="0"/>
              <a:t>Then we put the elements we want to include in the div</a:t>
            </a:r>
          </a:p>
          <a:p>
            <a:r>
              <a:rPr lang="en-US" dirty="0"/>
              <a:t>That’s it for the html markups! </a:t>
            </a:r>
          </a:p>
          <a:p>
            <a:r>
              <a:rPr lang="en-US" dirty="0"/>
              <a:t>Now we can focus on the fun part- CSS!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273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831665-C1CD-4CD2-9DEC-5887D34C3B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57A0036-B1EA-413D-9B13-228364CBF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353316" y="0"/>
            <a:ext cx="7770296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BC559B-C359-4CE7-BF1B-BB3E091B3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1931" y="295728"/>
            <a:ext cx="6557921" cy="767688"/>
          </a:xfrm>
        </p:spPr>
        <p:txBody>
          <a:bodyPr anchor="b">
            <a:normAutofit/>
          </a:bodyPr>
          <a:lstStyle/>
          <a:p>
            <a:r>
              <a:rPr lang="en-US" sz="2800"/>
              <a:t>but why grid?</a:t>
            </a:r>
            <a:endParaRPr lang="en-IL" sz="2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DF1138-5525-4EF6-8245-FF3D24E33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352800" y="1295400"/>
            <a:ext cx="7772400" cy="55626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7089B-18C5-4D9C-B684-AEA83BC67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1932" y="1447800"/>
            <a:ext cx="6557921" cy="4800599"/>
          </a:xfrm>
        </p:spPr>
        <p:txBody>
          <a:bodyPr anchor="t">
            <a:normAutofit/>
          </a:bodyPr>
          <a:lstStyle/>
          <a:p>
            <a:r>
              <a:rPr lang="en-US" sz="1800" dirty="0"/>
              <a:t>CSS grid threats the page just as a grid, that’s all it is! A box of rows an columns </a:t>
            </a:r>
          </a:p>
          <a:p>
            <a:r>
              <a:rPr lang="en-US" sz="1800" dirty="0"/>
              <a:t>We can put the elements where we want , in any order we want!</a:t>
            </a:r>
          </a:p>
          <a:p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5570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4733F-EE22-4398-9322-8FC86BD6E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/>
              <a:t>CSS grid on mobile</a:t>
            </a:r>
            <a:endParaRPr lang="en-I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6301731-CD34-4213-B979-1F8EE9C38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319139-C989-4313-8FCF-563AB20D95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15000"/>
            <a:extLst/>
          </a:blip>
          <a:srcRect l="1753" t="1" r="-8" b="1"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98B93-245F-4D57-90CF-D980D14BD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 anchor="ctr">
            <a:normAutofit/>
          </a:bodyPr>
          <a:lstStyle/>
          <a:p>
            <a:r>
              <a:rPr lang="en-US" dirty="0"/>
              <a:t>We can rearrange the content depending on the screen size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398810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7C767-F6C5-43AA-BFA6-A6CF9EE59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Unlimited options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4181D-A6D3-4516-8DEF-1FAF5C81C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Enough talking, lets see CSS grid on action.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9948588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192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CSS grid</vt:lpstr>
      <vt:lpstr>What is CSS grid?</vt:lpstr>
      <vt:lpstr>But why CSS grid? Why not Flexbox?</vt:lpstr>
      <vt:lpstr>CSS grid to the rescue!</vt:lpstr>
      <vt:lpstr>CSS grid</vt:lpstr>
      <vt:lpstr>but why grid?</vt:lpstr>
      <vt:lpstr>CSS grid on mobile</vt:lpstr>
      <vt:lpstr>Unlimited options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grid</dc:title>
  <dc:creator>איתמר מ</dc:creator>
  <cp:lastModifiedBy>איתמר מ</cp:lastModifiedBy>
  <cp:revision>4</cp:revision>
  <dcterms:created xsi:type="dcterms:W3CDTF">2019-05-23T10:42:49Z</dcterms:created>
  <dcterms:modified xsi:type="dcterms:W3CDTF">2019-05-23T11:01:24Z</dcterms:modified>
</cp:coreProperties>
</file>