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e40635b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e40635b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כשהחיים נותנים לך נותנים-תכסה אותם בפלסטיק ממוחזר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e40635b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e40635b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1cc0ce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1cc0c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1cc0ce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1cc0ce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1cc0ce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1cc0ce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1cc0ce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1cc0ce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1cc0cef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1cc0cef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הגדלת משתמשים-ע"י מתן תמריצים חבר מביא חבר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1cc0ce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e1cc0ce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1cc0cef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1cc0cef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1cc0cef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e1cc0cef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rgbClr val="595959"/>
                </a:solidFill>
              </a:rPr>
              <a:t>https://sites.google.com/view/farmly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farmly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פלטפורמה שיתופית לחקלאים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צרו קשר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הבעיה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חקלאות היא מקור עיקרי לפסולת פלסטיק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פסולת פלסטיק מזהמת את הסביבה, פוגעת בחיות הבר ומהווה סיכונים בריאותיים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כמו כן, חקלאים קיום "מופצצים" בקנסות ,וזיהום פסולת רב, וחלקם אף שורפים את הפסולת באופן לא חוקי.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יש צורך בפלטפורמה שתעזור לחקלאים לעשות שימוש חוזר, למחזר ולהפחית חומרים פלסטיים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הפתרון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[שם האפליקציה] היא פלטפורמה שמחברת בין חקלאים למרכזי מיחזור פלסטיק וחקלאים אחרים הזקוקים לחומרים פלסטיים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האפליקציה עוזרת לחקלאים להפחית את פסולת הפלסטיק על ידי כך שהיא מאפשרת להם למחזר או להעביר את חומרי הפלסטיק שלהם לחקלאים אחרים הזקוקים להם.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האפליקציה מספקת גם משאבים וטיפים שיעזרו לחקלאים להפחית את השימוש הכולל בפלסטיק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הזדמנות בשוק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[שם האפליקציה] נותנת מענה לצורך הגובר בשוק לשיטות חקלאות בת קיימא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השוק העולמי לחקלאות בת קיימא צפוי להגיע ל-24.8 מיליארד דולר עד 2025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עם למעלה מ-500 מיליון חקלאים קטנים ברחבי העולם, יש פוטנציאל שוק גדול עבור [שם האפליקציה]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תכונות עיקריות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תכונת מיחזור ומכירה: מאפשרת לחקלאים למחזר את פסולת הפלסטיק שלהם או להעביר אותה לחקלאים אחרים שזקוקים לה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ספריית משאבים: מספקת משאבים חינוכיים וטיפים להפחתת השימוש בפלסטיק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פורום קהילתי:  קרקע דשנה -פלטפורמה לחקלאים לשתף שיטות עבודה מומלצות, לשאול שאלות ולהתחבר זה לזה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הודעות: מתריע לחקלאים ולבתי העסק הרלוונטיים על פניות רלוונטיות, אירועים קהילתיים, והזדמנויות ודרכים חדשות</a:t>
            </a:r>
            <a:r>
              <a:rPr lang="iw"/>
              <a:t> עבור פסולת הפלסטיק שלהם.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מודל הכנסות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מודל מנוי: בתי עסק יוכלו לשלם דמי מנוי חודשיים לקבל קידום בקרב החקלאים.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מודל פרסומות:באפליקצייה יוצגו פרסומות של בתי עסק המשווקים מוצרי חקלאות. 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מודל עמלה: farmly תיקח עמלה על עסקאות בין חקלאים שמוכרים וקונים חומרים פלסטיים.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תחרות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Farmly</a:t>
            </a:r>
            <a:r>
              <a:rPr lang="iw"/>
              <a:t> ייחודית בהתמקדות שלה בהפחתת פסולת פלסטיק בחקלאות.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אפליקציות ופלטפורמות אחרות קיימות לחקלאות בת קיימא, אבל אף אחת לא מתייחסת ספציפית להפחתת פסולת פלסטיק באופן שבו Farmly עושה זאת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צוות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[שם האפליקציה] נוסד על ידי [שמות המייסדים], בעלי [ניסיון או כישורים רלוונטיים]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הצוות שלנו כולל מפתחים, מעצבים ויועצים מנוסים עם מומחיות בחקלאות וקיימות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קריאה לפעולה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w"/>
              <a:t>הצטרפו אלינו למשימתנו לצמצם את פסולת הפלסטיק בחקלאות ולקדם שיטות ברות -קיימא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w"/>
              <a:t>היכנסו לאתר עוד היום על מנת לעזור לנו לעשות שימוש חוזר, למחזר ולצמצם את  פסולת הפלסטיק.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