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>
        <p:scale>
          <a:sx n="39" d="100"/>
          <a:sy n="39" d="100"/>
        </p:scale>
        <p:origin x="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1874DE-4E9D-192F-509F-0C4A333C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A83F411-4779-BD95-46BD-7AD4E7D52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FDDA328-609D-BA82-80B6-5DA69D9B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A57D-5981-4E84-8814-6C362881A7B7}" type="datetimeFigureOut">
              <a:rPr lang="he-IL" smtClean="0"/>
              <a:t>א'/שבט/תשפ"ד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69A740-9402-9271-739C-F646640A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163C398-7F06-D12D-C536-F9BE6521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89CC-B8A4-465C-B287-555D602835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261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0D2ABC-DDF1-2E8F-90A8-AFA0E953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A1E815D-FA8D-DBC1-1CC4-6911DB929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88092A-C633-10AF-43FA-35A6C174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A57D-5981-4E84-8814-6C362881A7B7}" type="datetimeFigureOut">
              <a:rPr lang="he-IL" smtClean="0"/>
              <a:t>א'/שבט/תשפ"ד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DBBA2D-4A20-5110-4831-6FC7E856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55B3590-329F-0C9C-C9BC-5F0468F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89CC-B8A4-465C-B287-555D602835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481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1579FE2-64C6-FF68-56F1-02CB4C716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99741F3-FF4A-EA22-A6DC-0B6C6283C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8D060F3-031C-CBAC-25D1-70F2FBA5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A57D-5981-4E84-8814-6C362881A7B7}" type="datetimeFigureOut">
              <a:rPr lang="he-IL" smtClean="0"/>
              <a:t>א'/שבט/תשפ"ד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D20896-CBE5-0575-93FB-6E4DD1AE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0FF0A4-D0B5-B356-EB19-A0638D5E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89CC-B8A4-465C-B287-555D602835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88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341746-30BD-B6F5-0C94-8C857D0E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B061EB-A588-6CCB-F9B9-F4ADE4AA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E78761-ABAE-37ED-113A-4B17D78A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A57D-5981-4E84-8814-6C362881A7B7}" type="datetimeFigureOut">
              <a:rPr lang="he-IL" smtClean="0"/>
              <a:t>א'/שבט/תשפ"ד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A8FC9F-CA32-0EF6-1EAB-251B1DC1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BA9C53-CE19-D672-B14B-5D3F67F2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89CC-B8A4-465C-B287-555D602835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998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0F76BF-A533-952A-47C1-55682D0D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0A12474-F2E3-3402-EE31-A37393AF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2425C13-EECE-A06D-C233-36B423A9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A57D-5981-4E84-8814-6C362881A7B7}" type="datetimeFigureOut">
              <a:rPr lang="he-IL" smtClean="0"/>
              <a:t>א'/שבט/תשפ"ד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507BDB-35EA-CBDD-C400-DD369A5F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AE3060D-2107-7F6E-FCF9-A97E69AE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89CC-B8A4-465C-B287-555D602835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915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F81AC0-767A-E5AE-24AA-794D170C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FE2172-6EDE-DA05-4611-767E65852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5F0ECAA-1957-E46E-5553-A95DF28D0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0014102-9C9B-C58B-99CD-456014C2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A57D-5981-4E84-8814-6C362881A7B7}" type="datetimeFigureOut">
              <a:rPr lang="he-IL" smtClean="0"/>
              <a:t>א'/שבט/תשפ"ד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9663458-A5AF-28F7-9DF1-2416CEA3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A3466B9-19B5-5616-F661-90B50DCD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89CC-B8A4-465C-B287-555D602835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9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53225D-0B2C-8957-6E34-9F244EE2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4946B0-3D43-504E-B17C-3851A58A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F50D871-DDBE-CA3D-6F0D-316470942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D77847D-811B-B97F-F227-397C8DFF3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2F6469A-36AD-10B8-39C4-81BED3C5F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EC5A5E-7705-40B6-CCA4-4AC1AFC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A57D-5981-4E84-8814-6C362881A7B7}" type="datetimeFigureOut">
              <a:rPr lang="he-IL" smtClean="0"/>
              <a:t>א'/שבט/תשפ"ד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2A830FF-48AF-CE4A-B993-47955570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AFDD466-778C-340D-7A2C-B16CBB18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89CC-B8A4-465C-B287-555D602835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590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03171D-2488-3C72-229A-5BDA2C19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320205C-A905-8AF4-F74D-38647163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A57D-5981-4E84-8814-6C362881A7B7}" type="datetimeFigureOut">
              <a:rPr lang="he-IL" smtClean="0"/>
              <a:t>א'/שבט/תשפ"ד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F29A696-567C-4213-45E1-620B2B42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9144DA6-664A-20DE-6D70-FEC31EA1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89CC-B8A4-465C-B287-555D602835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02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1217B1A-9C40-F769-3F76-2EC10ADF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A57D-5981-4E84-8814-6C362881A7B7}" type="datetimeFigureOut">
              <a:rPr lang="he-IL" smtClean="0"/>
              <a:t>א'/שבט/תשפ"ד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DCE2770-3E8F-5A7C-BD53-DFC4C97B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636D38C-314B-D6C6-077E-5E651BD3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89CC-B8A4-465C-B287-555D602835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575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8D2A70-6018-ED35-4E59-953ACBE5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BC9CB2-F090-B645-0943-4659266CA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82DC904-FA7F-7C68-63AA-CA6577EA5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14E9058-D28E-41DA-9125-13001FDA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A57D-5981-4E84-8814-6C362881A7B7}" type="datetimeFigureOut">
              <a:rPr lang="he-IL" smtClean="0"/>
              <a:t>א'/שבט/תשפ"ד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D4FC7F-AC53-A829-B84E-6D0D8EB4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A7FB92-27B9-55F7-F25A-9FA75B34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89CC-B8A4-465C-B287-555D602835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891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5003BC-8E88-9E9F-4822-F114B1C0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A8FA296-D830-D554-A2B8-0FABB380F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759646-5CCA-8C0B-AEC2-369E0F49D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D99B82E-7FA7-B42F-AE22-E246BF85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A57D-5981-4E84-8814-6C362881A7B7}" type="datetimeFigureOut">
              <a:rPr lang="he-IL" smtClean="0"/>
              <a:t>א'/שבט/תשפ"ד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EF398B-3268-C31C-8944-E7861CE8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671B942-933F-E731-196B-E974A426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89CC-B8A4-465C-B287-555D602835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20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4EBDA75-A2EF-881A-A307-99A37EF5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4A6A72-B6FE-8A2C-53F0-0CBE2E0F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8B39D1-D803-F162-E8F8-A4C1818E6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0DA57D-5981-4E84-8814-6C362881A7B7}" type="datetimeFigureOut">
              <a:rPr lang="he-IL" smtClean="0"/>
              <a:t>א'/שבט/תשפ"ד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E63DA4A-3366-9864-BCE7-90C036DFB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CFC393-68EC-6076-4DF9-CE137ECAF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389CC-B8A4-465C-B287-555D602835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369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4D32AF-E50A-65B8-0743-35636D35B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RUBBISHARE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9F1210A-8344-1503-6737-1B46EB36B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share </a:t>
            </a:r>
          </a:p>
          <a:p>
            <a:r>
              <a:rPr lang="en-US" dirty="0"/>
              <a:t>We , Take care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452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237394-D029-F967-82B7-24409405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RUBBISHARE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67E115-A122-20F7-4047-3D4E399D1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פלטפורמה שיתופית פרואקטיבית להתייעלות בפליטות ה- 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 </a:t>
            </a:r>
            <a:r>
              <a:rPr lang="he-IL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בארגונים.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endParaRPr lang="he-IL" sz="3200" b="0" dirty="0">
              <a:effectLst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RUBBISHARE </a:t>
            </a:r>
            <a:r>
              <a:rPr lang="he-IL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היא קהילה של מגוון רחב מאוד של בעלי עניין, מתעשיינים ועד לאדם הפרטי, למציאת פתרונות מגוונים לפסולת על כל גווניה: שפכי תעשיה, התייעלות אנרגטית, שינוע חומרים שונים, חיפוש טכנולוגיות, מאמרים, פורומים ועוד.</a:t>
            </a:r>
            <a:endParaRPr lang="he-IL" sz="3200" b="0" dirty="0">
              <a:effectLst/>
            </a:endParaRPr>
          </a:p>
          <a:p>
            <a:pPr marL="0" indent="0">
              <a:buNone/>
            </a:pPr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767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100784-EC86-2CF6-5ED5-3BC21F18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יכולות פוטנציאליות </a:t>
            </a:r>
            <a:r>
              <a:rPr lang="en-US" dirty="0"/>
              <a:t>RUBBISHARE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C10336-6BB2-46A1-F4B5-E9B60ADC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1825625"/>
            <a:ext cx="11059886" cy="4351338"/>
          </a:xfrm>
        </p:spPr>
        <p:txBody>
          <a:bodyPr numCol="2">
            <a:normAutofit fontScale="925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שיתוף נתוני פסולת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שיתוף נתוני תשומות</a:t>
            </a:r>
            <a:endParaRPr lang="he-I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מאגר יועצים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dirty="0"/>
              <a:t>תצוגת מפה לייצרן פסולת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he-IL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התאמה למשאיות שחוזרת ריקות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שיתוף פריטים למסירה כשימוש חוזר</a:t>
            </a:r>
            <a:endParaRPr lang="he-I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שיתוף ומציאת חידושים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אופטימיזציה של ניהול פסולת ואנרגיה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454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4EAF00-DD82-0578-A563-4C35A680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מודל הכנסות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DD71CE-2DDA-8354-3111-C2759F7A9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540000">
              <a:lnSpc>
                <a:spcPct val="250000"/>
              </a:lnSpc>
              <a:buFont typeface="Arial" panose="020B0604020202020204" pitchFamily="34" charset="0"/>
              <a:buChar char="₪"/>
            </a:pPr>
            <a:r>
              <a:rPr lang="he-I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דמי מנוי חודשיים</a:t>
            </a:r>
          </a:p>
          <a:p>
            <a:pPr marL="540000">
              <a:lnSpc>
                <a:spcPct val="250000"/>
              </a:lnSpc>
              <a:buFont typeface="Arial" panose="020B0604020202020204" pitchFamily="34" charset="0"/>
              <a:buChar char="₪"/>
            </a:pPr>
            <a:r>
              <a:rPr lang="he-I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עמלת תיווך</a:t>
            </a:r>
            <a:endParaRPr lang="he-IL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40000">
              <a:lnSpc>
                <a:spcPct val="250000"/>
              </a:lnSpc>
              <a:buFont typeface="Arial" panose="020B0604020202020204" pitchFamily="34" charset="0"/>
              <a:buChar char="₪"/>
            </a:pPr>
            <a:r>
              <a:rPr lang="he-IL" sz="3600" dirty="0">
                <a:solidFill>
                  <a:srgbClr val="000000"/>
                </a:solidFill>
                <a:latin typeface="Arial" panose="020B0604020202020204" pitchFamily="34" charset="0"/>
              </a:rPr>
              <a:t>קידום ממומן</a:t>
            </a:r>
          </a:p>
          <a:p>
            <a:pPr marL="540000">
              <a:lnSpc>
                <a:spcPct val="250000"/>
              </a:lnSpc>
              <a:buFont typeface="Arial" panose="020B0604020202020204" pitchFamily="34" charset="0"/>
              <a:buChar char="₪"/>
            </a:pPr>
            <a:r>
              <a:rPr lang="he-IL" sz="3600" dirty="0">
                <a:solidFill>
                  <a:srgbClr val="000000"/>
                </a:solidFill>
                <a:latin typeface="Arial" panose="020B0604020202020204" pitchFamily="34" charset="0"/>
              </a:rPr>
              <a:t>מתן ייעוץ</a:t>
            </a:r>
          </a:p>
          <a:p>
            <a:pPr marL="540000" algn="r" rtl="1" fontAlgn="base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₪"/>
            </a:pPr>
            <a:r>
              <a:rPr lang="he-I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עמלה על בסיס הצלחה. </a:t>
            </a:r>
          </a:p>
          <a:p>
            <a:pPr marL="540000" algn="r" rtl="1" fontAlgn="base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₪"/>
            </a:pPr>
            <a:r>
              <a:rPr lang="he-I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סיוע במימון וליווי טכנולוגי.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366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6FBBBA-CF2D-26BF-1285-9F5F62E5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</a:t>
            </a:r>
            <a:r>
              <a:rPr lang="he-IL" dirty="0" err="1"/>
              <a:t>הכל</a:t>
            </a:r>
            <a:r>
              <a:rPr lang="he-IL" dirty="0"/>
              <a:t> התחיל?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396093-1E19-CFF9-69A9-776650EE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בהאקתון</a:t>
            </a:r>
            <a:r>
              <a:rPr lang="he-IL" dirty="0"/>
              <a:t> (</a:t>
            </a:r>
            <a:r>
              <a:rPr lang="he-IL" dirty="0" err="1"/>
              <a:t>האקלאות</a:t>
            </a:r>
            <a:r>
              <a:rPr lang="he-IL" dirty="0"/>
              <a:t>) פיתחנו את הרעיון, אתר נחיתה ושאלון במטרה </a:t>
            </a:r>
            <a:r>
              <a:rPr lang="he-IL" b="1" dirty="0"/>
              <a:t>לסייע לחקלאים </a:t>
            </a:r>
            <a:r>
              <a:rPr lang="he-IL" dirty="0"/>
              <a:t>במציאת פתרונות לצמצום והוזלת הטיפול בפסולת . </a:t>
            </a:r>
          </a:p>
          <a:p>
            <a:endParaRPr lang="he-IL" dirty="0"/>
          </a:p>
          <a:p>
            <a:r>
              <a:rPr lang="he-IL" dirty="0"/>
              <a:t>בחודשים לאחר האירוע המשכנו </a:t>
            </a:r>
            <a:r>
              <a:rPr lang="he-IL" b="1" dirty="0"/>
              <a:t>להתגבש, ליצור </a:t>
            </a:r>
            <a:r>
              <a:rPr lang="he-IL" dirty="0"/>
              <a:t>פגישות משמעותיות עם בעלי עניין ולדייק את הכיוון שאליו אנחנו לוקחים את המיזם.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כל זאת תוך </a:t>
            </a:r>
            <a:r>
              <a:rPr lang="he-IL" b="1" dirty="0"/>
              <a:t>עשייה ופעילות בשטח</a:t>
            </a:r>
            <a:r>
              <a:rPr lang="he-IL" dirty="0"/>
              <a:t>, שבמהלכה למדנו את היתכנות המוצר  (</a:t>
            </a:r>
            <a:r>
              <a:rPr lang="he-IL" b="1" dirty="0"/>
              <a:t>איסוף, שינוע וטיפול בפסולת חקלאית</a:t>
            </a:r>
            <a:r>
              <a:rPr lang="he-IL" dirty="0"/>
              <a:t>).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233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5831D1-BD1C-6E9D-5D5B-2AFC41A7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שיתופי פעולה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CC4D12-C064-FB07-9E3B-5BD3B450E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פנינו למספר גופים (</a:t>
            </a:r>
            <a:r>
              <a:rPr lang="he-IL" b="1" dirty="0"/>
              <a:t>תכנית תנופה</a:t>
            </a:r>
            <a:r>
              <a:rPr lang="he-IL" dirty="0"/>
              <a:t>, משרד המדע, </a:t>
            </a:r>
            <a:r>
              <a:rPr lang="en-US" dirty="0" err="1"/>
              <a:t>Plantech</a:t>
            </a:r>
            <a:r>
              <a:rPr lang="en-US" dirty="0"/>
              <a:t>, </a:t>
            </a:r>
            <a:r>
              <a:rPr lang="en-US" dirty="0" err="1"/>
              <a:t>Naturegrowth</a:t>
            </a:r>
            <a:r>
              <a:rPr lang="en-US" dirty="0"/>
              <a:t> </a:t>
            </a:r>
            <a:r>
              <a:rPr lang="he-IL" dirty="0"/>
              <a:t> ועוד) לצורך מימון וכניסה לחממת סטארט-אפ.</a:t>
            </a:r>
          </a:p>
          <a:p>
            <a:pPr>
              <a:buFont typeface="Wingdings" panose="05000000000000000000" pitchFamily="2" charset="2"/>
              <a:buChar char="v"/>
            </a:pPr>
            <a:endParaRPr lang="he-IL" dirty="0"/>
          </a:p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קיבלנו גישה מטעם </a:t>
            </a:r>
            <a:r>
              <a:rPr lang="en-US" dirty="0"/>
              <a:t> </a:t>
            </a:r>
            <a:r>
              <a:rPr lang="en-US" b="1" dirty="0"/>
              <a:t>Microsoft for Startups</a:t>
            </a:r>
            <a:r>
              <a:rPr lang="en-US" dirty="0"/>
              <a:t>, </a:t>
            </a:r>
            <a:r>
              <a:rPr lang="he-IL" dirty="0"/>
              <a:t>ל</a:t>
            </a:r>
            <a:r>
              <a:rPr lang="en-US" dirty="0"/>
              <a:t>Microsoft funders hub, </a:t>
            </a:r>
            <a:r>
              <a:rPr lang="he-IL" dirty="0"/>
              <a:t> המקנה כלים רבים עבור העסק והפיתוח.</a:t>
            </a:r>
          </a:p>
          <a:p>
            <a:pPr>
              <a:buFont typeface="Wingdings" panose="05000000000000000000" pitchFamily="2" charset="2"/>
              <a:buChar char="v"/>
            </a:pPr>
            <a:endParaRPr lang="he-IL" dirty="0"/>
          </a:p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הכנו את הקרקע לשיתוף פעולה מול </a:t>
            </a:r>
            <a:r>
              <a:rPr lang="he-IL" b="1" dirty="0"/>
              <a:t>סימביוזה</a:t>
            </a:r>
            <a:r>
              <a:rPr lang="he-IL" dirty="0"/>
              <a:t>, הן טכנולוגית והן עסקית.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1581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F1F76F-86DD-8632-834B-FFE2A5A7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לאן פנינו מועדות?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306AC4-2175-D6A5-6874-A8A5EE0C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אנו מקדמים </a:t>
            </a:r>
            <a:r>
              <a:rPr lang="he-IL" b="1" dirty="0" err="1"/>
              <a:t>מיטאפ</a:t>
            </a:r>
            <a:r>
              <a:rPr lang="he-IL" b="1" dirty="0"/>
              <a:t> </a:t>
            </a:r>
            <a:r>
              <a:rPr lang="he-IL" dirty="0"/>
              <a:t>בציר השיווקי והכרת השוק, שבו ילומדו ויועברו תכנים בעולם </a:t>
            </a:r>
            <a:r>
              <a:rPr lang="he-IL" dirty="0" err="1"/>
              <a:t>האגרוטק</a:t>
            </a:r>
            <a:r>
              <a:rPr lang="he-IL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he-IL" dirty="0"/>
          </a:p>
          <a:p>
            <a:pPr>
              <a:buFont typeface="Wingdings" panose="05000000000000000000" pitchFamily="2" charset="2"/>
              <a:buChar char="Ø"/>
            </a:pPr>
            <a:r>
              <a:rPr lang="he-IL" b="1" dirty="0"/>
              <a:t>הרחבת</a:t>
            </a:r>
            <a:r>
              <a:rPr lang="he-IL" dirty="0"/>
              <a:t> הקהילה שלנו והצוות.</a:t>
            </a:r>
          </a:p>
          <a:p>
            <a:pPr>
              <a:buFont typeface="Wingdings" panose="05000000000000000000" pitchFamily="2" charset="2"/>
              <a:buChar char="Ø"/>
            </a:pPr>
            <a:endParaRPr lang="he-IL" dirty="0"/>
          </a:p>
          <a:p>
            <a:pPr>
              <a:buFont typeface="Wingdings" panose="05000000000000000000" pitchFamily="2" charset="2"/>
              <a:buChar char="Ø"/>
            </a:pPr>
            <a:r>
              <a:rPr lang="he-IL" b="1" dirty="0"/>
              <a:t>חינוך שוק </a:t>
            </a:r>
            <a:r>
              <a:rPr lang="he-IL" dirty="0"/>
              <a:t>לפלטפורמה.</a:t>
            </a:r>
          </a:p>
          <a:p>
            <a:pPr>
              <a:buFont typeface="Wingdings" panose="05000000000000000000" pitchFamily="2" charset="2"/>
              <a:buChar char="Ø"/>
            </a:pPr>
            <a:endParaRPr lang="he-IL" dirty="0"/>
          </a:p>
          <a:p>
            <a:pPr>
              <a:buFont typeface="Wingdings" panose="05000000000000000000" pitchFamily="2" charset="2"/>
              <a:buChar char="Ø"/>
            </a:pPr>
            <a:r>
              <a:rPr lang="he-IL" b="1" dirty="0"/>
              <a:t>פיתוח הפלטפורמה</a:t>
            </a:r>
            <a:r>
              <a:rPr lang="he-IL" dirty="0"/>
              <a:t>, תוך בחינת מתווה השוק.</a:t>
            </a:r>
          </a:p>
          <a:p>
            <a:pPr>
              <a:buFont typeface="Wingdings" panose="05000000000000000000" pitchFamily="2" charset="2"/>
              <a:buChar char="Ø"/>
            </a:pPr>
            <a:endParaRPr lang="he-IL" dirty="0"/>
          </a:p>
          <a:p>
            <a:pPr>
              <a:buFont typeface="Wingdings" panose="05000000000000000000" pitchFamily="2" charset="2"/>
              <a:buChar char="Ø"/>
            </a:pPr>
            <a:r>
              <a:rPr lang="he-IL" b="1" dirty="0"/>
              <a:t>שיווק</a:t>
            </a:r>
            <a:r>
              <a:rPr lang="he-IL" dirty="0"/>
              <a:t> רחב בכלל הרשתות החברתיות.</a:t>
            </a:r>
          </a:p>
        </p:txBody>
      </p:sp>
    </p:spTree>
    <p:extLst>
      <p:ext uri="{BB962C8B-B14F-4D97-AF65-F5344CB8AC3E}">
        <p14:creationId xmlns:p14="http://schemas.microsoft.com/office/powerpoint/2010/main" val="33507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6DF73B-7FC1-D4D3-D87F-A979F5D3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50C1BF-2E25-1F65-C8CC-AF0883A2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046337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276</Words>
  <Application>Microsoft Office PowerPoint</Application>
  <PresentationFormat>מסך רחב</PresentationFormat>
  <Paragraphs>49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ערכת נושא Office</vt:lpstr>
      <vt:lpstr>RUBBISHARE</vt:lpstr>
      <vt:lpstr>RUBBISHARE</vt:lpstr>
      <vt:lpstr>יכולות פוטנציאליות RUBBISHARE</vt:lpstr>
      <vt:lpstr>מודל הכנסות</vt:lpstr>
      <vt:lpstr>איך הכל התחיל?</vt:lpstr>
      <vt:lpstr>שיתופי פעולה</vt:lpstr>
      <vt:lpstr>לאן פנינו מועדות?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RUBBISHARE</dc:title>
  <dc:creator>Itamar Mizrahi</dc:creator>
  <cp:lastModifiedBy>Itamar Mizrahi</cp:lastModifiedBy>
  <cp:revision>1</cp:revision>
  <dcterms:created xsi:type="dcterms:W3CDTF">2024-01-11T07:00:42Z</dcterms:created>
  <dcterms:modified xsi:type="dcterms:W3CDTF">2024-01-11T07:50:24Z</dcterms:modified>
</cp:coreProperties>
</file>