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6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1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2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EADCC20-66B8-4F90-A0EC-8FA7B3F7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45" y="1828416"/>
            <a:ext cx="7185915" cy="571501"/>
          </a:xfrm>
        </p:spPr>
        <p:txBody>
          <a:bodyPr anchor="b">
            <a:noAutofit/>
          </a:bodyPr>
          <a:lstStyle/>
          <a:p>
            <a:r>
              <a:rPr lang="he-IL" sz="2400" b="1" dirty="0">
                <a:solidFill>
                  <a:schemeClr val="bg1"/>
                </a:solidFill>
                <a:highlight>
                  <a:srgbClr val="000000"/>
                </a:highlight>
                <a:latin typeface="Guttman Yad-Brush" panose="02010401010101010101" pitchFamily="2" charset="-79"/>
                <a:cs typeface="Guttman Yad-Brush" panose="02010401010101010101" pitchFamily="2" charset="-79"/>
              </a:rPr>
              <a:t>להכיר</a:t>
            </a:r>
            <a:r>
              <a:rPr lang="he-IL" sz="2400" b="1" dirty="0">
                <a:solidFill>
                  <a:schemeClr val="bg1"/>
                </a:solidFill>
                <a:highlight>
                  <a:srgbClr val="FF0000"/>
                </a:highlight>
                <a:latin typeface="Guttman Yad-Brush" panose="02010401010101010101" pitchFamily="2" charset="-79"/>
                <a:cs typeface="Guttman Yad-Brush" panose="02010401010101010101" pitchFamily="2" charset="-79"/>
              </a:rPr>
              <a:t>באמת 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F4A4120-EE88-48B1-864E-AD16D97E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9" y="2894075"/>
            <a:ext cx="11049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F3F21D-0187-4AC6-AFF2-B4702741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0CFC94-B82F-4B68-B654-277A6895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5218621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מסך רחב</PresentationFormat>
  <Paragraphs>1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Guttman Yad-Brush</vt:lpstr>
      <vt:lpstr>Modern Love</vt:lpstr>
      <vt:lpstr>BohemianVTI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Itamar Mizrahi</dc:creator>
  <cp:lastModifiedBy>Itamar Mizrahi</cp:lastModifiedBy>
  <cp:revision>3</cp:revision>
  <dcterms:created xsi:type="dcterms:W3CDTF">2021-01-04T12:36:26Z</dcterms:created>
  <dcterms:modified xsi:type="dcterms:W3CDTF">2021-01-04T12:47:39Z</dcterms:modified>
</cp:coreProperties>
</file>