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E83A2-CBDD-4633-B9CA-C1997AE5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0808718-DA59-443B-94F9-745CAA898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B3EEBF-1D14-471E-AF1C-58674ECE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58EE1A-7413-4E6F-A461-D497442D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EF40E6-83AD-4707-8215-5AEABD74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38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3650B4-7EFB-4509-A3CF-56E53D4F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3CCF0C7-F4CC-43C7-9AFC-1397F553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5BF9658-91B8-43D5-94F0-FF96281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F4F13C-6359-4AC0-8417-EAA06B2E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1FE9C6-53D9-460F-9F63-616E6AEA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916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42EAF7-C365-43DE-B1AC-235B9D6D8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ABDFDDD-AFE6-410B-B99C-91BFD65D6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C9D410-B3A3-4832-A124-E456B8F6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EB804A-E78E-48B5-88B6-24934FA4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FF293E-8EAB-4B13-A725-7BB0AA86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69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839138-CEFD-427C-BCE4-30841A56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0ADE1C-611B-4ACA-B429-28C830C3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020736-A0B0-4B27-B545-740F19B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85E840-DAC3-4620-9F38-893AC67B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32A139-E623-4C24-A8CA-40F163C1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57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9BDDC6-AC78-4F0B-BCDF-72B80B40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8B9B941-A250-451B-A5A7-48D80F0AD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C04F62-31F6-48CD-BA93-9E1E637A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D7D1F4-E885-4A44-A1DE-648FB37D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194BA2-D1B3-4C01-B65A-0BFA4078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14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8675E2-F964-4012-8BD9-01435C89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2CB8EC-E418-4FBF-9685-0636A557C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32F20FD-480A-4F52-9681-BF6542B5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4171F0-10E9-4AE3-B1A9-743BAD8B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7C16243-A6A6-4013-B094-28DCE59A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E8B365-87EB-45BB-AA1C-5C3F9A16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876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0392AA-91F0-426E-8EC9-0932280A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4A1D05-435D-465D-A17E-353C78AB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5DA33AD-03F0-469B-BDE8-1F6D378F0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F4F9DEE-93FC-4DDB-983B-3B5DA805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E1A35AE-BB9C-4A52-A692-94C349F50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7D7DBAA-AD1E-4084-9ABF-7BC94C00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D1473B5-CA3A-4B92-B196-84848F5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040ABDF-AC74-4F0C-8BC9-0394156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2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AC4A00-67B2-4125-BA89-374FFA03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8E64721-95F3-4EF0-BBC6-FFF86D5E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3AED46F-120A-4B8E-BCE7-18C2809B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412EF05-1B58-4584-B55D-FD4FC3C2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52AC6DC-CBB3-4509-ADE6-3BD855F3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6270B51-89CB-461C-8543-1C3551AB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900991C-2888-4720-A384-DED5704A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02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CAF1D7-550A-4B79-AC06-316B3CC2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1E331A-FE62-4232-A205-2CC924045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A9F626E-69A5-43E6-BCC3-2285EBEF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8CC18AB-6365-4BE4-881A-3006307B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83F3FD-6426-43DF-B000-550A9B35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69E9E1B-A428-4FD2-BD44-73B39A4C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28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527199-DCD5-4B87-9726-598AD441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AA4B943-800D-4B72-B245-3E055881D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B8774F-320F-43A7-8FC5-C85CAF909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6A50B0-00D4-4F60-96BB-83154BEB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EE790AA-BC8A-4A36-9F0E-35332848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F94258C-6812-4417-9C7A-EDCEEEAB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36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794C2F9-0D11-4BEE-9356-B3150AC0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2B8D3BF-8FD8-4473-BBAC-5BA62362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ACC9E6-26DB-4106-88E2-F61F1EBE3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E68E-38C1-48E1-AC4A-B0992DE41E78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57C1D6-259D-4E2D-9879-6B6E54C95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7254A3-2882-4543-8648-C9C60D44B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483B-D2F4-4DF6-ACFA-5696D4CC44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429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2EBC56-0F1A-4525-9C31-373E8411B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672"/>
          </a:xfrm>
        </p:spPr>
        <p:txBody>
          <a:bodyPr>
            <a:scene3d>
              <a:camera prst="isometricOffAxis1Right"/>
              <a:lightRig rig="threePt" dir="t"/>
            </a:scene3d>
          </a:bodyPr>
          <a:lstStyle/>
          <a:p>
            <a:r>
              <a:rPr lang="en-US" dirty="0">
                <a:latin typeface="Bauhaus 93" panose="04030905020B02020C02" pitchFamily="82" charset="0"/>
              </a:rPr>
              <a:t>Don’tJudge</a:t>
            </a:r>
            <a:endParaRPr lang="he-IL" dirty="0">
              <a:latin typeface="Bauhaus 93" panose="04030905020B02020C02" pitchFamily="82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57DEB658-77B3-42B7-A3F0-9E5128833E7B}"/>
              </a:ext>
            </a:extLst>
          </p:cNvPr>
          <p:cNvSpPr txBox="1">
            <a:spLocks/>
          </p:cNvSpPr>
          <p:nvPr/>
        </p:nvSpPr>
        <p:spPr>
          <a:xfrm>
            <a:off x="1524000" y="2117035"/>
            <a:ext cx="9144000" cy="994672"/>
          </a:xfrm>
          <a:prstGeom prst="rect">
            <a:avLst/>
          </a:prstGeom>
          <a:effectLst>
            <a:softEdge rad="31750"/>
          </a:effectLst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auhaus 93" panose="04030905020B02020C02" pitchFamily="82" charset="0"/>
              </a:rPr>
              <a:t>Don’t</a:t>
            </a:r>
            <a:r>
              <a:rPr lang="en-US" dirty="0">
                <a:effectLst>
                  <a:reflection blurRad="6350" stA="55000" endA="300" endPos="45500" dir="5400000" sy="-100000" algn="bl" rotWithShape="0"/>
                </a:effectLst>
                <a:latin typeface="Bauhaus 93" panose="04030905020B02020C02" pitchFamily="82" charset="0"/>
              </a:rPr>
              <a:t>Judge</a:t>
            </a:r>
            <a:endParaRPr lang="he-IL" dirty="0">
              <a:effectLst>
                <a:reflection blurRad="6350" stA="55000" endA="300" endPos="45500" dir="5400000" sy="-100000" algn="bl" rotWithShape="0"/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021457E0-DF2C-4F8C-8886-C8CEC724DE65}"/>
              </a:ext>
            </a:extLst>
          </p:cNvPr>
          <p:cNvSpPr txBox="1">
            <a:spLocks/>
          </p:cNvSpPr>
          <p:nvPr/>
        </p:nvSpPr>
        <p:spPr>
          <a:xfrm>
            <a:off x="1524000" y="3111707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latin typeface="Bauhaus 93" panose="04030905020B02020C02" pitchFamily="82" charset="0"/>
              </a:rPr>
              <a:t>Judge</a:t>
            </a:r>
            <a:endParaRPr lang="he-IL" dirty="0">
              <a:latin typeface="Bauhaus 93" panose="04030905020B02020C02" pitchFamily="82" charset="0"/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AFE05318-027C-415E-906E-D14DEB642822}"/>
              </a:ext>
            </a:extLst>
          </p:cNvPr>
          <p:cNvSpPr txBox="1">
            <a:spLocks/>
          </p:cNvSpPr>
          <p:nvPr/>
        </p:nvSpPr>
        <p:spPr>
          <a:xfrm>
            <a:off x="1524000" y="4241794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Don’t</a:t>
            </a:r>
            <a:r>
              <a:rPr 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Judge</a:t>
            </a:r>
            <a:endParaRPr lang="he-IL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48EFD5D-6A98-45B0-B3E6-33E21450B859}"/>
              </a:ext>
            </a:extLst>
          </p:cNvPr>
          <p:cNvSpPr txBox="1"/>
          <p:nvPr/>
        </p:nvSpPr>
        <p:spPr>
          <a:xfrm>
            <a:off x="10292080" y="1471823"/>
            <a:ext cx="9333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Bauhaus 93" panose="04030905020B02020C02" pitchFamily="82" charset="0"/>
              </a:rPr>
              <a:t>t</a:t>
            </a:r>
            <a:r>
              <a:rPr lang="en-US" sz="8800" dirty="0">
                <a:latin typeface="Bauhaus 93" panose="04030905020B02020C02" pitchFamily="82" charset="0"/>
              </a:rPr>
              <a:t>J</a:t>
            </a:r>
            <a:endParaRPr lang="he-IL" sz="8800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C4B10D22-D2B4-43E9-BB11-1E8F9EB69312}"/>
              </a:ext>
            </a:extLst>
          </p:cNvPr>
          <p:cNvCxnSpPr>
            <a:cxnSpLocks/>
          </p:cNvCxnSpPr>
          <p:nvPr/>
        </p:nvCxnSpPr>
        <p:spPr>
          <a:xfrm>
            <a:off x="4223247" y="4699000"/>
            <a:ext cx="1832113" cy="0"/>
          </a:xfrm>
          <a:prstGeom prst="line">
            <a:avLst/>
          </a:prstGeom>
          <a:ln w="920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1D5F5FA4-0F48-4FD3-9CB5-E6F1B4A87C49}"/>
              </a:ext>
            </a:extLst>
          </p:cNvPr>
          <p:cNvCxnSpPr>
            <a:cxnSpLocks/>
          </p:cNvCxnSpPr>
          <p:nvPr/>
        </p:nvCxnSpPr>
        <p:spPr>
          <a:xfrm>
            <a:off x="4202927" y="3590234"/>
            <a:ext cx="2177553" cy="0"/>
          </a:xfrm>
          <a:prstGeom prst="line">
            <a:avLst/>
          </a:prstGeom>
          <a:ln w="142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AD444213-38CB-4EFF-AD3F-AAA1C2B1497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223247" y="5236466"/>
            <a:ext cx="1872753" cy="9204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כותרת 1">
            <a:extLst>
              <a:ext uri="{FF2B5EF4-FFF2-40B4-BE49-F238E27FC236}">
                <a16:creationId xmlns:a16="http://schemas.microsoft.com/office/drawing/2014/main" id="{0B966502-5EED-4C80-AA70-DD19E28CF665}"/>
              </a:ext>
            </a:extLst>
          </p:cNvPr>
          <p:cNvSpPr txBox="1">
            <a:spLocks/>
          </p:cNvSpPr>
          <p:nvPr/>
        </p:nvSpPr>
        <p:spPr>
          <a:xfrm>
            <a:off x="1524000" y="5238301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latin typeface="Bauhaus 93" panose="04030905020B02020C02" pitchFamily="82" charset="0"/>
              </a:rPr>
              <a:t>Judge</a:t>
            </a:r>
            <a:endParaRPr lang="he-IL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13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2EBC56-0F1A-4525-9C31-373E8411B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672"/>
          </a:xfrm>
        </p:spPr>
        <p:txBody>
          <a:bodyPr>
            <a:scene3d>
              <a:camera prst="isometricOffAxis1Right"/>
              <a:lightRig rig="threePt" dir="t"/>
            </a:scene3d>
          </a:bodyPr>
          <a:lstStyle/>
          <a:p>
            <a:r>
              <a:rPr lang="en-US" dirty="0">
                <a:latin typeface="Bauhaus 93" panose="04030905020B02020C02" pitchFamily="82" charset="0"/>
              </a:rPr>
              <a:t>Don’tJudge</a:t>
            </a:r>
            <a:endParaRPr lang="he-IL" dirty="0">
              <a:latin typeface="Bauhaus 93" panose="04030905020B02020C02" pitchFamily="82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57DEB658-77B3-42B7-A3F0-9E5128833E7B}"/>
              </a:ext>
            </a:extLst>
          </p:cNvPr>
          <p:cNvSpPr txBox="1">
            <a:spLocks/>
          </p:cNvSpPr>
          <p:nvPr/>
        </p:nvSpPr>
        <p:spPr>
          <a:xfrm>
            <a:off x="1524000" y="2117035"/>
            <a:ext cx="9144000" cy="994672"/>
          </a:xfrm>
          <a:prstGeom prst="rect">
            <a:avLst/>
          </a:prstGeom>
          <a:effectLst>
            <a:softEdge rad="31750"/>
          </a:effectLst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auhaus 93" panose="04030905020B02020C02" pitchFamily="82" charset="0"/>
              </a:rPr>
              <a:t>Don’t</a:t>
            </a:r>
            <a:r>
              <a:rPr lang="en-US" dirty="0">
                <a:effectLst>
                  <a:reflection blurRad="6350" stA="55000" endA="300" endPos="45500" dir="5400000" sy="-100000" algn="bl" rotWithShape="0"/>
                </a:effectLst>
                <a:latin typeface="Bauhaus 93" panose="04030905020B02020C02" pitchFamily="82" charset="0"/>
              </a:rPr>
              <a:t>Judge</a:t>
            </a:r>
            <a:endParaRPr lang="he-IL" dirty="0">
              <a:effectLst>
                <a:reflection blurRad="6350" stA="55000" endA="300" endPos="45500" dir="5400000" sy="-100000" algn="bl" rotWithShape="0"/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021457E0-DF2C-4F8C-8886-C8CEC724DE65}"/>
              </a:ext>
            </a:extLst>
          </p:cNvPr>
          <p:cNvSpPr txBox="1">
            <a:spLocks/>
          </p:cNvSpPr>
          <p:nvPr/>
        </p:nvSpPr>
        <p:spPr>
          <a:xfrm>
            <a:off x="1524000" y="3111707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latin typeface="Bauhaus 93" panose="04030905020B02020C02" pitchFamily="82" charset="0"/>
              </a:rPr>
              <a:t>Judge</a:t>
            </a:r>
            <a:endParaRPr lang="he-IL" dirty="0">
              <a:latin typeface="Bauhaus 93" panose="04030905020B02020C02" pitchFamily="82" charset="0"/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AFE05318-027C-415E-906E-D14DEB642822}"/>
              </a:ext>
            </a:extLst>
          </p:cNvPr>
          <p:cNvSpPr txBox="1">
            <a:spLocks/>
          </p:cNvSpPr>
          <p:nvPr/>
        </p:nvSpPr>
        <p:spPr>
          <a:xfrm>
            <a:off x="1524000" y="4241794"/>
            <a:ext cx="9144000" cy="99467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Don’t</a:t>
            </a:r>
            <a:r>
              <a:rPr 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Judge</a:t>
            </a:r>
            <a:endParaRPr lang="he-IL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48EFD5D-6A98-45B0-B3E6-33E21450B859}"/>
              </a:ext>
            </a:extLst>
          </p:cNvPr>
          <p:cNvSpPr txBox="1"/>
          <p:nvPr/>
        </p:nvSpPr>
        <p:spPr>
          <a:xfrm>
            <a:off x="10292080" y="1471823"/>
            <a:ext cx="9333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Bauhaus 93" panose="04030905020B02020C02" pitchFamily="82" charset="0"/>
              </a:rPr>
              <a:t>t</a:t>
            </a:r>
            <a:r>
              <a:rPr lang="en-US" sz="8800" dirty="0">
                <a:latin typeface="Bauhaus 93" panose="04030905020B02020C02" pitchFamily="82" charset="0"/>
              </a:rPr>
              <a:t>J</a:t>
            </a:r>
            <a:endParaRPr lang="he-IL" sz="8800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C4B10D22-D2B4-43E9-BB11-1E8F9EB69312}"/>
              </a:ext>
            </a:extLst>
          </p:cNvPr>
          <p:cNvCxnSpPr>
            <a:cxnSpLocks/>
          </p:cNvCxnSpPr>
          <p:nvPr/>
        </p:nvCxnSpPr>
        <p:spPr>
          <a:xfrm>
            <a:off x="4223247" y="4669183"/>
            <a:ext cx="1832113" cy="0"/>
          </a:xfrm>
          <a:prstGeom prst="line">
            <a:avLst/>
          </a:prstGeom>
          <a:ln w="920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AD444213-38CB-4EFF-AD3F-AAA1C2B14976}"/>
              </a:ext>
            </a:extLst>
          </p:cNvPr>
          <p:cNvCxnSpPr>
            <a:cxnSpLocks/>
          </p:cNvCxnSpPr>
          <p:nvPr/>
        </p:nvCxnSpPr>
        <p:spPr>
          <a:xfrm flipV="1">
            <a:off x="3816626" y="5735637"/>
            <a:ext cx="2643809" cy="2278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כותרת 1">
            <a:extLst>
              <a:ext uri="{FF2B5EF4-FFF2-40B4-BE49-F238E27FC236}">
                <a16:creationId xmlns:a16="http://schemas.microsoft.com/office/drawing/2014/main" id="{0B966502-5EED-4C80-AA70-DD19E28CF665}"/>
              </a:ext>
            </a:extLst>
          </p:cNvPr>
          <p:cNvSpPr txBox="1">
            <a:spLocks/>
          </p:cNvSpPr>
          <p:nvPr/>
        </p:nvSpPr>
        <p:spPr>
          <a:xfrm>
            <a:off x="1524000" y="5386177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latin typeface="Bauhaus 93" panose="04030905020B02020C02" pitchFamily="82" charset="0"/>
              </a:rPr>
              <a:t>Judge</a:t>
            </a:r>
            <a:endParaRPr lang="he-IL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2EBC56-0F1A-4525-9C31-373E8411B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67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Don’tJudge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57DEB658-77B3-42B7-A3F0-9E5128833E7B}"/>
              </a:ext>
            </a:extLst>
          </p:cNvPr>
          <p:cNvSpPr txBox="1">
            <a:spLocks/>
          </p:cNvSpPr>
          <p:nvPr/>
        </p:nvSpPr>
        <p:spPr>
          <a:xfrm>
            <a:off x="1524000" y="2117035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021457E0-DF2C-4F8C-8886-C8CEC724DE65}"/>
              </a:ext>
            </a:extLst>
          </p:cNvPr>
          <p:cNvSpPr txBox="1">
            <a:spLocks/>
          </p:cNvSpPr>
          <p:nvPr/>
        </p:nvSpPr>
        <p:spPr>
          <a:xfrm>
            <a:off x="1524000" y="3111707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AFE05318-027C-415E-906E-D14DEB642822}"/>
              </a:ext>
            </a:extLst>
          </p:cNvPr>
          <p:cNvSpPr txBox="1">
            <a:spLocks/>
          </p:cNvSpPr>
          <p:nvPr/>
        </p:nvSpPr>
        <p:spPr>
          <a:xfrm>
            <a:off x="1524000" y="4241794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48EFD5D-6A98-45B0-B3E6-33E21450B859}"/>
              </a:ext>
            </a:extLst>
          </p:cNvPr>
          <p:cNvSpPr txBox="1"/>
          <p:nvPr/>
        </p:nvSpPr>
        <p:spPr>
          <a:xfrm>
            <a:off x="10292080" y="1471823"/>
            <a:ext cx="9333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Bauhaus 93" panose="04030905020B02020C02" pitchFamily="82" charset="0"/>
              </a:rPr>
              <a:t>t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J</a:t>
            </a:r>
            <a:endParaRPr lang="he-I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C4B10D22-D2B4-43E9-BB11-1E8F9EB69312}"/>
              </a:ext>
            </a:extLst>
          </p:cNvPr>
          <p:cNvCxnSpPr>
            <a:cxnSpLocks/>
          </p:cNvCxnSpPr>
          <p:nvPr/>
        </p:nvCxnSpPr>
        <p:spPr>
          <a:xfrm>
            <a:off x="4223247" y="4699000"/>
            <a:ext cx="1832113" cy="0"/>
          </a:xfrm>
          <a:prstGeom prst="line">
            <a:avLst/>
          </a:prstGeom>
          <a:ln w="920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1D5F5FA4-0F48-4FD3-9CB5-E6F1B4A87C49}"/>
              </a:ext>
            </a:extLst>
          </p:cNvPr>
          <p:cNvCxnSpPr>
            <a:cxnSpLocks/>
          </p:cNvCxnSpPr>
          <p:nvPr/>
        </p:nvCxnSpPr>
        <p:spPr>
          <a:xfrm>
            <a:off x="4202927" y="3590234"/>
            <a:ext cx="2177553" cy="0"/>
          </a:xfrm>
          <a:prstGeom prst="line">
            <a:avLst/>
          </a:prstGeom>
          <a:ln w="142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AD444213-38CB-4EFF-AD3F-AAA1C2B1497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223247" y="5236466"/>
            <a:ext cx="1872753" cy="9204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כותרת 1">
            <a:extLst>
              <a:ext uri="{FF2B5EF4-FFF2-40B4-BE49-F238E27FC236}">
                <a16:creationId xmlns:a16="http://schemas.microsoft.com/office/drawing/2014/main" id="{0B966502-5EED-4C80-AA70-DD19E28CF665}"/>
              </a:ext>
            </a:extLst>
          </p:cNvPr>
          <p:cNvSpPr txBox="1">
            <a:spLocks/>
          </p:cNvSpPr>
          <p:nvPr/>
        </p:nvSpPr>
        <p:spPr>
          <a:xfrm>
            <a:off x="1524000" y="5238301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0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2EBC56-0F1A-4525-9C31-373E8411B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67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Don’tJudge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57DEB658-77B3-42B7-A3F0-9E5128833E7B}"/>
              </a:ext>
            </a:extLst>
          </p:cNvPr>
          <p:cNvSpPr txBox="1">
            <a:spLocks/>
          </p:cNvSpPr>
          <p:nvPr/>
        </p:nvSpPr>
        <p:spPr>
          <a:xfrm>
            <a:off x="1524000" y="2117035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accent5">
                  <a:lumMod val="40000"/>
                  <a:lumOff val="6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021457E0-DF2C-4F8C-8886-C8CEC724DE65}"/>
              </a:ext>
            </a:extLst>
          </p:cNvPr>
          <p:cNvSpPr txBox="1">
            <a:spLocks/>
          </p:cNvSpPr>
          <p:nvPr/>
        </p:nvSpPr>
        <p:spPr>
          <a:xfrm>
            <a:off x="1524000" y="3111707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accent5">
                  <a:lumMod val="40000"/>
                  <a:lumOff val="6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AFE05318-027C-415E-906E-D14DEB642822}"/>
              </a:ext>
            </a:extLst>
          </p:cNvPr>
          <p:cNvSpPr txBox="1">
            <a:spLocks/>
          </p:cNvSpPr>
          <p:nvPr/>
        </p:nvSpPr>
        <p:spPr>
          <a:xfrm>
            <a:off x="1524000" y="4241794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48EFD5D-6A98-45B0-B3E6-33E21450B859}"/>
              </a:ext>
            </a:extLst>
          </p:cNvPr>
          <p:cNvSpPr txBox="1"/>
          <p:nvPr/>
        </p:nvSpPr>
        <p:spPr>
          <a:xfrm>
            <a:off x="10292080" y="1471823"/>
            <a:ext cx="9333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Bauhaus 93" panose="04030905020B02020C02" pitchFamily="82" charset="0"/>
              </a:rPr>
              <a:t>t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J</a:t>
            </a:r>
            <a:endParaRPr lang="he-I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C4B10D22-D2B4-43E9-BB11-1E8F9EB69312}"/>
              </a:ext>
            </a:extLst>
          </p:cNvPr>
          <p:cNvCxnSpPr>
            <a:cxnSpLocks/>
          </p:cNvCxnSpPr>
          <p:nvPr/>
        </p:nvCxnSpPr>
        <p:spPr>
          <a:xfrm>
            <a:off x="4223247" y="4699000"/>
            <a:ext cx="1832113" cy="0"/>
          </a:xfrm>
          <a:prstGeom prst="line">
            <a:avLst/>
          </a:prstGeom>
          <a:ln w="920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1D5F5FA4-0F48-4FD3-9CB5-E6F1B4A87C49}"/>
              </a:ext>
            </a:extLst>
          </p:cNvPr>
          <p:cNvCxnSpPr>
            <a:cxnSpLocks/>
          </p:cNvCxnSpPr>
          <p:nvPr/>
        </p:nvCxnSpPr>
        <p:spPr>
          <a:xfrm>
            <a:off x="4202927" y="3590234"/>
            <a:ext cx="2177553" cy="0"/>
          </a:xfrm>
          <a:prstGeom prst="line">
            <a:avLst/>
          </a:prstGeom>
          <a:ln w="142875">
            <a:solidFill>
              <a:schemeClr val="tx1">
                <a:lumMod val="65000"/>
                <a:lumOff val="3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AD444213-38CB-4EFF-AD3F-AAA1C2B1497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223247" y="5236466"/>
            <a:ext cx="1872753" cy="9204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כותרת 1">
            <a:extLst>
              <a:ext uri="{FF2B5EF4-FFF2-40B4-BE49-F238E27FC236}">
                <a16:creationId xmlns:a16="http://schemas.microsoft.com/office/drawing/2014/main" id="{0B966502-5EED-4C80-AA70-DD19E28CF665}"/>
              </a:ext>
            </a:extLst>
          </p:cNvPr>
          <p:cNvSpPr txBox="1">
            <a:spLocks/>
          </p:cNvSpPr>
          <p:nvPr/>
        </p:nvSpPr>
        <p:spPr>
          <a:xfrm>
            <a:off x="1524000" y="5238301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1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2EBC56-0F1A-4525-9C31-373E8411B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67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Don’tJudge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57DEB658-77B3-42B7-A3F0-9E5128833E7B}"/>
              </a:ext>
            </a:extLst>
          </p:cNvPr>
          <p:cNvSpPr txBox="1">
            <a:spLocks/>
          </p:cNvSpPr>
          <p:nvPr/>
        </p:nvSpPr>
        <p:spPr>
          <a:xfrm>
            <a:off x="1524000" y="2117035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accent5">
                  <a:lumMod val="40000"/>
                  <a:lumOff val="6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021457E0-DF2C-4F8C-8886-C8CEC724DE65}"/>
              </a:ext>
            </a:extLst>
          </p:cNvPr>
          <p:cNvSpPr txBox="1">
            <a:spLocks/>
          </p:cNvSpPr>
          <p:nvPr/>
        </p:nvSpPr>
        <p:spPr>
          <a:xfrm>
            <a:off x="1524000" y="3111707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accent5">
                  <a:lumMod val="40000"/>
                  <a:lumOff val="6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AFE05318-027C-415E-906E-D14DEB642822}"/>
              </a:ext>
            </a:extLst>
          </p:cNvPr>
          <p:cNvSpPr txBox="1">
            <a:spLocks/>
          </p:cNvSpPr>
          <p:nvPr/>
        </p:nvSpPr>
        <p:spPr>
          <a:xfrm>
            <a:off x="1524000" y="4241794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48EFD5D-6A98-45B0-B3E6-33E21450B859}"/>
              </a:ext>
            </a:extLst>
          </p:cNvPr>
          <p:cNvSpPr txBox="1"/>
          <p:nvPr/>
        </p:nvSpPr>
        <p:spPr>
          <a:xfrm>
            <a:off x="10292080" y="1471823"/>
            <a:ext cx="9333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Bauhaus 93" panose="04030905020B02020C02" pitchFamily="82" charset="0"/>
              </a:rPr>
              <a:t>t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J</a:t>
            </a:r>
            <a:endParaRPr lang="he-I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C4B10D22-D2B4-43E9-BB11-1E8F9EB69312}"/>
              </a:ext>
            </a:extLst>
          </p:cNvPr>
          <p:cNvCxnSpPr>
            <a:cxnSpLocks/>
          </p:cNvCxnSpPr>
          <p:nvPr/>
        </p:nvCxnSpPr>
        <p:spPr>
          <a:xfrm>
            <a:off x="4223247" y="4699000"/>
            <a:ext cx="1832113" cy="0"/>
          </a:xfrm>
          <a:prstGeom prst="line">
            <a:avLst/>
          </a:prstGeom>
          <a:ln w="920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1D5F5FA4-0F48-4FD3-9CB5-E6F1B4A87C49}"/>
              </a:ext>
            </a:extLst>
          </p:cNvPr>
          <p:cNvCxnSpPr>
            <a:cxnSpLocks/>
          </p:cNvCxnSpPr>
          <p:nvPr/>
        </p:nvCxnSpPr>
        <p:spPr>
          <a:xfrm>
            <a:off x="4202927" y="3590234"/>
            <a:ext cx="2177553" cy="0"/>
          </a:xfrm>
          <a:prstGeom prst="line">
            <a:avLst/>
          </a:prstGeom>
          <a:ln w="142875">
            <a:solidFill>
              <a:schemeClr val="tx1">
                <a:lumMod val="65000"/>
                <a:lumOff val="3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AD444213-38CB-4EFF-AD3F-AAA1C2B1497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223247" y="5236466"/>
            <a:ext cx="1872753" cy="9204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כותרת 1">
            <a:extLst>
              <a:ext uri="{FF2B5EF4-FFF2-40B4-BE49-F238E27FC236}">
                <a16:creationId xmlns:a16="http://schemas.microsoft.com/office/drawing/2014/main" id="{0B966502-5EED-4C80-AA70-DD19E28CF665}"/>
              </a:ext>
            </a:extLst>
          </p:cNvPr>
          <p:cNvSpPr txBox="1">
            <a:spLocks/>
          </p:cNvSpPr>
          <p:nvPr/>
        </p:nvSpPr>
        <p:spPr>
          <a:xfrm>
            <a:off x="1524000" y="5238301"/>
            <a:ext cx="9144000" cy="99467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Don’t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Judge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312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</Words>
  <Application>Microsoft Office PowerPoint</Application>
  <PresentationFormat>מסך רחב</PresentationFormat>
  <Paragraphs>30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ערכת נושא Office</vt:lpstr>
      <vt:lpstr>Don’tJudge</vt:lpstr>
      <vt:lpstr>Don’tJudge</vt:lpstr>
      <vt:lpstr>Don’tJudge</vt:lpstr>
      <vt:lpstr>Don’tJudge</vt:lpstr>
      <vt:lpstr>Don’tJudge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Don’tJudge</dc:title>
  <dc:creator>Itamar Mizrahi</dc:creator>
  <cp:lastModifiedBy>Itamar Mizrahi</cp:lastModifiedBy>
  <cp:revision>11</cp:revision>
  <dcterms:created xsi:type="dcterms:W3CDTF">2021-01-02T15:55:31Z</dcterms:created>
  <dcterms:modified xsi:type="dcterms:W3CDTF">2021-01-02T16:31:42Z</dcterms:modified>
</cp:coreProperties>
</file>