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96" r:id="rId2"/>
    <p:sldId id="620" r:id="rId3"/>
    <p:sldId id="456" r:id="rId4"/>
    <p:sldId id="639" r:id="rId5"/>
    <p:sldId id="623" r:id="rId6"/>
    <p:sldId id="625" r:id="rId7"/>
    <p:sldId id="632" r:id="rId8"/>
    <p:sldId id="633" r:id="rId9"/>
    <p:sldId id="634" r:id="rId10"/>
    <p:sldId id="635" r:id="rId11"/>
    <p:sldId id="636" r:id="rId12"/>
    <p:sldId id="641" r:id="rId13"/>
    <p:sldId id="377" r:id="rId14"/>
    <p:sldId id="626" r:id="rId15"/>
    <p:sldId id="637" r:id="rId16"/>
    <p:sldId id="631" r:id="rId17"/>
    <p:sldId id="629" r:id="rId18"/>
    <p:sldId id="638" r:id="rId19"/>
    <p:sldId id="598" r:id="rId20"/>
    <p:sldId id="537" r:id="rId21"/>
    <p:sldId id="640" r:id="rId22"/>
    <p:sldId id="642" r:id="rId23"/>
    <p:sldId id="630" r:id="rId24"/>
    <p:sldId id="504" r:id="rId25"/>
    <p:sldId id="644" r:id="rId26"/>
    <p:sldId id="643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buChar char="•"/>
      <a:defRPr sz="16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ten" initials="" lastIdx="1" clrIdx="0"/>
  <p:cmAuthor id="1" name="Marten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33"/>
    <a:srgbClr val="FF99CC"/>
    <a:srgbClr val="B4E6CD"/>
    <a:srgbClr val="FFFFFF"/>
    <a:srgbClr val="F2A148"/>
    <a:srgbClr val="74C0C6"/>
    <a:srgbClr val="E8F0E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622" autoAdjust="0"/>
  </p:normalViewPr>
  <p:slideViewPr>
    <p:cSldViewPr>
      <p:cViewPr varScale="1">
        <p:scale>
          <a:sx n="108" d="100"/>
          <a:sy n="108" d="100"/>
        </p:scale>
        <p:origin x="171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1A1535-C2C1-4C8F-925E-25AB6EF88BA6}" type="doc">
      <dgm:prSet loTypeId="urn:microsoft.com/office/officeart/2005/8/layout/radial1" loCatId="cycle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E40D5E6-2DAC-4351-9B75-C5BA4555DC6C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D4D2A558-F7CB-427A-8C05-644A20F8B906}" type="parTrans" cxnId="{81B9EA5F-9E3B-4DF7-B4FB-EC1CC4EF0647}">
      <dgm:prSet/>
      <dgm:spPr/>
      <dgm:t>
        <a:bodyPr/>
        <a:lstStyle/>
        <a:p>
          <a:endParaRPr lang="en-US"/>
        </a:p>
      </dgm:t>
    </dgm:pt>
    <dgm:pt modelId="{08289EA4-0DE6-46F5-98F1-AB98FF5D3C52}" type="sibTrans" cxnId="{81B9EA5F-9E3B-4DF7-B4FB-EC1CC4EF0647}">
      <dgm:prSet/>
      <dgm:spPr/>
      <dgm:t>
        <a:bodyPr/>
        <a:lstStyle/>
        <a:p>
          <a:endParaRPr lang="en-US"/>
        </a:p>
      </dgm:t>
    </dgm:pt>
    <dgm:pt modelId="{9AED0945-5749-4801-9C63-F3220069E518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Project sponsor</a:t>
          </a:r>
        </a:p>
      </dgm:t>
    </dgm:pt>
    <dgm:pt modelId="{439CE8A1-06FD-40CB-BEFF-2A5F573B2635}" type="parTrans" cxnId="{C87C832B-8B66-4396-819E-35E5E32D3450}">
      <dgm:prSet/>
      <dgm:spPr/>
      <dgm:t>
        <a:bodyPr/>
        <a:lstStyle/>
        <a:p>
          <a:endParaRPr lang="en-US"/>
        </a:p>
      </dgm:t>
    </dgm:pt>
    <dgm:pt modelId="{74D4D561-40A8-4BAF-8892-7FA7CD7928C0}" type="sibTrans" cxnId="{C87C832B-8B66-4396-819E-35E5E32D3450}">
      <dgm:prSet/>
      <dgm:spPr/>
      <dgm:t>
        <a:bodyPr/>
        <a:lstStyle/>
        <a:p>
          <a:endParaRPr lang="en-US"/>
        </a:p>
      </dgm:t>
    </dgm:pt>
    <dgm:pt modelId="{8264803B-8E47-4817-90A6-27E0F849AA46}" type="pres">
      <dgm:prSet presAssocID="{6D1A1535-C2C1-4C8F-925E-25AB6EF88B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E3D827-AFFC-4EE7-B509-0E42717776F7}" type="pres">
      <dgm:prSet presAssocID="{5E40D5E6-2DAC-4351-9B75-C5BA4555DC6C}" presName="centerShape" presStyleLbl="node0" presStyleIdx="0" presStyleCnt="1" custLinFactNeighborY="-496"/>
      <dgm:spPr/>
    </dgm:pt>
    <dgm:pt modelId="{B96B57CF-27B4-49DE-A38A-3E7558E079E1}" type="pres">
      <dgm:prSet presAssocID="{439CE8A1-06FD-40CB-BEFF-2A5F573B2635}" presName="Name9" presStyleLbl="parChTrans1D2" presStyleIdx="0" presStyleCnt="1"/>
      <dgm:spPr/>
    </dgm:pt>
    <dgm:pt modelId="{583F8BF2-13F2-4ADA-B4C2-667E5BF80D80}" type="pres">
      <dgm:prSet presAssocID="{439CE8A1-06FD-40CB-BEFF-2A5F573B2635}" presName="connTx" presStyleLbl="parChTrans1D2" presStyleIdx="0" presStyleCnt="1"/>
      <dgm:spPr/>
    </dgm:pt>
    <dgm:pt modelId="{520EFE24-82BE-4F37-B918-C2566013C61D}" type="pres">
      <dgm:prSet presAssocID="{9AED0945-5749-4801-9C63-F3220069E518}" presName="node" presStyleLbl="node1" presStyleIdx="0" presStyleCnt="1">
        <dgm:presLayoutVars>
          <dgm:bulletEnabled val="1"/>
        </dgm:presLayoutVars>
      </dgm:prSet>
      <dgm:spPr/>
    </dgm:pt>
  </dgm:ptLst>
  <dgm:cxnLst>
    <dgm:cxn modelId="{C87C832B-8B66-4396-819E-35E5E32D3450}" srcId="{5E40D5E6-2DAC-4351-9B75-C5BA4555DC6C}" destId="{9AED0945-5749-4801-9C63-F3220069E518}" srcOrd="0" destOrd="0" parTransId="{439CE8A1-06FD-40CB-BEFF-2A5F573B2635}" sibTransId="{74D4D561-40A8-4BAF-8892-7FA7CD7928C0}"/>
    <dgm:cxn modelId="{81B9EA5F-9E3B-4DF7-B4FB-EC1CC4EF0647}" srcId="{6D1A1535-C2C1-4C8F-925E-25AB6EF88BA6}" destId="{5E40D5E6-2DAC-4351-9B75-C5BA4555DC6C}" srcOrd="0" destOrd="0" parTransId="{D4D2A558-F7CB-427A-8C05-644A20F8B906}" sibTransId="{08289EA4-0DE6-46F5-98F1-AB98FF5D3C52}"/>
    <dgm:cxn modelId="{FD3F4A68-E54A-4321-B0C2-0925B042D7DB}" type="presOf" srcId="{439CE8A1-06FD-40CB-BEFF-2A5F573B2635}" destId="{B96B57CF-27B4-49DE-A38A-3E7558E079E1}" srcOrd="0" destOrd="0" presId="urn:microsoft.com/office/officeart/2005/8/layout/radial1"/>
    <dgm:cxn modelId="{9584B898-26C2-4CE0-8E9A-4A8CEB6F838D}" type="presOf" srcId="{6D1A1535-C2C1-4C8F-925E-25AB6EF88BA6}" destId="{8264803B-8E47-4817-90A6-27E0F849AA46}" srcOrd="0" destOrd="0" presId="urn:microsoft.com/office/officeart/2005/8/layout/radial1"/>
    <dgm:cxn modelId="{3BEC3EA9-3663-437C-817B-EDD46F41EF55}" type="presOf" srcId="{439CE8A1-06FD-40CB-BEFF-2A5F573B2635}" destId="{583F8BF2-13F2-4ADA-B4C2-667E5BF80D80}" srcOrd="1" destOrd="0" presId="urn:microsoft.com/office/officeart/2005/8/layout/radial1"/>
    <dgm:cxn modelId="{CC1952B8-984A-4975-9C28-C62616CF5172}" type="presOf" srcId="{9AED0945-5749-4801-9C63-F3220069E518}" destId="{520EFE24-82BE-4F37-B918-C2566013C61D}" srcOrd="0" destOrd="0" presId="urn:microsoft.com/office/officeart/2005/8/layout/radial1"/>
    <dgm:cxn modelId="{466EDDBF-7F51-4BE8-8426-90D04E7E1B0D}" type="presOf" srcId="{5E40D5E6-2DAC-4351-9B75-C5BA4555DC6C}" destId="{D9E3D827-AFFC-4EE7-B509-0E42717776F7}" srcOrd="0" destOrd="0" presId="urn:microsoft.com/office/officeart/2005/8/layout/radial1"/>
    <dgm:cxn modelId="{94E66161-5FED-4530-9ADA-AB8AB46FBB2D}" type="presParOf" srcId="{8264803B-8E47-4817-90A6-27E0F849AA46}" destId="{D9E3D827-AFFC-4EE7-B509-0E42717776F7}" srcOrd="0" destOrd="0" presId="urn:microsoft.com/office/officeart/2005/8/layout/radial1"/>
    <dgm:cxn modelId="{44FAC100-055B-4B8E-8527-36ADB774764F}" type="presParOf" srcId="{8264803B-8E47-4817-90A6-27E0F849AA46}" destId="{B96B57CF-27B4-49DE-A38A-3E7558E079E1}" srcOrd="1" destOrd="0" presId="urn:microsoft.com/office/officeart/2005/8/layout/radial1"/>
    <dgm:cxn modelId="{9C1B76C0-2669-47C9-85E3-D854B7826CF0}" type="presParOf" srcId="{B96B57CF-27B4-49DE-A38A-3E7558E079E1}" destId="{583F8BF2-13F2-4ADA-B4C2-667E5BF80D80}" srcOrd="0" destOrd="0" presId="urn:microsoft.com/office/officeart/2005/8/layout/radial1"/>
    <dgm:cxn modelId="{7A649256-C8DB-4810-A77F-7B2684136657}" type="presParOf" srcId="{8264803B-8E47-4817-90A6-27E0F849AA46}" destId="{520EFE24-82BE-4F37-B918-C2566013C61D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A1535-C2C1-4C8F-925E-25AB6EF88BA6}" type="doc">
      <dgm:prSet loTypeId="urn:microsoft.com/office/officeart/2005/8/layout/radial1" loCatId="cycle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E40D5E6-2DAC-4351-9B75-C5BA4555DC6C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D4D2A558-F7CB-427A-8C05-644A20F8B906}" type="parTrans" cxnId="{81B9EA5F-9E3B-4DF7-B4FB-EC1CC4EF0647}">
      <dgm:prSet/>
      <dgm:spPr/>
      <dgm:t>
        <a:bodyPr/>
        <a:lstStyle/>
        <a:p>
          <a:endParaRPr lang="en-US"/>
        </a:p>
      </dgm:t>
    </dgm:pt>
    <dgm:pt modelId="{08289EA4-0DE6-46F5-98F1-AB98FF5D3C52}" type="sibTrans" cxnId="{81B9EA5F-9E3B-4DF7-B4FB-EC1CC4EF0647}">
      <dgm:prSet/>
      <dgm:spPr/>
      <dgm:t>
        <a:bodyPr/>
        <a:lstStyle/>
        <a:p>
          <a:endParaRPr lang="en-US"/>
        </a:p>
      </dgm:t>
    </dgm:pt>
    <dgm:pt modelId="{9AED0945-5749-4801-9C63-F3220069E518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Project sponsor</a:t>
          </a:r>
        </a:p>
      </dgm:t>
    </dgm:pt>
    <dgm:pt modelId="{439CE8A1-06FD-40CB-BEFF-2A5F573B2635}" type="parTrans" cxnId="{C87C832B-8B66-4396-819E-35E5E32D3450}">
      <dgm:prSet/>
      <dgm:spPr/>
      <dgm:t>
        <a:bodyPr/>
        <a:lstStyle/>
        <a:p>
          <a:endParaRPr lang="en-US"/>
        </a:p>
      </dgm:t>
    </dgm:pt>
    <dgm:pt modelId="{74D4D561-40A8-4BAF-8892-7FA7CD7928C0}" type="sibTrans" cxnId="{C87C832B-8B66-4396-819E-35E5E32D3450}">
      <dgm:prSet/>
      <dgm:spPr/>
      <dgm:t>
        <a:bodyPr/>
        <a:lstStyle/>
        <a:p>
          <a:endParaRPr lang="en-US"/>
        </a:p>
      </dgm:t>
    </dgm:pt>
    <dgm:pt modelId="{8264803B-8E47-4817-90A6-27E0F849AA46}" type="pres">
      <dgm:prSet presAssocID="{6D1A1535-C2C1-4C8F-925E-25AB6EF88B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E3D827-AFFC-4EE7-B509-0E42717776F7}" type="pres">
      <dgm:prSet presAssocID="{5E40D5E6-2DAC-4351-9B75-C5BA4555DC6C}" presName="centerShape" presStyleLbl="node0" presStyleIdx="0" presStyleCnt="1" custLinFactNeighborY="-496"/>
      <dgm:spPr/>
    </dgm:pt>
    <dgm:pt modelId="{B96B57CF-27B4-49DE-A38A-3E7558E079E1}" type="pres">
      <dgm:prSet presAssocID="{439CE8A1-06FD-40CB-BEFF-2A5F573B2635}" presName="Name9" presStyleLbl="parChTrans1D2" presStyleIdx="0" presStyleCnt="1"/>
      <dgm:spPr/>
    </dgm:pt>
    <dgm:pt modelId="{583F8BF2-13F2-4ADA-B4C2-667E5BF80D80}" type="pres">
      <dgm:prSet presAssocID="{439CE8A1-06FD-40CB-BEFF-2A5F573B2635}" presName="connTx" presStyleLbl="parChTrans1D2" presStyleIdx="0" presStyleCnt="1"/>
      <dgm:spPr/>
    </dgm:pt>
    <dgm:pt modelId="{520EFE24-82BE-4F37-B918-C2566013C61D}" type="pres">
      <dgm:prSet presAssocID="{9AED0945-5749-4801-9C63-F3220069E518}" presName="node" presStyleLbl="node1" presStyleIdx="0" presStyleCnt="1">
        <dgm:presLayoutVars>
          <dgm:bulletEnabled val="1"/>
        </dgm:presLayoutVars>
      </dgm:prSet>
      <dgm:spPr/>
    </dgm:pt>
  </dgm:ptLst>
  <dgm:cxnLst>
    <dgm:cxn modelId="{C87C832B-8B66-4396-819E-35E5E32D3450}" srcId="{5E40D5E6-2DAC-4351-9B75-C5BA4555DC6C}" destId="{9AED0945-5749-4801-9C63-F3220069E518}" srcOrd="0" destOrd="0" parTransId="{439CE8A1-06FD-40CB-BEFF-2A5F573B2635}" sibTransId="{74D4D561-40A8-4BAF-8892-7FA7CD7928C0}"/>
    <dgm:cxn modelId="{81B9EA5F-9E3B-4DF7-B4FB-EC1CC4EF0647}" srcId="{6D1A1535-C2C1-4C8F-925E-25AB6EF88BA6}" destId="{5E40D5E6-2DAC-4351-9B75-C5BA4555DC6C}" srcOrd="0" destOrd="0" parTransId="{D4D2A558-F7CB-427A-8C05-644A20F8B906}" sibTransId="{08289EA4-0DE6-46F5-98F1-AB98FF5D3C52}"/>
    <dgm:cxn modelId="{FD3F4A68-E54A-4321-B0C2-0925B042D7DB}" type="presOf" srcId="{439CE8A1-06FD-40CB-BEFF-2A5F573B2635}" destId="{B96B57CF-27B4-49DE-A38A-3E7558E079E1}" srcOrd="0" destOrd="0" presId="urn:microsoft.com/office/officeart/2005/8/layout/radial1"/>
    <dgm:cxn modelId="{9584B898-26C2-4CE0-8E9A-4A8CEB6F838D}" type="presOf" srcId="{6D1A1535-C2C1-4C8F-925E-25AB6EF88BA6}" destId="{8264803B-8E47-4817-90A6-27E0F849AA46}" srcOrd="0" destOrd="0" presId="urn:microsoft.com/office/officeart/2005/8/layout/radial1"/>
    <dgm:cxn modelId="{3BEC3EA9-3663-437C-817B-EDD46F41EF55}" type="presOf" srcId="{439CE8A1-06FD-40CB-BEFF-2A5F573B2635}" destId="{583F8BF2-13F2-4ADA-B4C2-667E5BF80D80}" srcOrd="1" destOrd="0" presId="urn:microsoft.com/office/officeart/2005/8/layout/radial1"/>
    <dgm:cxn modelId="{CC1952B8-984A-4975-9C28-C62616CF5172}" type="presOf" srcId="{9AED0945-5749-4801-9C63-F3220069E518}" destId="{520EFE24-82BE-4F37-B918-C2566013C61D}" srcOrd="0" destOrd="0" presId="urn:microsoft.com/office/officeart/2005/8/layout/radial1"/>
    <dgm:cxn modelId="{466EDDBF-7F51-4BE8-8426-90D04E7E1B0D}" type="presOf" srcId="{5E40D5E6-2DAC-4351-9B75-C5BA4555DC6C}" destId="{D9E3D827-AFFC-4EE7-B509-0E42717776F7}" srcOrd="0" destOrd="0" presId="urn:microsoft.com/office/officeart/2005/8/layout/radial1"/>
    <dgm:cxn modelId="{94E66161-5FED-4530-9ADA-AB8AB46FBB2D}" type="presParOf" srcId="{8264803B-8E47-4817-90A6-27E0F849AA46}" destId="{D9E3D827-AFFC-4EE7-B509-0E42717776F7}" srcOrd="0" destOrd="0" presId="urn:microsoft.com/office/officeart/2005/8/layout/radial1"/>
    <dgm:cxn modelId="{44FAC100-055B-4B8E-8527-36ADB774764F}" type="presParOf" srcId="{8264803B-8E47-4817-90A6-27E0F849AA46}" destId="{B96B57CF-27B4-49DE-A38A-3E7558E079E1}" srcOrd="1" destOrd="0" presId="urn:microsoft.com/office/officeart/2005/8/layout/radial1"/>
    <dgm:cxn modelId="{9C1B76C0-2669-47C9-85E3-D854B7826CF0}" type="presParOf" srcId="{B96B57CF-27B4-49DE-A38A-3E7558E079E1}" destId="{583F8BF2-13F2-4ADA-B4C2-667E5BF80D80}" srcOrd="0" destOrd="0" presId="urn:microsoft.com/office/officeart/2005/8/layout/radial1"/>
    <dgm:cxn modelId="{7A649256-C8DB-4810-A77F-7B2684136657}" type="presParOf" srcId="{8264803B-8E47-4817-90A6-27E0F849AA46}" destId="{520EFE24-82BE-4F37-B918-C2566013C61D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1A1535-C2C1-4C8F-925E-25AB6EF88BA6}" type="doc">
      <dgm:prSet loTypeId="urn:microsoft.com/office/officeart/2005/8/layout/radial1" loCatId="cycle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E40D5E6-2DAC-4351-9B75-C5BA4555DC6C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D4D2A558-F7CB-427A-8C05-644A20F8B906}" type="parTrans" cxnId="{81B9EA5F-9E3B-4DF7-B4FB-EC1CC4EF0647}">
      <dgm:prSet/>
      <dgm:spPr/>
      <dgm:t>
        <a:bodyPr/>
        <a:lstStyle/>
        <a:p>
          <a:endParaRPr lang="en-US"/>
        </a:p>
      </dgm:t>
    </dgm:pt>
    <dgm:pt modelId="{08289EA4-0DE6-46F5-98F1-AB98FF5D3C52}" type="sibTrans" cxnId="{81B9EA5F-9E3B-4DF7-B4FB-EC1CC4EF0647}">
      <dgm:prSet/>
      <dgm:spPr/>
      <dgm:t>
        <a:bodyPr/>
        <a:lstStyle/>
        <a:p>
          <a:endParaRPr lang="en-US"/>
        </a:p>
      </dgm:t>
    </dgm:pt>
    <dgm:pt modelId="{9AED0945-5749-4801-9C63-F3220069E518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Client Project Manger</a:t>
          </a:r>
        </a:p>
      </dgm:t>
    </dgm:pt>
    <dgm:pt modelId="{439CE8A1-06FD-40CB-BEFF-2A5F573B2635}" type="parTrans" cxnId="{C87C832B-8B66-4396-819E-35E5E32D3450}">
      <dgm:prSet/>
      <dgm:spPr/>
      <dgm:t>
        <a:bodyPr/>
        <a:lstStyle/>
        <a:p>
          <a:endParaRPr lang="en-US"/>
        </a:p>
      </dgm:t>
    </dgm:pt>
    <dgm:pt modelId="{74D4D561-40A8-4BAF-8892-7FA7CD7928C0}" type="sibTrans" cxnId="{C87C832B-8B66-4396-819E-35E5E32D3450}">
      <dgm:prSet/>
      <dgm:spPr/>
      <dgm:t>
        <a:bodyPr/>
        <a:lstStyle/>
        <a:p>
          <a:endParaRPr lang="en-US"/>
        </a:p>
      </dgm:t>
    </dgm:pt>
    <dgm:pt modelId="{8264803B-8E47-4817-90A6-27E0F849AA46}" type="pres">
      <dgm:prSet presAssocID="{6D1A1535-C2C1-4C8F-925E-25AB6EF88B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E3D827-AFFC-4EE7-B509-0E42717776F7}" type="pres">
      <dgm:prSet presAssocID="{5E40D5E6-2DAC-4351-9B75-C5BA4555DC6C}" presName="centerShape" presStyleLbl="node0" presStyleIdx="0" presStyleCnt="1" custLinFactNeighborY="-496"/>
      <dgm:spPr/>
    </dgm:pt>
    <dgm:pt modelId="{B96B57CF-27B4-49DE-A38A-3E7558E079E1}" type="pres">
      <dgm:prSet presAssocID="{439CE8A1-06FD-40CB-BEFF-2A5F573B2635}" presName="Name9" presStyleLbl="parChTrans1D2" presStyleIdx="0" presStyleCnt="1"/>
      <dgm:spPr/>
    </dgm:pt>
    <dgm:pt modelId="{583F8BF2-13F2-4ADA-B4C2-667E5BF80D80}" type="pres">
      <dgm:prSet presAssocID="{439CE8A1-06FD-40CB-BEFF-2A5F573B2635}" presName="connTx" presStyleLbl="parChTrans1D2" presStyleIdx="0" presStyleCnt="1"/>
      <dgm:spPr/>
    </dgm:pt>
    <dgm:pt modelId="{520EFE24-82BE-4F37-B918-C2566013C61D}" type="pres">
      <dgm:prSet presAssocID="{9AED0945-5749-4801-9C63-F3220069E518}" presName="node" presStyleLbl="node1" presStyleIdx="0" presStyleCnt="1">
        <dgm:presLayoutVars>
          <dgm:bulletEnabled val="1"/>
        </dgm:presLayoutVars>
      </dgm:prSet>
      <dgm:spPr/>
    </dgm:pt>
  </dgm:ptLst>
  <dgm:cxnLst>
    <dgm:cxn modelId="{C87C832B-8B66-4396-819E-35E5E32D3450}" srcId="{5E40D5E6-2DAC-4351-9B75-C5BA4555DC6C}" destId="{9AED0945-5749-4801-9C63-F3220069E518}" srcOrd="0" destOrd="0" parTransId="{439CE8A1-06FD-40CB-BEFF-2A5F573B2635}" sibTransId="{74D4D561-40A8-4BAF-8892-7FA7CD7928C0}"/>
    <dgm:cxn modelId="{81B9EA5F-9E3B-4DF7-B4FB-EC1CC4EF0647}" srcId="{6D1A1535-C2C1-4C8F-925E-25AB6EF88BA6}" destId="{5E40D5E6-2DAC-4351-9B75-C5BA4555DC6C}" srcOrd="0" destOrd="0" parTransId="{D4D2A558-F7CB-427A-8C05-644A20F8B906}" sibTransId="{08289EA4-0DE6-46F5-98F1-AB98FF5D3C52}"/>
    <dgm:cxn modelId="{FD3F4A68-E54A-4321-B0C2-0925B042D7DB}" type="presOf" srcId="{439CE8A1-06FD-40CB-BEFF-2A5F573B2635}" destId="{B96B57CF-27B4-49DE-A38A-3E7558E079E1}" srcOrd="0" destOrd="0" presId="urn:microsoft.com/office/officeart/2005/8/layout/radial1"/>
    <dgm:cxn modelId="{9584B898-26C2-4CE0-8E9A-4A8CEB6F838D}" type="presOf" srcId="{6D1A1535-C2C1-4C8F-925E-25AB6EF88BA6}" destId="{8264803B-8E47-4817-90A6-27E0F849AA46}" srcOrd="0" destOrd="0" presId="urn:microsoft.com/office/officeart/2005/8/layout/radial1"/>
    <dgm:cxn modelId="{3BEC3EA9-3663-437C-817B-EDD46F41EF55}" type="presOf" srcId="{439CE8A1-06FD-40CB-BEFF-2A5F573B2635}" destId="{583F8BF2-13F2-4ADA-B4C2-667E5BF80D80}" srcOrd="1" destOrd="0" presId="urn:microsoft.com/office/officeart/2005/8/layout/radial1"/>
    <dgm:cxn modelId="{CC1952B8-984A-4975-9C28-C62616CF5172}" type="presOf" srcId="{9AED0945-5749-4801-9C63-F3220069E518}" destId="{520EFE24-82BE-4F37-B918-C2566013C61D}" srcOrd="0" destOrd="0" presId="urn:microsoft.com/office/officeart/2005/8/layout/radial1"/>
    <dgm:cxn modelId="{466EDDBF-7F51-4BE8-8426-90D04E7E1B0D}" type="presOf" srcId="{5E40D5E6-2DAC-4351-9B75-C5BA4555DC6C}" destId="{D9E3D827-AFFC-4EE7-B509-0E42717776F7}" srcOrd="0" destOrd="0" presId="urn:microsoft.com/office/officeart/2005/8/layout/radial1"/>
    <dgm:cxn modelId="{94E66161-5FED-4530-9ADA-AB8AB46FBB2D}" type="presParOf" srcId="{8264803B-8E47-4817-90A6-27E0F849AA46}" destId="{D9E3D827-AFFC-4EE7-B509-0E42717776F7}" srcOrd="0" destOrd="0" presId="urn:microsoft.com/office/officeart/2005/8/layout/radial1"/>
    <dgm:cxn modelId="{44FAC100-055B-4B8E-8527-36ADB774764F}" type="presParOf" srcId="{8264803B-8E47-4817-90A6-27E0F849AA46}" destId="{B96B57CF-27B4-49DE-A38A-3E7558E079E1}" srcOrd="1" destOrd="0" presId="urn:microsoft.com/office/officeart/2005/8/layout/radial1"/>
    <dgm:cxn modelId="{9C1B76C0-2669-47C9-85E3-D854B7826CF0}" type="presParOf" srcId="{B96B57CF-27B4-49DE-A38A-3E7558E079E1}" destId="{583F8BF2-13F2-4ADA-B4C2-667E5BF80D80}" srcOrd="0" destOrd="0" presId="urn:microsoft.com/office/officeart/2005/8/layout/radial1"/>
    <dgm:cxn modelId="{7A649256-C8DB-4810-A77F-7B2684136657}" type="presParOf" srcId="{8264803B-8E47-4817-90A6-27E0F849AA46}" destId="{520EFE24-82BE-4F37-B918-C2566013C61D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D1A1535-C2C1-4C8F-925E-25AB6EF88BA6}" type="doc">
      <dgm:prSet loTypeId="urn:microsoft.com/office/officeart/2005/8/layout/radial1" loCatId="cycle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E40D5E6-2DAC-4351-9B75-C5BA4555DC6C}">
      <dgm:prSet phldrT="[Text]"/>
      <dgm:spPr/>
      <dgm:t>
        <a:bodyPr/>
        <a:lstStyle/>
        <a:p>
          <a:r>
            <a:rPr lang="en-US" dirty="0"/>
            <a:t>Project Manager</a:t>
          </a:r>
        </a:p>
      </dgm:t>
    </dgm:pt>
    <dgm:pt modelId="{D4D2A558-F7CB-427A-8C05-644A20F8B906}" type="parTrans" cxnId="{81B9EA5F-9E3B-4DF7-B4FB-EC1CC4EF0647}">
      <dgm:prSet/>
      <dgm:spPr/>
      <dgm:t>
        <a:bodyPr/>
        <a:lstStyle/>
        <a:p>
          <a:endParaRPr lang="en-US"/>
        </a:p>
      </dgm:t>
    </dgm:pt>
    <dgm:pt modelId="{08289EA4-0DE6-46F5-98F1-AB98FF5D3C52}" type="sibTrans" cxnId="{81B9EA5F-9E3B-4DF7-B4FB-EC1CC4EF0647}">
      <dgm:prSet/>
      <dgm:spPr/>
      <dgm:t>
        <a:bodyPr/>
        <a:lstStyle/>
        <a:p>
          <a:endParaRPr lang="en-US"/>
        </a:p>
      </dgm:t>
    </dgm:pt>
    <dgm:pt modelId="{9AED0945-5749-4801-9C63-F3220069E518}">
      <dgm:prSet phldrT="[Text]"/>
      <dgm:spPr/>
      <dgm:t>
        <a:bodyPr/>
        <a:lstStyle/>
        <a:p>
          <a:r>
            <a:rPr lang="en-US" dirty="0">
              <a:solidFill>
                <a:srgbClr val="FFFF00"/>
              </a:solidFill>
            </a:rPr>
            <a:t>Client Project Manger</a:t>
          </a:r>
        </a:p>
      </dgm:t>
    </dgm:pt>
    <dgm:pt modelId="{439CE8A1-06FD-40CB-BEFF-2A5F573B2635}" type="parTrans" cxnId="{C87C832B-8B66-4396-819E-35E5E32D3450}">
      <dgm:prSet/>
      <dgm:spPr/>
      <dgm:t>
        <a:bodyPr/>
        <a:lstStyle/>
        <a:p>
          <a:endParaRPr lang="en-US"/>
        </a:p>
      </dgm:t>
    </dgm:pt>
    <dgm:pt modelId="{74D4D561-40A8-4BAF-8892-7FA7CD7928C0}" type="sibTrans" cxnId="{C87C832B-8B66-4396-819E-35E5E32D3450}">
      <dgm:prSet/>
      <dgm:spPr/>
      <dgm:t>
        <a:bodyPr/>
        <a:lstStyle/>
        <a:p>
          <a:endParaRPr lang="en-US"/>
        </a:p>
      </dgm:t>
    </dgm:pt>
    <dgm:pt modelId="{8264803B-8E47-4817-90A6-27E0F849AA46}" type="pres">
      <dgm:prSet presAssocID="{6D1A1535-C2C1-4C8F-925E-25AB6EF88B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E3D827-AFFC-4EE7-B509-0E42717776F7}" type="pres">
      <dgm:prSet presAssocID="{5E40D5E6-2DAC-4351-9B75-C5BA4555DC6C}" presName="centerShape" presStyleLbl="node0" presStyleIdx="0" presStyleCnt="1" custLinFactNeighborY="-496"/>
      <dgm:spPr/>
    </dgm:pt>
    <dgm:pt modelId="{B96B57CF-27B4-49DE-A38A-3E7558E079E1}" type="pres">
      <dgm:prSet presAssocID="{439CE8A1-06FD-40CB-BEFF-2A5F573B2635}" presName="Name9" presStyleLbl="parChTrans1D2" presStyleIdx="0" presStyleCnt="1"/>
      <dgm:spPr/>
    </dgm:pt>
    <dgm:pt modelId="{583F8BF2-13F2-4ADA-B4C2-667E5BF80D80}" type="pres">
      <dgm:prSet presAssocID="{439CE8A1-06FD-40CB-BEFF-2A5F573B2635}" presName="connTx" presStyleLbl="parChTrans1D2" presStyleIdx="0" presStyleCnt="1"/>
      <dgm:spPr/>
    </dgm:pt>
    <dgm:pt modelId="{520EFE24-82BE-4F37-B918-C2566013C61D}" type="pres">
      <dgm:prSet presAssocID="{9AED0945-5749-4801-9C63-F3220069E518}" presName="node" presStyleLbl="node1" presStyleIdx="0" presStyleCnt="1">
        <dgm:presLayoutVars>
          <dgm:bulletEnabled val="1"/>
        </dgm:presLayoutVars>
      </dgm:prSet>
      <dgm:spPr/>
    </dgm:pt>
  </dgm:ptLst>
  <dgm:cxnLst>
    <dgm:cxn modelId="{C87C832B-8B66-4396-819E-35E5E32D3450}" srcId="{5E40D5E6-2DAC-4351-9B75-C5BA4555DC6C}" destId="{9AED0945-5749-4801-9C63-F3220069E518}" srcOrd="0" destOrd="0" parTransId="{439CE8A1-06FD-40CB-BEFF-2A5F573B2635}" sibTransId="{74D4D561-40A8-4BAF-8892-7FA7CD7928C0}"/>
    <dgm:cxn modelId="{81B9EA5F-9E3B-4DF7-B4FB-EC1CC4EF0647}" srcId="{6D1A1535-C2C1-4C8F-925E-25AB6EF88BA6}" destId="{5E40D5E6-2DAC-4351-9B75-C5BA4555DC6C}" srcOrd="0" destOrd="0" parTransId="{D4D2A558-F7CB-427A-8C05-644A20F8B906}" sibTransId="{08289EA4-0DE6-46F5-98F1-AB98FF5D3C52}"/>
    <dgm:cxn modelId="{FD3F4A68-E54A-4321-B0C2-0925B042D7DB}" type="presOf" srcId="{439CE8A1-06FD-40CB-BEFF-2A5F573B2635}" destId="{B96B57CF-27B4-49DE-A38A-3E7558E079E1}" srcOrd="0" destOrd="0" presId="urn:microsoft.com/office/officeart/2005/8/layout/radial1"/>
    <dgm:cxn modelId="{9584B898-26C2-4CE0-8E9A-4A8CEB6F838D}" type="presOf" srcId="{6D1A1535-C2C1-4C8F-925E-25AB6EF88BA6}" destId="{8264803B-8E47-4817-90A6-27E0F849AA46}" srcOrd="0" destOrd="0" presId="urn:microsoft.com/office/officeart/2005/8/layout/radial1"/>
    <dgm:cxn modelId="{3BEC3EA9-3663-437C-817B-EDD46F41EF55}" type="presOf" srcId="{439CE8A1-06FD-40CB-BEFF-2A5F573B2635}" destId="{583F8BF2-13F2-4ADA-B4C2-667E5BF80D80}" srcOrd="1" destOrd="0" presId="urn:microsoft.com/office/officeart/2005/8/layout/radial1"/>
    <dgm:cxn modelId="{CC1952B8-984A-4975-9C28-C62616CF5172}" type="presOf" srcId="{9AED0945-5749-4801-9C63-F3220069E518}" destId="{520EFE24-82BE-4F37-B918-C2566013C61D}" srcOrd="0" destOrd="0" presId="urn:microsoft.com/office/officeart/2005/8/layout/radial1"/>
    <dgm:cxn modelId="{466EDDBF-7F51-4BE8-8426-90D04E7E1B0D}" type="presOf" srcId="{5E40D5E6-2DAC-4351-9B75-C5BA4555DC6C}" destId="{D9E3D827-AFFC-4EE7-B509-0E42717776F7}" srcOrd="0" destOrd="0" presId="urn:microsoft.com/office/officeart/2005/8/layout/radial1"/>
    <dgm:cxn modelId="{94E66161-5FED-4530-9ADA-AB8AB46FBB2D}" type="presParOf" srcId="{8264803B-8E47-4817-90A6-27E0F849AA46}" destId="{D9E3D827-AFFC-4EE7-B509-0E42717776F7}" srcOrd="0" destOrd="0" presId="urn:microsoft.com/office/officeart/2005/8/layout/radial1"/>
    <dgm:cxn modelId="{44FAC100-055B-4B8E-8527-36ADB774764F}" type="presParOf" srcId="{8264803B-8E47-4817-90A6-27E0F849AA46}" destId="{B96B57CF-27B4-49DE-A38A-3E7558E079E1}" srcOrd="1" destOrd="0" presId="urn:microsoft.com/office/officeart/2005/8/layout/radial1"/>
    <dgm:cxn modelId="{9C1B76C0-2669-47C9-85E3-D854B7826CF0}" type="presParOf" srcId="{B96B57CF-27B4-49DE-A38A-3E7558E079E1}" destId="{583F8BF2-13F2-4ADA-B4C2-667E5BF80D80}" srcOrd="0" destOrd="0" presId="urn:microsoft.com/office/officeart/2005/8/layout/radial1"/>
    <dgm:cxn modelId="{7A649256-C8DB-4810-A77F-7B2684136657}" type="presParOf" srcId="{8264803B-8E47-4817-90A6-27E0F849AA46}" destId="{520EFE24-82BE-4F37-B918-C2566013C61D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1A1535-C2C1-4C8F-925E-25AB6EF88BA6}" type="doc">
      <dgm:prSet loTypeId="urn:microsoft.com/office/officeart/2005/8/layout/radial1" loCatId="cycle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E40D5E6-2DAC-4351-9B75-C5BA4555DC6C}">
      <dgm:prSet phldrT="[Text]" custT="1"/>
      <dgm:spPr/>
      <dgm:t>
        <a:bodyPr/>
        <a:lstStyle/>
        <a:p>
          <a:r>
            <a:rPr lang="en-US" sz="1800" dirty="0"/>
            <a:t>Project Manager</a:t>
          </a:r>
        </a:p>
      </dgm:t>
    </dgm:pt>
    <dgm:pt modelId="{D4D2A558-F7CB-427A-8C05-644A20F8B906}" type="parTrans" cxnId="{81B9EA5F-9E3B-4DF7-B4FB-EC1CC4EF0647}">
      <dgm:prSet/>
      <dgm:spPr/>
      <dgm:t>
        <a:bodyPr/>
        <a:lstStyle/>
        <a:p>
          <a:endParaRPr lang="en-US" sz="2400"/>
        </a:p>
      </dgm:t>
    </dgm:pt>
    <dgm:pt modelId="{08289EA4-0DE6-46F5-98F1-AB98FF5D3C52}" type="sibTrans" cxnId="{81B9EA5F-9E3B-4DF7-B4FB-EC1CC4EF0647}">
      <dgm:prSet/>
      <dgm:spPr/>
      <dgm:t>
        <a:bodyPr/>
        <a:lstStyle/>
        <a:p>
          <a:endParaRPr lang="en-US" sz="2400"/>
        </a:p>
      </dgm:t>
    </dgm:pt>
    <dgm:pt modelId="{9AED0945-5749-4801-9C63-F3220069E518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Project sponsor</a:t>
          </a:r>
        </a:p>
      </dgm:t>
    </dgm:pt>
    <dgm:pt modelId="{439CE8A1-06FD-40CB-BEFF-2A5F573B2635}" type="parTrans" cxnId="{C87C832B-8B66-4396-819E-35E5E32D3450}">
      <dgm:prSet custT="1"/>
      <dgm:spPr/>
      <dgm:t>
        <a:bodyPr/>
        <a:lstStyle/>
        <a:p>
          <a:endParaRPr lang="en-US" sz="700"/>
        </a:p>
      </dgm:t>
    </dgm:pt>
    <dgm:pt modelId="{74D4D561-40A8-4BAF-8892-7FA7CD7928C0}" type="sibTrans" cxnId="{C87C832B-8B66-4396-819E-35E5E32D3450}">
      <dgm:prSet/>
      <dgm:spPr/>
      <dgm:t>
        <a:bodyPr/>
        <a:lstStyle/>
        <a:p>
          <a:endParaRPr lang="en-US" sz="2400"/>
        </a:p>
      </dgm:t>
    </dgm:pt>
    <dgm:pt modelId="{FA1BC876-00B1-48C7-BDB1-E5348A227A2E}">
      <dgm:prSet phldrT="[Text]" custT="1"/>
      <dgm:spPr/>
      <dgm:t>
        <a:bodyPr/>
        <a:lstStyle/>
        <a:p>
          <a:r>
            <a:rPr lang="en-US" sz="1600" dirty="0"/>
            <a:t>Media</a:t>
          </a:r>
        </a:p>
      </dgm:t>
    </dgm:pt>
    <dgm:pt modelId="{28F9BB9D-CEF1-461E-8BEB-507DC8D30354}" type="parTrans" cxnId="{EC7FC705-0B33-4D2D-A9E7-14E41D1A8599}">
      <dgm:prSet custT="1"/>
      <dgm:spPr/>
      <dgm:t>
        <a:bodyPr/>
        <a:lstStyle/>
        <a:p>
          <a:endParaRPr lang="en-US" sz="700"/>
        </a:p>
      </dgm:t>
    </dgm:pt>
    <dgm:pt modelId="{EEF8E742-5420-4AA5-96F4-23D2CB487B0C}" type="sibTrans" cxnId="{EC7FC705-0B33-4D2D-A9E7-14E41D1A8599}">
      <dgm:prSet/>
      <dgm:spPr/>
      <dgm:t>
        <a:bodyPr/>
        <a:lstStyle/>
        <a:p>
          <a:endParaRPr lang="en-US" sz="2400"/>
        </a:p>
      </dgm:t>
    </dgm:pt>
    <dgm:pt modelId="{EBFAAE3A-D04B-4095-8533-05B7A3B6BA02}">
      <dgm:prSet phldrT="[Text]" custT="1"/>
      <dgm:spPr/>
      <dgm:t>
        <a:bodyPr/>
        <a:lstStyle/>
        <a:p>
          <a:r>
            <a:rPr lang="en-US" sz="1600" dirty="0"/>
            <a:t>Team members</a:t>
          </a:r>
        </a:p>
      </dgm:t>
    </dgm:pt>
    <dgm:pt modelId="{2A8510DC-A401-4D63-AD94-F10BAD33B826}" type="parTrans" cxnId="{CE5A3840-3DEF-4EFA-A2A9-B55187DCF8C1}">
      <dgm:prSet custT="1"/>
      <dgm:spPr/>
      <dgm:t>
        <a:bodyPr/>
        <a:lstStyle/>
        <a:p>
          <a:endParaRPr lang="en-US" sz="700"/>
        </a:p>
      </dgm:t>
    </dgm:pt>
    <dgm:pt modelId="{853808AA-A86B-4C21-91B7-700385895079}" type="sibTrans" cxnId="{CE5A3840-3DEF-4EFA-A2A9-B55187DCF8C1}">
      <dgm:prSet/>
      <dgm:spPr/>
      <dgm:t>
        <a:bodyPr/>
        <a:lstStyle/>
        <a:p>
          <a:endParaRPr lang="en-US" sz="2400"/>
        </a:p>
      </dgm:t>
    </dgm:pt>
    <dgm:pt modelId="{29D1ACB6-5A55-4C1E-8E3A-7255D97F203F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Colleagues</a:t>
          </a:r>
        </a:p>
      </dgm:t>
    </dgm:pt>
    <dgm:pt modelId="{2A78C73E-41FD-4ADD-9A22-244CF860098C}" type="parTrans" cxnId="{CB2F6F35-D161-484A-8861-2EA39A81B4B5}">
      <dgm:prSet custT="1"/>
      <dgm:spPr/>
      <dgm:t>
        <a:bodyPr/>
        <a:lstStyle/>
        <a:p>
          <a:endParaRPr lang="en-US" sz="700"/>
        </a:p>
      </dgm:t>
    </dgm:pt>
    <dgm:pt modelId="{D27790CE-E515-4745-A0F6-B01759387892}" type="sibTrans" cxnId="{CB2F6F35-D161-484A-8861-2EA39A81B4B5}">
      <dgm:prSet/>
      <dgm:spPr/>
      <dgm:t>
        <a:bodyPr/>
        <a:lstStyle/>
        <a:p>
          <a:endParaRPr lang="en-US" sz="2400"/>
        </a:p>
      </dgm:t>
    </dgm:pt>
    <dgm:pt modelId="{246CB328-67B4-467C-88B7-786E6FF42488}">
      <dgm:prSet custT="1"/>
      <dgm:spPr/>
      <dgm:t>
        <a:bodyPr/>
        <a:lstStyle/>
        <a:p>
          <a:r>
            <a:rPr lang="en-US" sz="1600" dirty="0"/>
            <a:t>My Boss</a:t>
          </a:r>
        </a:p>
      </dgm:t>
    </dgm:pt>
    <dgm:pt modelId="{97693F8A-4A60-42AE-A6A2-C4D16E6A3731}" type="parTrans" cxnId="{A98FE273-04CB-44E9-8734-F1B3E0997366}">
      <dgm:prSet custT="1"/>
      <dgm:spPr/>
      <dgm:t>
        <a:bodyPr/>
        <a:lstStyle/>
        <a:p>
          <a:endParaRPr lang="en-US" sz="700"/>
        </a:p>
      </dgm:t>
    </dgm:pt>
    <dgm:pt modelId="{A0327FB4-2739-4390-AFFB-661B2730B145}" type="sibTrans" cxnId="{A98FE273-04CB-44E9-8734-F1B3E0997366}">
      <dgm:prSet/>
      <dgm:spPr/>
      <dgm:t>
        <a:bodyPr/>
        <a:lstStyle/>
        <a:p>
          <a:endParaRPr lang="en-US" sz="2400"/>
        </a:p>
      </dgm:t>
    </dgm:pt>
    <dgm:pt modelId="{9A5E36F8-E436-4478-8ADC-099A5CEBE74B}">
      <dgm:prSet custT="1"/>
      <dgm:spPr/>
      <dgm:t>
        <a:bodyPr/>
        <a:lstStyle/>
        <a:p>
          <a:r>
            <a:rPr lang="en-US" sz="1600" dirty="0"/>
            <a:t>Suppliers- Partners</a:t>
          </a:r>
        </a:p>
      </dgm:t>
    </dgm:pt>
    <dgm:pt modelId="{AB005E49-90F3-4091-BE99-36AE956325F3}" type="parTrans" cxnId="{35E3BA2F-9D35-44DF-8179-CCCB99F210F1}">
      <dgm:prSet custT="1"/>
      <dgm:spPr/>
      <dgm:t>
        <a:bodyPr/>
        <a:lstStyle/>
        <a:p>
          <a:endParaRPr lang="en-US" sz="700"/>
        </a:p>
      </dgm:t>
    </dgm:pt>
    <dgm:pt modelId="{6C718A32-F052-46F8-AAFE-F79E65F90A37}" type="sibTrans" cxnId="{35E3BA2F-9D35-44DF-8179-CCCB99F210F1}">
      <dgm:prSet/>
      <dgm:spPr/>
      <dgm:t>
        <a:bodyPr/>
        <a:lstStyle/>
        <a:p>
          <a:endParaRPr lang="en-US" sz="2400"/>
        </a:p>
      </dgm:t>
    </dgm:pt>
    <dgm:pt modelId="{69E044D2-08D4-47D4-9CBC-A2AFCE3FAF74}">
      <dgm:prSet custT="1"/>
      <dgm:spPr/>
      <dgm:t>
        <a:bodyPr/>
        <a:lstStyle/>
        <a:p>
          <a:r>
            <a:rPr lang="en-US" sz="1600" dirty="0"/>
            <a:t>Steering committee</a:t>
          </a:r>
        </a:p>
      </dgm:t>
    </dgm:pt>
    <dgm:pt modelId="{5FC07BF4-3194-48DD-A449-9951FB946EA9}" type="parTrans" cxnId="{AAB75C3D-B3B4-4088-8F14-29C6F657D5C9}">
      <dgm:prSet custT="1"/>
      <dgm:spPr/>
      <dgm:t>
        <a:bodyPr/>
        <a:lstStyle/>
        <a:p>
          <a:endParaRPr lang="en-US" sz="700"/>
        </a:p>
      </dgm:t>
    </dgm:pt>
    <dgm:pt modelId="{C300B5CD-913A-4335-A9D7-F89B2E02D732}" type="sibTrans" cxnId="{AAB75C3D-B3B4-4088-8F14-29C6F657D5C9}">
      <dgm:prSet/>
      <dgm:spPr/>
      <dgm:t>
        <a:bodyPr/>
        <a:lstStyle/>
        <a:p>
          <a:endParaRPr lang="en-US" sz="2400"/>
        </a:p>
      </dgm:t>
    </dgm:pt>
    <dgm:pt modelId="{8264803B-8E47-4817-90A6-27E0F849AA46}" type="pres">
      <dgm:prSet presAssocID="{6D1A1535-C2C1-4C8F-925E-25AB6EF88B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E3D827-AFFC-4EE7-B509-0E42717776F7}" type="pres">
      <dgm:prSet presAssocID="{5E40D5E6-2DAC-4351-9B75-C5BA4555DC6C}" presName="centerShape" presStyleLbl="node0" presStyleIdx="0" presStyleCnt="1"/>
      <dgm:spPr/>
    </dgm:pt>
    <dgm:pt modelId="{B96B57CF-27B4-49DE-A38A-3E7558E079E1}" type="pres">
      <dgm:prSet presAssocID="{439CE8A1-06FD-40CB-BEFF-2A5F573B2635}" presName="Name9" presStyleLbl="parChTrans1D2" presStyleIdx="0" presStyleCnt="7"/>
      <dgm:spPr/>
    </dgm:pt>
    <dgm:pt modelId="{583F8BF2-13F2-4ADA-B4C2-667E5BF80D80}" type="pres">
      <dgm:prSet presAssocID="{439CE8A1-06FD-40CB-BEFF-2A5F573B2635}" presName="connTx" presStyleLbl="parChTrans1D2" presStyleIdx="0" presStyleCnt="7"/>
      <dgm:spPr/>
    </dgm:pt>
    <dgm:pt modelId="{520EFE24-82BE-4F37-B918-C2566013C61D}" type="pres">
      <dgm:prSet presAssocID="{9AED0945-5749-4801-9C63-F3220069E518}" presName="node" presStyleLbl="node1" presStyleIdx="0" presStyleCnt="7">
        <dgm:presLayoutVars>
          <dgm:bulletEnabled val="1"/>
        </dgm:presLayoutVars>
      </dgm:prSet>
      <dgm:spPr/>
    </dgm:pt>
    <dgm:pt modelId="{D950FC44-4277-44BE-A306-F0FE72CCAB6B}" type="pres">
      <dgm:prSet presAssocID="{28F9BB9D-CEF1-461E-8BEB-507DC8D30354}" presName="Name9" presStyleLbl="parChTrans1D2" presStyleIdx="1" presStyleCnt="7"/>
      <dgm:spPr/>
    </dgm:pt>
    <dgm:pt modelId="{EF49D44B-ADDB-4D4D-A956-4E07EF276690}" type="pres">
      <dgm:prSet presAssocID="{28F9BB9D-CEF1-461E-8BEB-507DC8D30354}" presName="connTx" presStyleLbl="parChTrans1D2" presStyleIdx="1" presStyleCnt="7"/>
      <dgm:spPr/>
    </dgm:pt>
    <dgm:pt modelId="{98A8DF2C-8D54-4A22-B05C-1EEF5992CF30}" type="pres">
      <dgm:prSet presAssocID="{FA1BC876-00B1-48C7-BDB1-E5348A227A2E}" presName="node" presStyleLbl="node1" presStyleIdx="1" presStyleCnt="7">
        <dgm:presLayoutVars>
          <dgm:bulletEnabled val="1"/>
        </dgm:presLayoutVars>
      </dgm:prSet>
      <dgm:spPr/>
    </dgm:pt>
    <dgm:pt modelId="{93E66A4F-E046-4B27-825F-DB6976DDFBE2}" type="pres">
      <dgm:prSet presAssocID="{2A8510DC-A401-4D63-AD94-F10BAD33B826}" presName="Name9" presStyleLbl="parChTrans1D2" presStyleIdx="2" presStyleCnt="7"/>
      <dgm:spPr/>
    </dgm:pt>
    <dgm:pt modelId="{C57F3AAC-997B-4411-B373-93E3E4862E93}" type="pres">
      <dgm:prSet presAssocID="{2A8510DC-A401-4D63-AD94-F10BAD33B826}" presName="connTx" presStyleLbl="parChTrans1D2" presStyleIdx="2" presStyleCnt="7"/>
      <dgm:spPr/>
    </dgm:pt>
    <dgm:pt modelId="{2BBA6C95-7F20-4673-948B-B278ADE45BF9}" type="pres">
      <dgm:prSet presAssocID="{EBFAAE3A-D04B-4095-8533-05B7A3B6BA02}" presName="node" presStyleLbl="node1" presStyleIdx="2" presStyleCnt="7">
        <dgm:presLayoutVars>
          <dgm:bulletEnabled val="1"/>
        </dgm:presLayoutVars>
      </dgm:prSet>
      <dgm:spPr/>
    </dgm:pt>
    <dgm:pt modelId="{133C6CD8-8F4C-4ABE-B3F4-B0BC6063C545}" type="pres">
      <dgm:prSet presAssocID="{2A78C73E-41FD-4ADD-9A22-244CF860098C}" presName="Name9" presStyleLbl="parChTrans1D2" presStyleIdx="3" presStyleCnt="7"/>
      <dgm:spPr/>
    </dgm:pt>
    <dgm:pt modelId="{BC2CD79F-AF7B-4DEB-8EAC-DAADBB09AA68}" type="pres">
      <dgm:prSet presAssocID="{2A78C73E-41FD-4ADD-9A22-244CF860098C}" presName="connTx" presStyleLbl="parChTrans1D2" presStyleIdx="3" presStyleCnt="7"/>
      <dgm:spPr/>
    </dgm:pt>
    <dgm:pt modelId="{D26A5647-3F96-4BCC-80EB-86B7AA9CC856}" type="pres">
      <dgm:prSet presAssocID="{29D1ACB6-5A55-4C1E-8E3A-7255D97F203F}" presName="node" presStyleLbl="node1" presStyleIdx="3" presStyleCnt="7">
        <dgm:presLayoutVars>
          <dgm:bulletEnabled val="1"/>
        </dgm:presLayoutVars>
      </dgm:prSet>
      <dgm:spPr/>
    </dgm:pt>
    <dgm:pt modelId="{9C28FD2B-26D1-42CA-B0A1-BC03D2F037D3}" type="pres">
      <dgm:prSet presAssocID="{97693F8A-4A60-42AE-A6A2-C4D16E6A3731}" presName="Name9" presStyleLbl="parChTrans1D2" presStyleIdx="4" presStyleCnt="7"/>
      <dgm:spPr/>
    </dgm:pt>
    <dgm:pt modelId="{67D3029F-DAAC-46B4-8B51-A46D204DE660}" type="pres">
      <dgm:prSet presAssocID="{97693F8A-4A60-42AE-A6A2-C4D16E6A3731}" presName="connTx" presStyleLbl="parChTrans1D2" presStyleIdx="4" presStyleCnt="7"/>
      <dgm:spPr/>
    </dgm:pt>
    <dgm:pt modelId="{8321DAC7-69EC-40E3-B667-E49E1C4C47FD}" type="pres">
      <dgm:prSet presAssocID="{246CB328-67B4-467C-88B7-786E6FF42488}" presName="node" presStyleLbl="node1" presStyleIdx="4" presStyleCnt="7" custRadScaleRad="102040" custRadScaleInc="16715">
        <dgm:presLayoutVars>
          <dgm:bulletEnabled val="1"/>
        </dgm:presLayoutVars>
      </dgm:prSet>
      <dgm:spPr/>
    </dgm:pt>
    <dgm:pt modelId="{4ABE59C7-591D-4414-987A-CC878CDF507B}" type="pres">
      <dgm:prSet presAssocID="{AB005E49-90F3-4091-BE99-36AE956325F3}" presName="Name9" presStyleLbl="parChTrans1D2" presStyleIdx="5" presStyleCnt="7"/>
      <dgm:spPr/>
    </dgm:pt>
    <dgm:pt modelId="{CB377520-21C6-439F-80EF-234BE34E4129}" type="pres">
      <dgm:prSet presAssocID="{AB005E49-90F3-4091-BE99-36AE956325F3}" presName="connTx" presStyleLbl="parChTrans1D2" presStyleIdx="5" presStyleCnt="7"/>
      <dgm:spPr/>
    </dgm:pt>
    <dgm:pt modelId="{69369F0E-1FC4-415B-888D-8E411107370D}" type="pres">
      <dgm:prSet presAssocID="{9A5E36F8-E436-4478-8ADC-099A5CEBE74B}" presName="node" presStyleLbl="node1" presStyleIdx="5" presStyleCnt="7">
        <dgm:presLayoutVars>
          <dgm:bulletEnabled val="1"/>
        </dgm:presLayoutVars>
      </dgm:prSet>
      <dgm:spPr/>
    </dgm:pt>
    <dgm:pt modelId="{18AE65E5-9591-4217-95E6-A5B9EC562F63}" type="pres">
      <dgm:prSet presAssocID="{5FC07BF4-3194-48DD-A449-9951FB946EA9}" presName="Name9" presStyleLbl="parChTrans1D2" presStyleIdx="6" presStyleCnt="7"/>
      <dgm:spPr/>
    </dgm:pt>
    <dgm:pt modelId="{A8C6569A-8CB2-4879-8A3C-F263005D290C}" type="pres">
      <dgm:prSet presAssocID="{5FC07BF4-3194-48DD-A449-9951FB946EA9}" presName="connTx" presStyleLbl="parChTrans1D2" presStyleIdx="6" presStyleCnt="7"/>
      <dgm:spPr/>
    </dgm:pt>
    <dgm:pt modelId="{99FB609A-A5C8-4EE2-B312-02E68053B32A}" type="pres">
      <dgm:prSet presAssocID="{69E044D2-08D4-47D4-9CBC-A2AFCE3FAF74}" presName="node" presStyleLbl="node1" presStyleIdx="6" presStyleCnt="7">
        <dgm:presLayoutVars>
          <dgm:bulletEnabled val="1"/>
        </dgm:presLayoutVars>
      </dgm:prSet>
      <dgm:spPr/>
    </dgm:pt>
  </dgm:ptLst>
  <dgm:cxnLst>
    <dgm:cxn modelId="{EC7FC705-0B33-4D2D-A9E7-14E41D1A8599}" srcId="{5E40D5E6-2DAC-4351-9B75-C5BA4555DC6C}" destId="{FA1BC876-00B1-48C7-BDB1-E5348A227A2E}" srcOrd="1" destOrd="0" parTransId="{28F9BB9D-CEF1-461E-8BEB-507DC8D30354}" sibTransId="{EEF8E742-5420-4AA5-96F4-23D2CB487B0C}"/>
    <dgm:cxn modelId="{3554AC0E-4E43-4786-B34D-C3FB837BEE1D}" type="presOf" srcId="{28F9BB9D-CEF1-461E-8BEB-507DC8D30354}" destId="{D950FC44-4277-44BE-A306-F0FE72CCAB6B}" srcOrd="0" destOrd="0" presId="urn:microsoft.com/office/officeart/2005/8/layout/radial1"/>
    <dgm:cxn modelId="{6D9EFE1C-BBDB-4793-A465-BCACF703D200}" type="presOf" srcId="{439CE8A1-06FD-40CB-BEFF-2A5F573B2635}" destId="{B96B57CF-27B4-49DE-A38A-3E7558E079E1}" srcOrd="0" destOrd="0" presId="urn:microsoft.com/office/officeart/2005/8/layout/radial1"/>
    <dgm:cxn modelId="{46D03D23-E550-43D9-A461-3043766E6670}" type="presOf" srcId="{5E40D5E6-2DAC-4351-9B75-C5BA4555DC6C}" destId="{D9E3D827-AFFC-4EE7-B509-0E42717776F7}" srcOrd="0" destOrd="0" presId="urn:microsoft.com/office/officeart/2005/8/layout/radial1"/>
    <dgm:cxn modelId="{051F4E23-350F-4550-9DC8-2D0199D7589F}" type="presOf" srcId="{2A8510DC-A401-4D63-AD94-F10BAD33B826}" destId="{C57F3AAC-997B-4411-B373-93E3E4862E93}" srcOrd="1" destOrd="0" presId="urn:microsoft.com/office/officeart/2005/8/layout/radial1"/>
    <dgm:cxn modelId="{1A9DE428-C56C-4A8F-89A7-C14AAE520903}" type="presOf" srcId="{439CE8A1-06FD-40CB-BEFF-2A5F573B2635}" destId="{583F8BF2-13F2-4ADA-B4C2-667E5BF80D80}" srcOrd="1" destOrd="0" presId="urn:microsoft.com/office/officeart/2005/8/layout/radial1"/>
    <dgm:cxn modelId="{C87C832B-8B66-4396-819E-35E5E32D3450}" srcId="{5E40D5E6-2DAC-4351-9B75-C5BA4555DC6C}" destId="{9AED0945-5749-4801-9C63-F3220069E518}" srcOrd="0" destOrd="0" parTransId="{439CE8A1-06FD-40CB-BEFF-2A5F573B2635}" sibTransId="{74D4D561-40A8-4BAF-8892-7FA7CD7928C0}"/>
    <dgm:cxn modelId="{35E3BA2F-9D35-44DF-8179-CCCB99F210F1}" srcId="{5E40D5E6-2DAC-4351-9B75-C5BA4555DC6C}" destId="{9A5E36F8-E436-4478-8ADC-099A5CEBE74B}" srcOrd="5" destOrd="0" parTransId="{AB005E49-90F3-4091-BE99-36AE956325F3}" sibTransId="{6C718A32-F052-46F8-AAFE-F79E65F90A37}"/>
    <dgm:cxn modelId="{1EDA0B31-7927-4C7A-8CFC-250231D9F1BD}" type="presOf" srcId="{6D1A1535-C2C1-4C8F-925E-25AB6EF88BA6}" destId="{8264803B-8E47-4817-90A6-27E0F849AA46}" srcOrd="0" destOrd="0" presId="urn:microsoft.com/office/officeart/2005/8/layout/radial1"/>
    <dgm:cxn modelId="{CB2F6F35-D161-484A-8861-2EA39A81B4B5}" srcId="{5E40D5E6-2DAC-4351-9B75-C5BA4555DC6C}" destId="{29D1ACB6-5A55-4C1E-8E3A-7255D97F203F}" srcOrd="3" destOrd="0" parTransId="{2A78C73E-41FD-4ADD-9A22-244CF860098C}" sibTransId="{D27790CE-E515-4745-A0F6-B01759387892}"/>
    <dgm:cxn modelId="{AAB75C3D-B3B4-4088-8F14-29C6F657D5C9}" srcId="{5E40D5E6-2DAC-4351-9B75-C5BA4555DC6C}" destId="{69E044D2-08D4-47D4-9CBC-A2AFCE3FAF74}" srcOrd="6" destOrd="0" parTransId="{5FC07BF4-3194-48DD-A449-9951FB946EA9}" sibTransId="{C300B5CD-913A-4335-A9D7-F89B2E02D732}"/>
    <dgm:cxn modelId="{CE5A3840-3DEF-4EFA-A2A9-B55187DCF8C1}" srcId="{5E40D5E6-2DAC-4351-9B75-C5BA4555DC6C}" destId="{EBFAAE3A-D04B-4095-8533-05B7A3B6BA02}" srcOrd="2" destOrd="0" parTransId="{2A8510DC-A401-4D63-AD94-F10BAD33B826}" sibTransId="{853808AA-A86B-4C21-91B7-700385895079}"/>
    <dgm:cxn modelId="{81B9EA5F-9E3B-4DF7-B4FB-EC1CC4EF0647}" srcId="{6D1A1535-C2C1-4C8F-925E-25AB6EF88BA6}" destId="{5E40D5E6-2DAC-4351-9B75-C5BA4555DC6C}" srcOrd="0" destOrd="0" parTransId="{D4D2A558-F7CB-427A-8C05-644A20F8B906}" sibTransId="{08289EA4-0DE6-46F5-98F1-AB98FF5D3C52}"/>
    <dgm:cxn modelId="{FCB11261-F8D8-4BD5-B87D-75A358A16CC2}" type="presOf" srcId="{97693F8A-4A60-42AE-A6A2-C4D16E6A3731}" destId="{67D3029F-DAAC-46B4-8B51-A46D204DE660}" srcOrd="1" destOrd="0" presId="urn:microsoft.com/office/officeart/2005/8/layout/radial1"/>
    <dgm:cxn modelId="{BBD3056D-54A8-453A-8E25-F61CFA4FE4E5}" type="presOf" srcId="{97693F8A-4A60-42AE-A6A2-C4D16E6A3731}" destId="{9C28FD2B-26D1-42CA-B0A1-BC03D2F037D3}" srcOrd="0" destOrd="0" presId="urn:microsoft.com/office/officeart/2005/8/layout/radial1"/>
    <dgm:cxn modelId="{A98FE273-04CB-44E9-8734-F1B3E0997366}" srcId="{5E40D5E6-2DAC-4351-9B75-C5BA4555DC6C}" destId="{246CB328-67B4-467C-88B7-786E6FF42488}" srcOrd="4" destOrd="0" parTransId="{97693F8A-4A60-42AE-A6A2-C4D16E6A3731}" sibTransId="{A0327FB4-2739-4390-AFFB-661B2730B145}"/>
    <dgm:cxn modelId="{6F88D357-7B64-46FF-857C-01209F521810}" type="presOf" srcId="{2A8510DC-A401-4D63-AD94-F10BAD33B826}" destId="{93E66A4F-E046-4B27-825F-DB6976DDFBE2}" srcOrd="0" destOrd="0" presId="urn:microsoft.com/office/officeart/2005/8/layout/radial1"/>
    <dgm:cxn modelId="{FE1D1A82-334B-4856-97BD-38505B9DEB77}" type="presOf" srcId="{FA1BC876-00B1-48C7-BDB1-E5348A227A2E}" destId="{98A8DF2C-8D54-4A22-B05C-1EEF5992CF30}" srcOrd="0" destOrd="0" presId="urn:microsoft.com/office/officeart/2005/8/layout/radial1"/>
    <dgm:cxn modelId="{D9AD4B8D-77AB-45A6-B94A-1905161923C0}" type="presOf" srcId="{9AED0945-5749-4801-9C63-F3220069E518}" destId="{520EFE24-82BE-4F37-B918-C2566013C61D}" srcOrd="0" destOrd="0" presId="urn:microsoft.com/office/officeart/2005/8/layout/radial1"/>
    <dgm:cxn modelId="{4EAA28A3-72C9-4D5B-9007-66C3EF9BFC0B}" type="presOf" srcId="{2A78C73E-41FD-4ADD-9A22-244CF860098C}" destId="{BC2CD79F-AF7B-4DEB-8EAC-DAADBB09AA68}" srcOrd="1" destOrd="0" presId="urn:microsoft.com/office/officeart/2005/8/layout/radial1"/>
    <dgm:cxn modelId="{E5CADBB3-6C85-4E59-B3F6-36E3EB0CAD28}" type="presOf" srcId="{AB005E49-90F3-4091-BE99-36AE956325F3}" destId="{CB377520-21C6-439F-80EF-234BE34E4129}" srcOrd="1" destOrd="0" presId="urn:microsoft.com/office/officeart/2005/8/layout/radial1"/>
    <dgm:cxn modelId="{D3309DBE-79B6-49FB-8DF0-FA0F99CA104B}" type="presOf" srcId="{2A78C73E-41FD-4ADD-9A22-244CF860098C}" destId="{133C6CD8-8F4C-4ABE-B3F4-B0BC6063C545}" srcOrd="0" destOrd="0" presId="urn:microsoft.com/office/officeart/2005/8/layout/radial1"/>
    <dgm:cxn modelId="{939A3CCC-05B6-4D26-A04E-6FAED28ACAF3}" type="presOf" srcId="{69E044D2-08D4-47D4-9CBC-A2AFCE3FAF74}" destId="{99FB609A-A5C8-4EE2-B312-02E68053B32A}" srcOrd="0" destOrd="0" presId="urn:microsoft.com/office/officeart/2005/8/layout/radial1"/>
    <dgm:cxn modelId="{BEAB17CD-09E8-4508-939D-756BC19D2EA8}" type="presOf" srcId="{5FC07BF4-3194-48DD-A449-9951FB946EA9}" destId="{18AE65E5-9591-4217-95E6-A5B9EC562F63}" srcOrd="0" destOrd="0" presId="urn:microsoft.com/office/officeart/2005/8/layout/radial1"/>
    <dgm:cxn modelId="{8D3690CE-B5F9-40EA-B78E-9FD378A98684}" type="presOf" srcId="{9A5E36F8-E436-4478-8ADC-099A5CEBE74B}" destId="{69369F0E-1FC4-415B-888D-8E411107370D}" srcOrd="0" destOrd="0" presId="urn:microsoft.com/office/officeart/2005/8/layout/radial1"/>
    <dgm:cxn modelId="{E3105ECF-E62C-44E1-A4B0-979AD9B53460}" type="presOf" srcId="{EBFAAE3A-D04B-4095-8533-05B7A3B6BA02}" destId="{2BBA6C95-7F20-4673-948B-B278ADE45BF9}" srcOrd="0" destOrd="0" presId="urn:microsoft.com/office/officeart/2005/8/layout/radial1"/>
    <dgm:cxn modelId="{CCBBFDCF-EE85-4D7C-83D8-D25B7803D413}" type="presOf" srcId="{AB005E49-90F3-4091-BE99-36AE956325F3}" destId="{4ABE59C7-591D-4414-987A-CC878CDF507B}" srcOrd="0" destOrd="0" presId="urn:microsoft.com/office/officeart/2005/8/layout/radial1"/>
    <dgm:cxn modelId="{1AF390E4-7898-4B1F-B853-4D3B618B63BE}" type="presOf" srcId="{5FC07BF4-3194-48DD-A449-9951FB946EA9}" destId="{A8C6569A-8CB2-4879-8A3C-F263005D290C}" srcOrd="1" destOrd="0" presId="urn:microsoft.com/office/officeart/2005/8/layout/radial1"/>
    <dgm:cxn modelId="{234BAFE4-3E68-4A8E-AF43-1301743D2A6F}" type="presOf" srcId="{29D1ACB6-5A55-4C1E-8E3A-7255D97F203F}" destId="{D26A5647-3F96-4BCC-80EB-86B7AA9CC856}" srcOrd="0" destOrd="0" presId="urn:microsoft.com/office/officeart/2005/8/layout/radial1"/>
    <dgm:cxn modelId="{B785E7E8-C68F-4818-90DB-465F4AA53C0C}" type="presOf" srcId="{28F9BB9D-CEF1-461E-8BEB-507DC8D30354}" destId="{EF49D44B-ADDB-4D4D-A956-4E07EF276690}" srcOrd="1" destOrd="0" presId="urn:microsoft.com/office/officeart/2005/8/layout/radial1"/>
    <dgm:cxn modelId="{1E0A42F6-58EC-429E-8862-960391549776}" type="presOf" srcId="{246CB328-67B4-467C-88B7-786E6FF42488}" destId="{8321DAC7-69EC-40E3-B667-E49E1C4C47FD}" srcOrd="0" destOrd="0" presId="urn:microsoft.com/office/officeart/2005/8/layout/radial1"/>
    <dgm:cxn modelId="{635884CD-C01F-4434-A8AB-D2408D8C6B87}" type="presParOf" srcId="{8264803B-8E47-4817-90A6-27E0F849AA46}" destId="{D9E3D827-AFFC-4EE7-B509-0E42717776F7}" srcOrd="0" destOrd="0" presId="urn:microsoft.com/office/officeart/2005/8/layout/radial1"/>
    <dgm:cxn modelId="{0D31B219-06F0-4AD8-A383-DD28D44CA6C8}" type="presParOf" srcId="{8264803B-8E47-4817-90A6-27E0F849AA46}" destId="{B96B57CF-27B4-49DE-A38A-3E7558E079E1}" srcOrd="1" destOrd="0" presId="urn:microsoft.com/office/officeart/2005/8/layout/radial1"/>
    <dgm:cxn modelId="{77656F5D-D708-4647-81E4-B7E2DF664886}" type="presParOf" srcId="{B96B57CF-27B4-49DE-A38A-3E7558E079E1}" destId="{583F8BF2-13F2-4ADA-B4C2-667E5BF80D80}" srcOrd="0" destOrd="0" presId="urn:microsoft.com/office/officeart/2005/8/layout/radial1"/>
    <dgm:cxn modelId="{888183AC-5885-4241-8491-1747CF112AB4}" type="presParOf" srcId="{8264803B-8E47-4817-90A6-27E0F849AA46}" destId="{520EFE24-82BE-4F37-B918-C2566013C61D}" srcOrd="2" destOrd="0" presId="urn:microsoft.com/office/officeart/2005/8/layout/radial1"/>
    <dgm:cxn modelId="{DDCF4011-9CB5-44BE-AC37-8D002E9C92E8}" type="presParOf" srcId="{8264803B-8E47-4817-90A6-27E0F849AA46}" destId="{D950FC44-4277-44BE-A306-F0FE72CCAB6B}" srcOrd="3" destOrd="0" presId="urn:microsoft.com/office/officeart/2005/8/layout/radial1"/>
    <dgm:cxn modelId="{F487DE35-5669-41E4-B615-E3140E894E06}" type="presParOf" srcId="{D950FC44-4277-44BE-A306-F0FE72CCAB6B}" destId="{EF49D44B-ADDB-4D4D-A956-4E07EF276690}" srcOrd="0" destOrd="0" presId="urn:microsoft.com/office/officeart/2005/8/layout/radial1"/>
    <dgm:cxn modelId="{D802B091-D104-43FC-9B42-5C50114C6A54}" type="presParOf" srcId="{8264803B-8E47-4817-90A6-27E0F849AA46}" destId="{98A8DF2C-8D54-4A22-B05C-1EEF5992CF30}" srcOrd="4" destOrd="0" presId="urn:microsoft.com/office/officeart/2005/8/layout/radial1"/>
    <dgm:cxn modelId="{68FB6F59-397B-49EB-B95D-C556193CD5FA}" type="presParOf" srcId="{8264803B-8E47-4817-90A6-27E0F849AA46}" destId="{93E66A4F-E046-4B27-825F-DB6976DDFBE2}" srcOrd="5" destOrd="0" presId="urn:microsoft.com/office/officeart/2005/8/layout/radial1"/>
    <dgm:cxn modelId="{DA52B1B4-B712-4588-A49C-70B83EEDA8E3}" type="presParOf" srcId="{93E66A4F-E046-4B27-825F-DB6976DDFBE2}" destId="{C57F3AAC-997B-4411-B373-93E3E4862E93}" srcOrd="0" destOrd="0" presId="urn:microsoft.com/office/officeart/2005/8/layout/radial1"/>
    <dgm:cxn modelId="{F58B24DF-B2CD-4E21-9129-EE7AA7956DE1}" type="presParOf" srcId="{8264803B-8E47-4817-90A6-27E0F849AA46}" destId="{2BBA6C95-7F20-4673-948B-B278ADE45BF9}" srcOrd="6" destOrd="0" presId="urn:microsoft.com/office/officeart/2005/8/layout/radial1"/>
    <dgm:cxn modelId="{79762E29-45EF-4790-8434-969DBA506336}" type="presParOf" srcId="{8264803B-8E47-4817-90A6-27E0F849AA46}" destId="{133C6CD8-8F4C-4ABE-B3F4-B0BC6063C545}" srcOrd="7" destOrd="0" presId="urn:microsoft.com/office/officeart/2005/8/layout/radial1"/>
    <dgm:cxn modelId="{4A8331FA-1318-4ACC-9821-2B6CC6ECC971}" type="presParOf" srcId="{133C6CD8-8F4C-4ABE-B3F4-B0BC6063C545}" destId="{BC2CD79F-AF7B-4DEB-8EAC-DAADBB09AA68}" srcOrd="0" destOrd="0" presId="urn:microsoft.com/office/officeart/2005/8/layout/radial1"/>
    <dgm:cxn modelId="{41067F52-90A8-4B7D-991D-D5FE3223D390}" type="presParOf" srcId="{8264803B-8E47-4817-90A6-27E0F849AA46}" destId="{D26A5647-3F96-4BCC-80EB-86B7AA9CC856}" srcOrd="8" destOrd="0" presId="urn:microsoft.com/office/officeart/2005/8/layout/radial1"/>
    <dgm:cxn modelId="{D721FB85-9197-4932-858A-A5CD69439750}" type="presParOf" srcId="{8264803B-8E47-4817-90A6-27E0F849AA46}" destId="{9C28FD2B-26D1-42CA-B0A1-BC03D2F037D3}" srcOrd="9" destOrd="0" presId="urn:microsoft.com/office/officeart/2005/8/layout/radial1"/>
    <dgm:cxn modelId="{29850AF7-AE57-4377-91F0-E9939D559385}" type="presParOf" srcId="{9C28FD2B-26D1-42CA-B0A1-BC03D2F037D3}" destId="{67D3029F-DAAC-46B4-8B51-A46D204DE660}" srcOrd="0" destOrd="0" presId="urn:microsoft.com/office/officeart/2005/8/layout/radial1"/>
    <dgm:cxn modelId="{52E3843B-956C-405E-8BD7-FF762A7EF49C}" type="presParOf" srcId="{8264803B-8E47-4817-90A6-27E0F849AA46}" destId="{8321DAC7-69EC-40E3-B667-E49E1C4C47FD}" srcOrd="10" destOrd="0" presId="urn:microsoft.com/office/officeart/2005/8/layout/radial1"/>
    <dgm:cxn modelId="{530B25FA-CED2-448A-9970-4A575FE82D23}" type="presParOf" srcId="{8264803B-8E47-4817-90A6-27E0F849AA46}" destId="{4ABE59C7-591D-4414-987A-CC878CDF507B}" srcOrd="11" destOrd="0" presId="urn:microsoft.com/office/officeart/2005/8/layout/radial1"/>
    <dgm:cxn modelId="{10EE07D0-3741-4022-A4BA-5294709448A5}" type="presParOf" srcId="{4ABE59C7-591D-4414-987A-CC878CDF507B}" destId="{CB377520-21C6-439F-80EF-234BE34E4129}" srcOrd="0" destOrd="0" presId="urn:microsoft.com/office/officeart/2005/8/layout/radial1"/>
    <dgm:cxn modelId="{1FD753B9-8B5A-412B-93EB-FF5B47C15F5B}" type="presParOf" srcId="{8264803B-8E47-4817-90A6-27E0F849AA46}" destId="{69369F0E-1FC4-415B-888D-8E411107370D}" srcOrd="12" destOrd="0" presId="urn:microsoft.com/office/officeart/2005/8/layout/radial1"/>
    <dgm:cxn modelId="{B2EE2698-F679-4CCA-9D19-E05E9A31663C}" type="presParOf" srcId="{8264803B-8E47-4817-90A6-27E0F849AA46}" destId="{18AE65E5-9591-4217-95E6-A5B9EC562F63}" srcOrd="13" destOrd="0" presId="urn:microsoft.com/office/officeart/2005/8/layout/radial1"/>
    <dgm:cxn modelId="{C4514396-8090-41E0-BEEA-74C4F43E08D8}" type="presParOf" srcId="{18AE65E5-9591-4217-95E6-A5B9EC562F63}" destId="{A8C6569A-8CB2-4879-8A3C-F263005D290C}" srcOrd="0" destOrd="0" presId="urn:microsoft.com/office/officeart/2005/8/layout/radial1"/>
    <dgm:cxn modelId="{7896B7A9-C64D-4356-B052-5F21A9CAB789}" type="presParOf" srcId="{8264803B-8E47-4817-90A6-27E0F849AA46}" destId="{99FB609A-A5C8-4EE2-B312-02E68053B32A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1A1535-C2C1-4C8F-925E-25AB6EF88BA6}" type="doc">
      <dgm:prSet loTypeId="urn:microsoft.com/office/officeart/2005/8/layout/radial1" loCatId="cycle" qsTypeId="urn:microsoft.com/office/officeart/2005/8/quickstyle/3d1" qsCatId="3D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5E40D5E6-2DAC-4351-9B75-C5BA4555DC6C}">
      <dgm:prSet phldrT="[Text]" custT="1"/>
      <dgm:spPr/>
      <dgm:t>
        <a:bodyPr/>
        <a:lstStyle/>
        <a:p>
          <a:r>
            <a:rPr lang="en-US" sz="1800" dirty="0"/>
            <a:t>Project Manager</a:t>
          </a:r>
        </a:p>
      </dgm:t>
    </dgm:pt>
    <dgm:pt modelId="{D4D2A558-F7CB-427A-8C05-644A20F8B906}" type="parTrans" cxnId="{81B9EA5F-9E3B-4DF7-B4FB-EC1CC4EF0647}">
      <dgm:prSet/>
      <dgm:spPr/>
      <dgm:t>
        <a:bodyPr/>
        <a:lstStyle/>
        <a:p>
          <a:endParaRPr lang="en-US" sz="2400"/>
        </a:p>
      </dgm:t>
    </dgm:pt>
    <dgm:pt modelId="{08289EA4-0DE6-46F5-98F1-AB98FF5D3C52}" type="sibTrans" cxnId="{81B9EA5F-9E3B-4DF7-B4FB-EC1CC4EF0647}">
      <dgm:prSet/>
      <dgm:spPr/>
      <dgm:t>
        <a:bodyPr/>
        <a:lstStyle/>
        <a:p>
          <a:endParaRPr lang="en-US" sz="2400"/>
        </a:p>
      </dgm:t>
    </dgm:pt>
    <dgm:pt modelId="{9AED0945-5749-4801-9C63-F3220069E518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Project sponsor</a:t>
          </a:r>
        </a:p>
      </dgm:t>
    </dgm:pt>
    <dgm:pt modelId="{439CE8A1-06FD-40CB-BEFF-2A5F573B2635}" type="parTrans" cxnId="{C87C832B-8B66-4396-819E-35E5E32D3450}">
      <dgm:prSet custT="1"/>
      <dgm:spPr/>
      <dgm:t>
        <a:bodyPr/>
        <a:lstStyle/>
        <a:p>
          <a:endParaRPr lang="en-US" sz="700"/>
        </a:p>
      </dgm:t>
    </dgm:pt>
    <dgm:pt modelId="{74D4D561-40A8-4BAF-8892-7FA7CD7928C0}" type="sibTrans" cxnId="{C87C832B-8B66-4396-819E-35E5E32D3450}">
      <dgm:prSet/>
      <dgm:spPr/>
      <dgm:t>
        <a:bodyPr/>
        <a:lstStyle/>
        <a:p>
          <a:endParaRPr lang="en-US" sz="2400"/>
        </a:p>
      </dgm:t>
    </dgm:pt>
    <dgm:pt modelId="{FA1BC876-00B1-48C7-BDB1-E5348A227A2E}">
      <dgm:prSet phldrT="[Text]" custT="1"/>
      <dgm:spPr/>
      <dgm:t>
        <a:bodyPr/>
        <a:lstStyle/>
        <a:p>
          <a:r>
            <a:rPr lang="en-US" sz="1600" dirty="0"/>
            <a:t>Media</a:t>
          </a:r>
        </a:p>
      </dgm:t>
    </dgm:pt>
    <dgm:pt modelId="{28F9BB9D-CEF1-461E-8BEB-507DC8D30354}" type="parTrans" cxnId="{EC7FC705-0B33-4D2D-A9E7-14E41D1A8599}">
      <dgm:prSet custT="1"/>
      <dgm:spPr/>
      <dgm:t>
        <a:bodyPr/>
        <a:lstStyle/>
        <a:p>
          <a:endParaRPr lang="en-US" sz="700"/>
        </a:p>
      </dgm:t>
    </dgm:pt>
    <dgm:pt modelId="{EEF8E742-5420-4AA5-96F4-23D2CB487B0C}" type="sibTrans" cxnId="{EC7FC705-0B33-4D2D-A9E7-14E41D1A8599}">
      <dgm:prSet/>
      <dgm:spPr/>
      <dgm:t>
        <a:bodyPr/>
        <a:lstStyle/>
        <a:p>
          <a:endParaRPr lang="en-US" sz="2400"/>
        </a:p>
      </dgm:t>
    </dgm:pt>
    <dgm:pt modelId="{EBFAAE3A-D04B-4095-8533-05B7A3B6BA02}">
      <dgm:prSet phldrT="[Text]" custT="1"/>
      <dgm:spPr/>
      <dgm:t>
        <a:bodyPr/>
        <a:lstStyle/>
        <a:p>
          <a:r>
            <a:rPr lang="en-US" sz="1600" dirty="0"/>
            <a:t>Team members</a:t>
          </a:r>
        </a:p>
      </dgm:t>
    </dgm:pt>
    <dgm:pt modelId="{2A8510DC-A401-4D63-AD94-F10BAD33B826}" type="parTrans" cxnId="{CE5A3840-3DEF-4EFA-A2A9-B55187DCF8C1}">
      <dgm:prSet custT="1"/>
      <dgm:spPr/>
      <dgm:t>
        <a:bodyPr/>
        <a:lstStyle/>
        <a:p>
          <a:endParaRPr lang="en-US" sz="700"/>
        </a:p>
      </dgm:t>
    </dgm:pt>
    <dgm:pt modelId="{853808AA-A86B-4C21-91B7-700385895079}" type="sibTrans" cxnId="{CE5A3840-3DEF-4EFA-A2A9-B55187DCF8C1}">
      <dgm:prSet/>
      <dgm:spPr/>
      <dgm:t>
        <a:bodyPr/>
        <a:lstStyle/>
        <a:p>
          <a:endParaRPr lang="en-US" sz="2400"/>
        </a:p>
      </dgm:t>
    </dgm:pt>
    <dgm:pt modelId="{29D1ACB6-5A55-4C1E-8E3A-7255D97F203F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</a:rPr>
            <a:t>Colleagues</a:t>
          </a:r>
        </a:p>
      </dgm:t>
    </dgm:pt>
    <dgm:pt modelId="{2A78C73E-41FD-4ADD-9A22-244CF860098C}" type="parTrans" cxnId="{CB2F6F35-D161-484A-8861-2EA39A81B4B5}">
      <dgm:prSet custT="1"/>
      <dgm:spPr/>
      <dgm:t>
        <a:bodyPr/>
        <a:lstStyle/>
        <a:p>
          <a:endParaRPr lang="en-US" sz="700"/>
        </a:p>
      </dgm:t>
    </dgm:pt>
    <dgm:pt modelId="{D27790CE-E515-4745-A0F6-B01759387892}" type="sibTrans" cxnId="{CB2F6F35-D161-484A-8861-2EA39A81B4B5}">
      <dgm:prSet/>
      <dgm:spPr/>
      <dgm:t>
        <a:bodyPr/>
        <a:lstStyle/>
        <a:p>
          <a:endParaRPr lang="en-US" sz="2400"/>
        </a:p>
      </dgm:t>
    </dgm:pt>
    <dgm:pt modelId="{246CB328-67B4-467C-88B7-786E6FF42488}">
      <dgm:prSet custT="1"/>
      <dgm:spPr/>
      <dgm:t>
        <a:bodyPr/>
        <a:lstStyle/>
        <a:p>
          <a:r>
            <a:rPr lang="en-US" sz="1600" dirty="0"/>
            <a:t>My Boos</a:t>
          </a:r>
        </a:p>
      </dgm:t>
    </dgm:pt>
    <dgm:pt modelId="{97693F8A-4A60-42AE-A6A2-C4D16E6A3731}" type="parTrans" cxnId="{A98FE273-04CB-44E9-8734-F1B3E0997366}">
      <dgm:prSet custT="1"/>
      <dgm:spPr/>
      <dgm:t>
        <a:bodyPr/>
        <a:lstStyle/>
        <a:p>
          <a:endParaRPr lang="en-US" sz="700"/>
        </a:p>
      </dgm:t>
    </dgm:pt>
    <dgm:pt modelId="{A0327FB4-2739-4390-AFFB-661B2730B145}" type="sibTrans" cxnId="{A98FE273-04CB-44E9-8734-F1B3E0997366}">
      <dgm:prSet/>
      <dgm:spPr/>
      <dgm:t>
        <a:bodyPr/>
        <a:lstStyle/>
        <a:p>
          <a:endParaRPr lang="en-US" sz="2400"/>
        </a:p>
      </dgm:t>
    </dgm:pt>
    <dgm:pt modelId="{9A5E36F8-E436-4478-8ADC-099A5CEBE74B}">
      <dgm:prSet custT="1"/>
      <dgm:spPr/>
      <dgm:t>
        <a:bodyPr/>
        <a:lstStyle/>
        <a:p>
          <a:r>
            <a:rPr lang="en-US" sz="1600" dirty="0"/>
            <a:t>Suppliers- Partners</a:t>
          </a:r>
        </a:p>
      </dgm:t>
    </dgm:pt>
    <dgm:pt modelId="{AB005E49-90F3-4091-BE99-36AE956325F3}" type="parTrans" cxnId="{35E3BA2F-9D35-44DF-8179-CCCB99F210F1}">
      <dgm:prSet custT="1"/>
      <dgm:spPr/>
      <dgm:t>
        <a:bodyPr/>
        <a:lstStyle/>
        <a:p>
          <a:endParaRPr lang="en-US" sz="700"/>
        </a:p>
      </dgm:t>
    </dgm:pt>
    <dgm:pt modelId="{6C718A32-F052-46F8-AAFE-F79E65F90A37}" type="sibTrans" cxnId="{35E3BA2F-9D35-44DF-8179-CCCB99F210F1}">
      <dgm:prSet/>
      <dgm:spPr/>
      <dgm:t>
        <a:bodyPr/>
        <a:lstStyle/>
        <a:p>
          <a:endParaRPr lang="en-US" sz="2400"/>
        </a:p>
      </dgm:t>
    </dgm:pt>
    <dgm:pt modelId="{69E044D2-08D4-47D4-9CBC-A2AFCE3FAF74}">
      <dgm:prSet custT="1"/>
      <dgm:spPr/>
      <dgm:t>
        <a:bodyPr/>
        <a:lstStyle/>
        <a:p>
          <a:r>
            <a:rPr lang="en-US" sz="1600" dirty="0"/>
            <a:t>Steering committee</a:t>
          </a:r>
        </a:p>
      </dgm:t>
    </dgm:pt>
    <dgm:pt modelId="{5FC07BF4-3194-48DD-A449-9951FB946EA9}" type="parTrans" cxnId="{AAB75C3D-B3B4-4088-8F14-29C6F657D5C9}">
      <dgm:prSet custT="1"/>
      <dgm:spPr/>
      <dgm:t>
        <a:bodyPr/>
        <a:lstStyle/>
        <a:p>
          <a:endParaRPr lang="en-US" sz="700"/>
        </a:p>
      </dgm:t>
    </dgm:pt>
    <dgm:pt modelId="{C300B5CD-913A-4335-A9D7-F89B2E02D732}" type="sibTrans" cxnId="{AAB75C3D-B3B4-4088-8F14-29C6F657D5C9}">
      <dgm:prSet/>
      <dgm:spPr/>
      <dgm:t>
        <a:bodyPr/>
        <a:lstStyle/>
        <a:p>
          <a:endParaRPr lang="en-US" sz="2400"/>
        </a:p>
      </dgm:t>
    </dgm:pt>
    <dgm:pt modelId="{8264803B-8E47-4817-90A6-27E0F849AA46}" type="pres">
      <dgm:prSet presAssocID="{6D1A1535-C2C1-4C8F-925E-25AB6EF88BA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E3D827-AFFC-4EE7-B509-0E42717776F7}" type="pres">
      <dgm:prSet presAssocID="{5E40D5E6-2DAC-4351-9B75-C5BA4555DC6C}" presName="centerShape" presStyleLbl="node0" presStyleIdx="0" presStyleCnt="1"/>
      <dgm:spPr/>
    </dgm:pt>
    <dgm:pt modelId="{B96B57CF-27B4-49DE-A38A-3E7558E079E1}" type="pres">
      <dgm:prSet presAssocID="{439CE8A1-06FD-40CB-BEFF-2A5F573B2635}" presName="Name9" presStyleLbl="parChTrans1D2" presStyleIdx="0" presStyleCnt="7"/>
      <dgm:spPr/>
    </dgm:pt>
    <dgm:pt modelId="{583F8BF2-13F2-4ADA-B4C2-667E5BF80D80}" type="pres">
      <dgm:prSet presAssocID="{439CE8A1-06FD-40CB-BEFF-2A5F573B2635}" presName="connTx" presStyleLbl="parChTrans1D2" presStyleIdx="0" presStyleCnt="7"/>
      <dgm:spPr/>
    </dgm:pt>
    <dgm:pt modelId="{520EFE24-82BE-4F37-B918-C2566013C61D}" type="pres">
      <dgm:prSet presAssocID="{9AED0945-5749-4801-9C63-F3220069E518}" presName="node" presStyleLbl="node1" presStyleIdx="0" presStyleCnt="7">
        <dgm:presLayoutVars>
          <dgm:bulletEnabled val="1"/>
        </dgm:presLayoutVars>
      </dgm:prSet>
      <dgm:spPr/>
    </dgm:pt>
    <dgm:pt modelId="{D950FC44-4277-44BE-A306-F0FE72CCAB6B}" type="pres">
      <dgm:prSet presAssocID="{28F9BB9D-CEF1-461E-8BEB-507DC8D30354}" presName="Name9" presStyleLbl="parChTrans1D2" presStyleIdx="1" presStyleCnt="7"/>
      <dgm:spPr/>
    </dgm:pt>
    <dgm:pt modelId="{EF49D44B-ADDB-4D4D-A956-4E07EF276690}" type="pres">
      <dgm:prSet presAssocID="{28F9BB9D-CEF1-461E-8BEB-507DC8D30354}" presName="connTx" presStyleLbl="parChTrans1D2" presStyleIdx="1" presStyleCnt="7"/>
      <dgm:spPr/>
    </dgm:pt>
    <dgm:pt modelId="{98A8DF2C-8D54-4A22-B05C-1EEF5992CF30}" type="pres">
      <dgm:prSet presAssocID="{FA1BC876-00B1-48C7-BDB1-E5348A227A2E}" presName="node" presStyleLbl="node1" presStyleIdx="1" presStyleCnt="7">
        <dgm:presLayoutVars>
          <dgm:bulletEnabled val="1"/>
        </dgm:presLayoutVars>
      </dgm:prSet>
      <dgm:spPr/>
    </dgm:pt>
    <dgm:pt modelId="{93E66A4F-E046-4B27-825F-DB6976DDFBE2}" type="pres">
      <dgm:prSet presAssocID="{2A8510DC-A401-4D63-AD94-F10BAD33B826}" presName="Name9" presStyleLbl="parChTrans1D2" presStyleIdx="2" presStyleCnt="7"/>
      <dgm:spPr/>
    </dgm:pt>
    <dgm:pt modelId="{C57F3AAC-997B-4411-B373-93E3E4862E93}" type="pres">
      <dgm:prSet presAssocID="{2A8510DC-A401-4D63-AD94-F10BAD33B826}" presName="connTx" presStyleLbl="parChTrans1D2" presStyleIdx="2" presStyleCnt="7"/>
      <dgm:spPr/>
    </dgm:pt>
    <dgm:pt modelId="{2BBA6C95-7F20-4673-948B-B278ADE45BF9}" type="pres">
      <dgm:prSet presAssocID="{EBFAAE3A-D04B-4095-8533-05B7A3B6BA02}" presName="node" presStyleLbl="node1" presStyleIdx="2" presStyleCnt="7">
        <dgm:presLayoutVars>
          <dgm:bulletEnabled val="1"/>
        </dgm:presLayoutVars>
      </dgm:prSet>
      <dgm:spPr/>
    </dgm:pt>
    <dgm:pt modelId="{133C6CD8-8F4C-4ABE-B3F4-B0BC6063C545}" type="pres">
      <dgm:prSet presAssocID="{2A78C73E-41FD-4ADD-9A22-244CF860098C}" presName="Name9" presStyleLbl="parChTrans1D2" presStyleIdx="3" presStyleCnt="7"/>
      <dgm:spPr/>
    </dgm:pt>
    <dgm:pt modelId="{BC2CD79F-AF7B-4DEB-8EAC-DAADBB09AA68}" type="pres">
      <dgm:prSet presAssocID="{2A78C73E-41FD-4ADD-9A22-244CF860098C}" presName="connTx" presStyleLbl="parChTrans1D2" presStyleIdx="3" presStyleCnt="7"/>
      <dgm:spPr/>
    </dgm:pt>
    <dgm:pt modelId="{D26A5647-3F96-4BCC-80EB-86B7AA9CC856}" type="pres">
      <dgm:prSet presAssocID="{29D1ACB6-5A55-4C1E-8E3A-7255D97F203F}" presName="node" presStyleLbl="node1" presStyleIdx="3" presStyleCnt="7">
        <dgm:presLayoutVars>
          <dgm:bulletEnabled val="1"/>
        </dgm:presLayoutVars>
      </dgm:prSet>
      <dgm:spPr/>
    </dgm:pt>
    <dgm:pt modelId="{9C28FD2B-26D1-42CA-B0A1-BC03D2F037D3}" type="pres">
      <dgm:prSet presAssocID="{97693F8A-4A60-42AE-A6A2-C4D16E6A3731}" presName="Name9" presStyleLbl="parChTrans1D2" presStyleIdx="4" presStyleCnt="7"/>
      <dgm:spPr/>
    </dgm:pt>
    <dgm:pt modelId="{67D3029F-DAAC-46B4-8B51-A46D204DE660}" type="pres">
      <dgm:prSet presAssocID="{97693F8A-4A60-42AE-A6A2-C4D16E6A3731}" presName="connTx" presStyleLbl="parChTrans1D2" presStyleIdx="4" presStyleCnt="7"/>
      <dgm:spPr/>
    </dgm:pt>
    <dgm:pt modelId="{8321DAC7-69EC-40E3-B667-E49E1C4C47FD}" type="pres">
      <dgm:prSet presAssocID="{246CB328-67B4-467C-88B7-786E6FF42488}" presName="node" presStyleLbl="node1" presStyleIdx="4" presStyleCnt="7" custRadScaleRad="102040" custRadScaleInc="16715">
        <dgm:presLayoutVars>
          <dgm:bulletEnabled val="1"/>
        </dgm:presLayoutVars>
      </dgm:prSet>
      <dgm:spPr/>
    </dgm:pt>
    <dgm:pt modelId="{4ABE59C7-591D-4414-987A-CC878CDF507B}" type="pres">
      <dgm:prSet presAssocID="{AB005E49-90F3-4091-BE99-36AE956325F3}" presName="Name9" presStyleLbl="parChTrans1D2" presStyleIdx="5" presStyleCnt="7"/>
      <dgm:spPr/>
    </dgm:pt>
    <dgm:pt modelId="{CB377520-21C6-439F-80EF-234BE34E4129}" type="pres">
      <dgm:prSet presAssocID="{AB005E49-90F3-4091-BE99-36AE956325F3}" presName="connTx" presStyleLbl="parChTrans1D2" presStyleIdx="5" presStyleCnt="7"/>
      <dgm:spPr/>
    </dgm:pt>
    <dgm:pt modelId="{69369F0E-1FC4-415B-888D-8E411107370D}" type="pres">
      <dgm:prSet presAssocID="{9A5E36F8-E436-4478-8ADC-099A5CEBE74B}" presName="node" presStyleLbl="node1" presStyleIdx="5" presStyleCnt="7">
        <dgm:presLayoutVars>
          <dgm:bulletEnabled val="1"/>
        </dgm:presLayoutVars>
      </dgm:prSet>
      <dgm:spPr/>
    </dgm:pt>
    <dgm:pt modelId="{18AE65E5-9591-4217-95E6-A5B9EC562F63}" type="pres">
      <dgm:prSet presAssocID="{5FC07BF4-3194-48DD-A449-9951FB946EA9}" presName="Name9" presStyleLbl="parChTrans1D2" presStyleIdx="6" presStyleCnt="7"/>
      <dgm:spPr/>
    </dgm:pt>
    <dgm:pt modelId="{A8C6569A-8CB2-4879-8A3C-F263005D290C}" type="pres">
      <dgm:prSet presAssocID="{5FC07BF4-3194-48DD-A449-9951FB946EA9}" presName="connTx" presStyleLbl="parChTrans1D2" presStyleIdx="6" presStyleCnt="7"/>
      <dgm:spPr/>
    </dgm:pt>
    <dgm:pt modelId="{99FB609A-A5C8-4EE2-B312-02E68053B32A}" type="pres">
      <dgm:prSet presAssocID="{69E044D2-08D4-47D4-9CBC-A2AFCE3FAF74}" presName="node" presStyleLbl="node1" presStyleIdx="6" presStyleCnt="7">
        <dgm:presLayoutVars>
          <dgm:bulletEnabled val="1"/>
        </dgm:presLayoutVars>
      </dgm:prSet>
      <dgm:spPr/>
    </dgm:pt>
  </dgm:ptLst>
  <dgm:cxnLst>
    <dgm:cxn modelId="{EC7FC705-0B33-4D2D-A9E7-14E41D1A8599}" srcId="{5E40D5E6-2DAC-4351-9B75-C5BA4555DC6C}" destId="{FA1BC876-00B1-48C7-BDB1-E5348A227A2E}" srcOrd="1" destOrd="0" parTransId="{28F9BB9D-CEF1-461E-8BEB-507DC8D30354}" sibTransId="{EEF8E742-5420-4AA5-96F4-23D2CB487B0C}"/>
    <dgm:cxn modelId="{3554AC0E-4E43-4786-B34D-C3FB837BEE1D}" type="presOf" srcId="{28F9BB9D-CEF1-461E-8BEB-507DC8D30354}" destId="{D950FC44-4277-44BE-A306-F0FE72CCAB6B}" srcOrd="0" destOrd="0" presId="urn:microsoft.com/office/officeart/2005/8/layout/radial1"/>
    <dgm:cxn modelId="{6D9EFE1C-BBDB-4793-A465-BCACF703D200}" type="presOf" srcId="{439CE8A1-06FD-40CB-BEFF-2A5F573B2635}" destId="{B96B57CF-27B4-49DE-A38A-3E7558E079E1}" srcOrd="0" destOrd="0" presId="urn:microsoft.com/office/officeart/2005/8/layout/radial1"/>
    <dgm:cxn modelId="{46D03D23-E550-43D9-A461-3043766E6670}" type="presOf" srcId="{5E40D5E6-2DAC-4351-9B75-C5BA4555DC6C}" destId="{D9E3D827-AFFC-4EE7-B509-0E42717776F7}" srcOrd="0" destOrd="0" presId="urn:microsoft.com/office/officeart/2005/8/layout/radial1"/>
    <dgm:cxn modelId="{051F4E23-350F-4550-9DC8-2D0199D7589F}" type="presOf" srcId="{2A8510DC-A401-4D63-AD94-F10BAD33B826}" destId="{C57F3AAC-997B-4411-B373-93E3E4862E93}" srcOrd="1" destOrd="0" presId="urn:microsoft.com/office/officeart/2005/8/layout/radial1"/>
    <dgm:cxn modelId="{1A9DE428-C56C-4A8F-89A7-C14AAE520903}" type="presOf" srcId="{439CE8A1-06FD-40CB-BEFF-2A5F573B2635}" destId="{583F8BF2-13F2-4ADA-B4C2-667E5BF80D80}" srcOrd="1" destOrd="0" presId="urn:microsoft.com/office/officeart/2005/8/layout/radial1"/>
    <dgm:cxn modelId="{C87C832B-8B66-4396-819E-35E5E32D3450}" srcId="{5E40D5E6-2DAC-4351-9B75-C5BA4555DC6C}" destId="{9AED0945-5749-4801-9C63-F3220069E518}" srcOrd="0" destOrd="0" parTransId="{439CE8A1-06FD-40CB-BEFF-2A5F573B2635}" sibTransId="{74D4D561-40A8-4BAF-8892-7FA7CD7928C0}"/>
    <dgm:cxn modelId="{35E3BA2F-9D35-44DF-8179-CCCB99F210F1}" srcId="{5E40D5E6-2DAC-4351-9B75-C5BA4555DC6C}" destId="{9A5E36F8-E436-4478-8ADC-099A5CEBE74B}" srcOrd="5" destOrd="0" parTransId="{AB005E49-90F3-4091-BE99-36AE956325F3}" sibTransId="{6C718A32-F052-46F8-AAFE-F79E65F90A37}"/>
    <dgm:cxn modelId="{1EDA0B31-7927-4C7A-8CFC-250231D9F1BD}" type="presOf" srcId="{6D1A1535-C2C1-4C8F-925E-25AB6EF88BA6}" destId="{8264803B-8E47-4817-90A6-27E0F849AA46}" srcOrd="0" destOrd="0" presId="urn:microsoft.com/office/officeart/2005/8/layout/radial1"/>
    <dgm:cxn modelId="{CB2F6F35-D161-484A-8861-2EA39A81B4B5}" srcId="{5E40D5E6-2DAC-4351-9B75-C5BA4555DC6C}" destId="{29D1ACB6-5A55-4C1E-8E3A-7255D97F203F}" srcOrd="3" destOrd="0" parTransId="{2A78C73E-41FD-4ADD-9A22-244CF860098C}" sibTransId="{D27790CE-E515-4745-A0F6-B01759387892}"/>
    <dgm:cxn modelId="{AAB75C3D-B3B4-4088-8F14-29C6F657D5C9}" srcId="{5E40D5E6-2DAC-4351-9B75-C5BA4555DC6C}" destId="{69E044D2-08D4-47D4-9CBC-A2AFCE3FAF74}" srcOrd="6" destOrd="0" parTransId="{5FC07BF4-3194-48DD-A449-9951FB946EA9}" sibTransId="{C300B5CD-913A-4335-A9D7-F89B2E02D732}"/>
    <dgm:cxn modelId="{CE5A3840-3DEF-4EFA-A2A9-B55187DCF8C1}" srcId="{5E40D5E6-2DAC-4351-9B75-C5BA4555DC6C}" destId="{EBFAAE3A-D04B-4095-8533-05B7A3B6BA02}" srcOrd="2" destOrd="0" parTransId="{2A8510DC-A401-4D63-AD94-F10BAD33B826}" sibTransId="{853808AA-A86B-4C21-91B7-700385895079}"/>
    <dgm:cxn modelId="{81B9EA5F-9E3B-4DF7-B4FB-EC1CC4EF0647}" srcId="{6D1A1535-C2C1-4C8F-925E-25AB6EF88BA6}" destId="{5E40D5E6-2DAC-4351-9B75-C5BA4555DC6C}" srcOrd="0" destOrd="0" parTransId="{D4D2A558-F7CB-427A-8C05-644A20F8B906}" sibTransId="{08289EA4-0DE6-46F5-98F1-AB98FF5D3C52}"/>
    <dgm:cxn modelId="{FCB11261-F8D8-4BD5-B87D-75A358A16CC2}" type="presOf" srcId="{97693F8A-4A60-42AE-A6A2-C4D16E6A3731}" destId="{67D3029F-DAAC-46B4-8B51-A46D204DE660}" srcOrd="1" destOrd="0" presId="urn:microsoft.com/office/officeart/2005/8/layout/radial1"/>
    <dgm:cxn modelId="{BBD3056D-54A8-453A-8E25-F61CFA4FE4E5}" type="presOf" srcId="{97693F8A-4A60-42AE-A6A2-C4D16E6A3731}" destId="{9C28FD2B-26D1-42CA-B0A1-BC03D2F037D3}" srcOrd="0" destOrd="0" presId="urn:microsoft.com/office/officeart/2005/8/layout/radial1"/>
    <dgm:cxn modelId="{A98FE273-04CB-44E9-8734-F1B3E0997366}" srcId="{5E40D5E6-2DAC-4351-9B75-C5BA4555DC6C}" destId="{246CB328-67B4-467C-88B7-786E6FF42488}" srcOrd="4" destOrd="0" parTransId="{97693F8A-4A60-42AE-A6A2-C4D16E6A3731}" sibTransId="{A0327FB4-2739-4390-AFFB-661B2730B145}"/>
    <dgm:cxn modelId="{6F88D357-7B64-46FF-857C-01209F521810}" type="presOf" srcId="{2A8510DC-A401-4D63-AD94-F10BAD33B826}" destId="{93E66A4F-E046-4B27-825F-DB6976DDFBE2}" srcOrd="0" destOrd="0" presId="urn:microsoft.com/office/officeart/2005/8/layout/radial1"/>
    <dgm:cxn modelId="{FE1D1A82-334B-4856-97BD-38505B9DEB77}" type="presOf" srcId="{FA1BC876-00B1-48C7-BDB1-E5348A227A2E}" destId="{98A8DF2C-8D54-4A22-B05C-1EEF5992CF30}" srcOrd="0" destOrd="0" presId="urn:microsoft.com/office/officeart/2005/8/layout/radial1"/>
    <dgm:cxn modelId="{D9AD4B8D-77AB-45A6-B94A-1905161923C0}" type="presOf" srcId="{9AED0945-5749-4801-9C63-F3220069E518}" destId="{520EFE24-82BE-4F37-B918-C2566013C61D}" srcOrd="0" destOrd="0" presId="urn:microsoft.com/office/officeart/2005/8/layout/radial1"/>
    <dgm:cxn modelId="{4EAA28A3-72C9-4D5B-9007-66C3EF9BFC0B}" type="presOf" srcId="{2A78C73E-41FD-4ADD-9A22-244CF860098C}" destId="{BC2CD79F-AF7B-4DEB-8EAC-DAADBB09AA68}" srcOrd="1" destOrd="0" presId="urn:microsoft.com/office/officeart/2005/8/layout/radial1"/>
    <dgm:cxn modelId="{E5CADBB3-6C85-4E59-B3F6-36E3EB0CAD28}" type="presOf" srcId="{AB005E49-90F3-4091-BE99-36AE956325F3}" destId="{CB377520-21C6-439F-80EF-234BE34E4129}" srcOrd="1" destOrd="0" presId="urn:microsoft.com/office/officeart/2005/8/layout/radial1"/>
    <dgm:cxn modelId="{D3309DBE-79B6-49FB-8DF0-FA0F99CA104B}" type="presOf" srcId="{2A78C73E-41FD-4ADD-9A22-244CF860098C}" destId="{133C6CD8-8F4C-4ABE-B3F4-B0BC6063C545}" srcOrd="0" destOrd="0" presId="urn:microsoft.com/office/officeart/2005/8/layout/radial1"/>
    <dgm:cxn modelId="{939A3CCC-05B6-4D26-A04E-6FAED28ACAF3}" type="presOf" srcId="{69E044D2-08D4-47D4-9CBC-A2AFCE3FAF74}" destId="{99FB609A-A5C8-4EE2-B312-02E68053B32A}" srcOrd="0" destOrd="0" presId="urn:microsoft.com/office/officeart/2005/8/layout/radial1"/>
    <dgm:cxn modelId="{BEAB17CD-09E8-4508-939D-756BC19D2EA8}" type="presOf" srcId="{5FC07BF4-3194-48DD-A449-9951FB946EA9}" destId="{18AE65E5-9591-4217-95E6-A5B9EC562F63}" srcOrd="0" destOrd="0" presId="urn:microsoft.com/office/officeart/2005/8/layout/radial1"/>
    <dgm:cxn modelId="{8D3690CE-B5F9-40EA-B78E-9FD378A98684}" type="presOf" srcId="{9A5E36F8-E436-4478-8ADC-099A5CEBE74B}" destId="{69369F0E-1FC4-415B-888D-8E411107370D}" srcOrd="0" destOrd="0" presId="urn:microsoft.com/office/officeart/2005/8/layout/radial1"/>
    <dgm:cxn modelId="{E3105ECF-E62C-44E1-A4B0-979AD9B53460}" type="presOf" srcId="{EBFAAE3A-D04B-4095-8533-05B7A3B6BA02}" destId="{2BBA6C95-7F20-4673-948B-B278ADE45BF9}" srcOrd="0" destOrd="0" presId="urn:microsoft.com/office/officeart/2005/8/layout/radial1"/>
    <dgm:cxn modelId="{CCBBFDCF-EE85-4D7C-83D8-D25B7803D413}" type="presOf" srcId="{AB005E49-90F3-4091-BE99-36AE956325F3}" destId="{4ABE59C7-591D-4414-987A-CC878CDF507B}" srcOrd="0" destOrd="0" presId="urn:microsoft.com/office/officeart/2005/8/layout/radial1"/>
    <dgm:cxn modelId="{1AF390E4-7898-4B1F-B853-4D3B618B63BE}" type="presOf" srcId="{5FC07BF4-3194-48DD-A449-9951FB946EA9}" destId="{A8C6569A-8CB2-4879-8A3C-F263005D290C}" srcOrd="1" destOrd="0" presId="urn:microsoft.com/office/officeart/2005/8/layout/radial1"/>
    <dgm:cxn modelId="{234BAFE4-3E68-4A8E-AF43-1301743D2A6F}" type="presOf" srcId="{29D1ACB6-5A55-4C1E-8E3A-7255D97F203F}" destId="{D26A5647-3F96-4BCC-80EB-86B7AA9CC856}" srcOrd="0" destOrd="0" presId="urn:microsoft.com/office/officeart/2005/8/layout/radial1"/>
    <dgm:cxn modelId="{B785E7E8-C68F-4818-90DB-465F4AA53C0C}" type="presOf" srcId="{28F9BB9D-CEF1-461E-8BEB-507DC8D30354}" destId="{EF49D44B-ADDB-4D4D-A956-4E07EF276690}" srcOrd="1" destOrd="0" presId="urn:microsoft.com/office/officeart/2005/8/layout/radial1"/>
    <dgm:cxn modelId="{1E0A42F6-58EC-429E-8862-960391549776}" type="presOf" srcId="{246CB328-67B4-467C-88B7-786E6FF42488}" destId="{8321DAC7-69EC-40E3-B667-E49E1C4C47FD}" srcOrd="0" destOrd="0" presId="urn:microsoft.com/office/officeart/2005/8/layout/radial1"/>
    <dgm:cxn modelId="{635884CD-C01F-4434-A8AB-D2408D8C6B87}" type="presParOf" srcId="{8264803B-8E47-4817-90A6-27E0F849AA46}" destId="{D9E3D827-AFFC-4EE7-B509-0E42717776F7}" srcOrd="0" destOrd="0" presId="urn:microsoft.com/office/officeart/2005/8/layout/radial1"/>
    <dgm:cxn modelId="{0D31B219-06F0-4AD8-A383-DD28D44CA6C8}" type="presParOf" srcId="{8264803B-8E47-4817-90A6-27E0F849AA46}" destId="{B96B57CF-27B4-49DE-A38A-3E7558E079E1}" srcOrd="1" destOrd="0" presId="urn:microsoft.com/office/officeart/2005/8/layout/radial1"/>
    <dgm:cxn modelId="{77656F5D-D708-4647-81E4-B7E2DF664886}" type="presParOf" srcId="{B96B57CF-27B4-49DE-A38A-3E7558E079E1}" destId="{583F8BF2-13F2-4ADA-B4C2-667E5BF80D80}" srcOrd="0" destOrd="0" presId="urn:microsoft.com/office/officeart/2005/8/layout/radial1"/>
    <dgm:cxn modelId="{888183AC-5885-4241-8491-1747CF112AB4}" type="presParOf" srcId="{8264803B-8E47-4817-90A6-27E0F849AA46}" destId="{520EFE24-82BE-4F37-B918-C2566013C61D}" srcOrd="2" destOrd="0" presId="urn:microsoft.com/office/officeart/2005/8/layout/radial1"/>
    <dgm:cxn modelId="{DDCF4011-9CB5-44BE-AC37-8D002E9C92E8}" type="presParOf" srcId="{8264803B-8E47-4817-90A6-27E0F849AA46}" destId="{D950FC44-4277-44BE-A306-F0FE72CCAB6B}" srcOrd="3" destOrd="0" presId="urn:microsoft.com/office/officeart/2005/8/layout/radial1"/>
    <dgm:cxn modelId="{F487DE35-5669-41E4-B615-E3140E894E06}" type="presParOf" srcId="{D950FC44-4277-44BE-A306-F0FE72CCAB6B}" destId="{EF49D44B-ADDB-4D4D-A956-4E07EF276690}" srcOrd="0" destOrd="0" presId="urn:microsoft.com/office/officeart/2005/8/layout/radial1"/>
    <dgm:cxn modelId="{D802B091-D104-43FC-9B42-5C50114C6A54}" type="presParOf" srcId="{8264803B-8E47-4817-90A6-27E0F849AA46}" destId="{98A8DF2C-8D54-4A22-B05C-1EEF5992CF30}" srcOrd="4" destOrd="0" presId="urn:microsoft.com/office/officeart/2005/8/layout/radial1"/>
    <dgm:cxn modelId="{68FB6F59-397B-49EB-B95D-C556193CD5FA}" type="presParOf" srcId="{8264803B-8E47-4817-90A6-27E0F849AA46}" destId="{93E66A4F-E046-4B27-825F-DB6976DDFBE2}" srcOrd="5" destOrd="0" presId="urn:microsoft.com/office/officeart/2005/8/layout/radial1"/>
    <dgm:cxn modelId="{DA52B1B4-B712-4588-A49C-70B83EEDA8E3}" type="presParOf" srcId="{93E66A4F-E046-4B27-825F-DB6976DDFBE2}" destId="{C57F3AAC-997B-4411-B373-93E3E4862E93}" srcOrd="0" destOrd="0" presId="urn:microsoft.com/office/officeart/2005/8/layout/radial1"/>
    <dgm:cxn modelId="{F58B24DF-B2CD-4E21-9129-EE7AA7956DE1}" type="presParOf" srcId="{8264803B-8E47-4817-90A6-27E0F849AA46}" destId="{2BBA6C95-7F20-4673-948B-B278ADE45BF9}" srcOrd="6" destOrd="0" presId="urn:microsoft.com/office/officeart/2005/8/layout/radial1"/>
    <dgm:cxn modelId="{79762E29-45EF-4790-8434-969DBA506336}" type="presParOf" srcId="{8264803B-8E47-4817-90A6-27E0F849AA46}" destId="{133C6CD8-8F4C-4ABE-B3F4-B0BC6063C545}" srcOrd="7" destOrd="0" presId="urn:microsoft.com/office/officeart/2005/8/layout/radial1"/>
    <dgm:cxn modelId="{4A8331FA-1318-4ACC-9821-2B6CC6ECC971}" type="presParOf" srcId="{133C6CD8-8F4C-4ABE-B3F4-B0BC6063C545}" destId="{BC2CD79F-AF7B-4DEB-8EAC-DAADBB09AA68}" srcOrd="0" destOrd="0" presId="urn:microsoft.com/office/officeart/2005/8/layout/radial1"/>
    <dgm:cxn modelId="{41067F52-90A8-4B7D-991D-D5FE3223D390}" type="presParOf" srcId="{8264803B-8E47-4817-90A6-27E0F849AA46}" destId="{D26A5647-3F96-4BCC-80EB-86B7AA9CC856}" srcOrd="8" destOrd="0" presId="urn:microsoft.com/office/officeart/2005/8/layout/radial1"/>
    <dgm:cxn modelId="{D721FB85-9197-4932-858A-A5CD69439750}" type="presParOf" srcId="{8264803B-8E47-4817-90A6-27E0F849AA46}" destId="{9C28FD2B-26D1-42CA-B0A1-BC03D2F037D3}" srcOrd="9" destOrd="0" presId="urn:microsoft.com/office/officeart/2005/8/layout/radial1"/>
    <dgm:cxn modelId="{29850AF7-AE57-4377-91F0-E9939D559385}" type="presParOf" srcId="{9C28FD2B-26D1-42CA-B0A1-BC03D2F037D3}" destId="{67D3029F-DAAC-46B4-8B51-A46D204DE660}" srcOrd="0" destOrd="0" presId="urn:microsoft.com/office/officeart/2005/8/layout/radial1"/>
    <dgm:cxn modelId="{52E3843B-956C-405E-8BD7-FF762A7EF49C}" type="presParOf" srcId="{8264803B-8E47-4817-90A6-27E0F849AA46}" destId="{8321DAC7-69EC-40E3-B667-E49E1C4C47FD}" srcOrd="10" destOrd="0" presId="urn:microsoft.com/office/officeart/2005/8/layout/radial1"/>
    <dgm:cxn modelId="{530B25FA-CED2-448A-9970-4A575FE82D23}" type="presParOf" srcId="{8264803B-8E47-4817-90A6-27E0F849AA46}" destId="{4ABE59C7-591D-4414-987A-CC878CDF507B}" srcOrd="11" destOrd="0" presId="urn:microsoft.com/office/officeart/2005/8/layout/radial1"/>
    <dgm:cxn modelId="{10EE07D0-3741-4022-A4BA-5294709448A5}" type="presParOf" srcId="{4ABE59C7-591D-4414-987A-CC878CDF507B}" destId="{CB377520-21C6-439F-80EF-234BE34E4129}" srcOrd="0" destOrd="0" presId="urn:microsoft.com/office/officeart/2005/8/layout/radial1"/>
    <dgm:cxn modelId="{1FD753B9-8B5A-412B-93EB-FF5B47C15F5B}" type="presParOf" srcId="{8264803B-8E47-4817-90A6-27E0F849AA46}" destId="{69369F0E-1FC4-415B-888D-8E411107370D}" srcOrd="12" destOrd="0" presId="urn:microsoft.com/office/officeart/2005/8/layout/radial1"/>
    <dgm:cxn modelId="{B2EE2698-F679-4CCA-9D19-E05E9A31663C}" type="presParOf" srcId="{8264803B-8E47-4817-90A6-27E0F849AA46}" destId="{18AE65E5-9591-4217-95E6-A5B9EC562F63}" srcOrd="13" destOrd="0" presId="urn:microsoft.com/office/officeart/2005/8/layout/radial1"/>
    <dgm:cxn modelId="{C4514396-8090-41E0-BEEA-74C4F43E08D8}" type="presParOf" srcId="{18AE65E5-9591-4217-95E6-A5B9EC562F63}" destId="{A8C6569A-8CB2-4879-8A3C-F263005D290C}" srcOrd="0" destOrd="0" presId="urn:microsoft.com/office/officeart/2005/8/layout/radial1"/>
    <dgm:cxn modelId="{7896B7A9-C64D-4356-B052-5F21A9CAB789}" type="presParOf" srcId="{8264803B-8E47-4817-90A6-27E0F849AA46}" destId="{99FB609A-A5C8-4EE2-B312-02E68053B32A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3D827-AFFC-4EE7-B509-0E42717776F7}">
      <dsp:nvSpPr>
        <dsp:cNvPr id="0" name=""/>
        <dsp:cNvSpPr/>
      </dsp:nvSpPr>
      <dsp:spPr>
        <a:xfrm>
          <a:off x="14884" y="152392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Manager</a:t>
          </a:r>
        </a:p>
      </dsp:txBody>
      <dsp:txXfrm>
        <a:off x="265086" y="402594"/>
        <a:ext cx="1208084" cy="1208084"/>
      </dsp:txXfrm>
    </dsp:sp>
    <dsp:sp modelId="{B96B57CF-27B4-49DE-A38A-3E7558E079E1}">
      <dsp:nvSpPr>
        <dsp:cNvPr id="0" name=""/>
        <dsp:cNvSpPr/>
      </dsp:nvSpPr>
      <dsp:spPr>
        <a:xfrm rot="34101">
          <a:off x="1723318" y="978862"/>
          <a:ext cx="515763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515763" y="3880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8305" y="1004774"/>
        <a:ext cx="25788" cy="25788"/>
      </dsp:txXfrm>
    </dsp:sp>
    <dsp:sp modelId="{520EFE24-82BE-4F37-B918-C2566013C61D}">
      <dsp:nvSpPr>
        <dsp:cNvPr id="0" name=""/>
        <dsp:cNvSpPr/>
      </dsp:nvSpPr>
      <dsp:spPr>
        <a:xfrm>
          <a:off x="2239026" y="174455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FFFF00"/>
              </a:solidFill>
            </a:rPr>
            <a:t>Project sponsor</a:t>
          </a:r>
        </a:p>
      </dsp:txBody>
      <dsp:txXfrm>
        <a:off x="2489228" y="424657"/>
        <a:ext cx="1208084" cy="12080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3D827-AFFC-4EE7-B509-0E42717776F7}">
      <dsp:nvSpPr>
        <dsp:cNvPr id="0" name=""/>
        <dsp:cNvSpPr/>
      </dsp:nvSpPr>
      <dsp:spPr>
        <a:xfrm>
          <a:off x="14884" y="152392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Manager</a:t>
          </a:r>
        </a:p>
      </dsp:txBody>
      <dsp:txXfrm>
        <a:off x="265086" y="402594"/>
        <a:ext cx="1208084" cy="1208084"/>
      </dsp:txXfrm>
    </dsp:sp>
    <dsp:sp modelId="{B96B57CF-27B4-49DE-A38A-3E7558E079E1}">
      <dsp:nvSpPr>
        <dsp:cNvPr id="0" name=""/>
        <dsp:cNvSpPr/>
      </dsp:nvSpPr>
      <dsp:spPr>
        <a:xfrm rot="34101">
          <a:off x="1723318" y="978862"/>
          <a:ext cx="515763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515763" y="3880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8305" y="1004774"/>
        <a:ext cx="25788" cy="25788"/>
      </dsp:txXfrm>
    </dsp:sp>
    <dsp:sp modelId="{520EFE24-82BE-4F37-B918-C2566013C61D}">
      <dsp:nvSpPr>
        <dsp:cNvPr id="0" name=""/>
        <dsp:cNvSpPr/>
      </dsp:nvSpPr>
      <dsp:spPr>
        <a:xfrm>
          <a:off x="2239026" y="174455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FFFF00"/>
              </a:solidFill>
            </a:rPr>
            <a:t>Project sponsor</a:t>
          </a:r>
        </a:p>
      </dsp:txBody>
      <dsp:txXfrm>
        <a:off x="2489228" y="424657"/>
        <a:ext cx="1208084" cy="1208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3D827-AFFC-4EE7-B509-0E42717776F7}">
      <dsp:nvSpPr>
        <dsp:cNvPr id="0" name=""/>
        <dsp:cNvSpPr/>
      </dsp:nvSpPr>
      <dsp:spPr>
        <a:xfrm>
          <a:off x="14884" y="152392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Manager</a:t>
          </a:r>
        </a:p>
      </dsp:txBody>
      <dsp:txXfrm>
        <a:off x="265086" y="402594"/>
        <a:ext cx="1208084" cy="1208084"/>
      </dsp:txXfrm>
    </dsp:sp>
    <dsp:sp modelId="{B96B57CF-27B4-49DE-A38A-3E7558E079E1}">
      <dsp:nvSpPr>
        <dsp:cNvPr id="0" name=""/>
        <dsp:cNvSpPr/>
      </dsp:nvSpPr>
      <dsp:spPr>
        <a:xfrm rot="34101">
          <a:off x="1723318" y="978862"/>
          <a:ext cx="515763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515763" y="3880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8305" y="1004774"/>
        <a:ext cx="25788" cy="25788"/>
      </dsp:txXfrm>
    </dsp:sp>
    <dsp:sp modelId="{520EFE24-82BE-4F37-B918-C2566013C61D}">
      <dsp:nvSpPr>
        <dsp:cNvPr id="0" name=""/>
        <dsp:cNvSpPr/>
      </dsp:nvSpPr>
      <dsp:spPr>
        <a:xfrm>
          <a:off x="2239026" y="174455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FF00"/>
              </a:solidFill>
            </a:rPr>
            <a:t>Client Project Manger</a:t>
          </a:r>
        </a:p>
      </dsp:txBody>
      <dsp:txXfrm>
        <a:off x="2489228" y="424657"/>
        <a:ext cx="1208084" cy="1208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3D827-AFFC-4EE7-B509-0E42717776F7}">
      <dsp:nvSpPr>
        <dsp:cNvPr id="0" name=""/>
        <dsp:cNvSpPr/>
      </dsp:nvSpPr>
      <dsp:spPr>
        <a:xfrm>
          <a:off x="14884" y="152392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Project Manager</a:t>
          </a:r>
        </a:p>
      </dsp:txBody>
      <dsp:txXfrm>
        <a:off x="265086" y="402594"/>
        <a:ext cx="1208084" cy="1208084"/>
      </dsp:txXfrm>
    </dsp:sp>
    <dsp:sp modelId="{B96B57CF-27B4-49DE-A38A-3E7558E079E1}">
      <dsp:nvSpPr>
        <dsp:cNvPr id="0" name=""/>
        <dsp:cNvSpPr/>
      </dsp:nvSpPr>
      <dsp:spPr>
        <a:xfrm rot="34101">
          <a:off x="1723318" y="978862"/>
          <a:ext cx="515763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515763" y="38805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8305" y="1004774"/>
        <a:ext cx="25788" cy="25788"/>
      </dsp:txXfrm>
    </dsp:sp>
    <dsp:sp modelId="{520EFE24-82BE-4F37-B918-C2566013C61D}">
      <dsp:nvSpPr>
        <dsp:cNvPr id="0" name=""/>
        <dsp:cNvSpPr/>
      </dsp:nvSpPr>
      <dsp:spPr>
        <a:xfrm>
          <a:off x="2239026" y="174455"/>
          <a:ext cx="1708488" cy="1708488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rgbClr val="FFFF00"/>
              </a:solidFill>
            </a:rPr>
            <a:t>Client Project Manger</a:t>
          </a:r>
        </a:p>
      </dsp:txBody>
      <dsp:txXfrm>
        <a:off x="2489228" y="424657"/>
        <a:ext cx="1208084" cy="12080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3D827-AFFC-4EE7-B509-0E42717776F7}">
      <dsp:nvSpPr>
        <dsp:cNvPr id="0" name=""/>
        <dsp:cNvSpPr/>
      </dsp:nvSpPr>
      <dsp:spPr>
        <a:xfrm>
          <a:off x="3825551" y="2260039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Manager</a:t>
          </a:r>
        </a:p>
      </dsp:txBody>
      <dsp:txXfrm>
        <a:off x="4044181" y="2478669"/>
        <a:ext cx="1055637" cy="1055637"/>
      </dsp:txXfrm>
    </dsp:sp>
    <dsp:sp modelId="{B96B57CF-27B4-49DE-A38A-3E7558E079E1}">
      <dsp:nvSpPr>
        <dsp:cNvPr id="0" name=""/>
        <dsp:cNvSpPr/>
      </dsp:nvSpPr>
      <dsp:spPr>
        <a:xfrm rot="16200000">
          <a:off x="4198722" y="1872067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553336" y="1868097"/>
        <a:ext cx="37327" cy="37327"/>
      </dsp:txXfrm>
    </dsp:sp>
    <dsp:sp modelId="{520EFE24-82BE-4F37-B918-C2566013C61D}">
      <dsp:nvSpPr>
        <dsp:cNvPr id="0" name=""/>
        <dsp:cNvSpPr/>
      </dsp:nvSpPr>
      <dsp:spPr>
        <a:xfrm>
          <a:off x="3825551" y="20587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Project sponsor</a:t>
          </a:r>
        </a:p>
      </dsp:txBody>
      <dsp:txXfrm>
        <a:off x="4044181" y="239217"/>
        <a:ext cx="1055637" cy="1055637"/>
      </dsp:txXfrm>
    </dsp:sp>
    <dsp:sp modelId="{D950FC44-4277-44BE-A306-F0FE72CCAB6B}">
      <dsp:nvSpPr>
        <dsp:cNvPr id="0" name=""/>
        <dsp:cNvSpPr/>
      </dsp:nvSpPr>
      <dsp:spPr>
        <a:xfrm rot="19285714">
          <a:off x="5074159" y="22936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428773" y="2289686"/>
        <a:ext cx="37327" cy="37327"/>
      </dsp:txXfrm>
    </dsp:sp>
    <dsp:sp modelId="{98A8DF2C-8D54-4A22-B05C-1EEF5992CF30}">
      <dsp:nvSpPr>
        <dsp:cNvPr id="0" name=""/>
        <dsp:cNvSpPr/>
      </dsp:nvSpPr>
      <dsp:spPr>
        <a:xfrm>
          <a:off x="5576425" y="863763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10693"/>
                <a:lumOff val="14186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10693"/>
                <a:lumOff val="14186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10693"/>
                <a:lumOff val="141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Media</a:t>
          </a:r>
        </a:p>
      </dsp:txBody>
      <dsp:txXfrm>
        <a:off x="5795055" y="1082393"/>
        <a:ext cx="1055637" cy="1055637"/>
      </dsp:txXfrm>
    </dsp:sp>
    <dsp:sp modelId="{93E66A4F-E046-4B27-825F-DB6976DDFBE2}">
      <dsp:nvSpPr>
        <dsp:cNvPr id="0" name=""/>
        <dsp:cNvSpPr/>
      </dsp:nvSpPr>
      <dsp:spPr>
        <a:xfrm rot="771429">
          <a:off x="5290374" y="32409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644988" y="3236986"/>
        <a:ext cx="37327" cy="37327"/>
      </dsp:txXfrm>
    </dsp:sp>
    <dsp:sp modelId="{2BBA6C95-7F20-4673-948B-B278ADE45BF9}">
      <dsp:nvSpPr>
        <dsp:cNvPr id="0" name=""/>
        <dsp:cNvSpPr/>
      </dsp:nvSpPr>
      <dsp:spPr>
        <a:xfrm>
          <a:off x="6008855" y="2758364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1386"/>
                <a:lumOff val="2837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21386"/>
                <a:lumOff val="2837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21386"/>
                <a:lumOff val="28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Team members</a:t>
          </a:r>
        </a:p>
      </dsp:txBody>
      <dsp:txXfrm>
        <a:off x="6227485" y="2976994"/>
        <a:ext cx="1055637" cy="1055637"/>
      </dsp:txXfrm>
    </dsp:sp>
    <dsp:sp modelId="{133C6CD8-8F4C-4ABE-B3F4-B0BC6063C545}">
      <dsp:nvSpPr>
        <dsp:cNvPr id="0" name=""/>
        <dsp:cNvSpPr/>
      </dsp:nvSpPr>
      <dsp:spPr>
        <a:xfrm rot="3857143">
          <a:off x="4684553" y="4000632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39167" y="3996662"/>
        <a:ext cx="37327" cy="37327"/>
      </dsp:txXfrm>
    </dsp:sp>
    <dsp:sp modelId="{D26A5647-3F96-4BCC-80EB-86B7AA9CC856}">
      <dsp:nvSpPr>
        <dsp:cNvPr id="0" name=""/>
        <dsp:cNvSpPr/>
      </dsp:nvSpPr>
      <dsp:spPr>
        <a:xfrm>
          <a:off x="4797213" y="4277715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32079"/>
                <a:lumOff val="42559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32079"/>
                <a:lumOff val="42559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32079"/>
                <a:lumOff val="425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Colleagues</a:t>
          </a:r>
        </a:p>
      </dsp:txBody>
      <dsp:txXfrm>
        <a:off x="5015843" y="4496345"/>
        <a:ext cx="1055637" cy="1055637"/>
      </dsp:txXfrm>
    </dsp:sp>
    <dsp:sp modelId="{9C28FD2B-26D1-42CA-B0A1-BC03D2F037D3}">
      <dsp:nvSpPr>
        <dsp:cNvPr id="0" name=""/>
        <dsp:cNvSpPr/>
      </dsp:nvSpPr>
      <dsp:spPr>
        <a:xfrm rot="7200746">
          <a:off x="3604381" y="3981163"/>
          <a:ext cx="792239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92239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980695" y="3976051"/>
        <a:ext cx="39611" cy="39611"/>
      </dsp:txXfrm>
    </dsp:sp>
    <dsp:sp modelId="{8321DAC7-69EC-40E3-B667-E49E1C4C47FD}">
      <dsp:nvSpPr>
        <dsp:cNvPr id="0" name=""/>
        <dsp:cNvSpPr/>
      </dsp:nvSpPr>
      <dsp:spPr>
        <a:xfrm>
          <a:off x="2682553" y="4238777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32079"/>
                <a:lumOff val="42559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32079"/>
                <a:lumOff val="42559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32079"/>
                <a:lumOff val="425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My Boss</a:t>
          </a:r>
        </a:p>
      </dsp:txBody>
      <dsp:txXfrm>
        <a:off x="2901183" y="4457407"/>
        <a:ext cx="1055637" cy="1055637"/>
      </dsp:txXfrm>
    </dsp:sp>
    <dsp:sp modelId="{4ABE59C7-591D-4414-987A-CC878CDF507B}">
      <dsp:nvSpPr>
        <dsp:cNvPr id="0" name=""/>
        <dsp:cNvSpPr/>
      </dsp:nvSpPr>
      <dsp:spPr>
        <a:xfrm rot="10028571">
          <a:off x="3107070" y="32409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461683" y="3236986"/>
        <a:ext cx="37327" cy="37327"/>
      </dsp:txXfrm>
    </dsp:sp>
    <dsp:sp modelId="{69369F0E-1FC4-415B-888D-8E411107370D}">
      <dsp:nvSpPr>
        <dsp:cNvPr id="0" name=""/>
        <dsp:cNvSpPr/>
      </dsp:nvSpPr>
      <dsp:spPr>
        <a:xfrm>
          <a:off x="1642247" y="2758364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1386"/>
                <a:lumOff val="2837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21386"/>
                <a:lumOff val="2837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21386"/>
                <a:lumOff val="28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Suppliers- Partners</a:t>
          </a:r>
        </a:p>
      </dsp:txBody>
      <dsp:txXfrm>
        <a:off x="1860877" y="2976994"/>
        <a:ext cx="1055637" cy="1055637"/>
      </dsp:txXfrm>
    </dsp:sp>
    <dsp:sp modelId="{18AE65E5-9591-4217-95E6-A5B9EC562F63}">
      <dsp:nvSpPr>
        <dsp:cNvPr id="0" name=""/>
        <dsp:cNvSpPr/>
      </dsp:nvSpPr>
      <dsp:spPr>
        <a:xfrm rot="13114286">
          <a:off x="3323285" y="22936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677899" y="2289686"/>
        <a:ext cx="37327" cy="37327"/>
      </dsp:txXfrm>
    </dsp:sp>
    <dsp:sp modelId="{99FB609A-A5C8-4EE2-B312-02E68053B32A}">
      <dsp:nvSpPr>
        <dsp:cNvPr id="0" name=""/>
        <dsp:cNvSpPr/>
      </dsp:nvSpPr>
      <dsp:spPr>
        <a:xfrm>
          <a:off x="2074677" y="863763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10693"/>
                <a:lumOff val="14186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10693"/>
                <a:lumOff val="14186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10693"/>
                <a:lumOff val="141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Steering committee</a:t>
          </a:r>
        </a:p>
      </dsp:txBody>
      <dsp:txXfrm>
        <a:off x="2293307" y="1082393"/>
        <a:ext cx="1055637" cy="10556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E3D827-AFFC-4EE7-B509-0E42717776F7}">
      <dsp:nvSpPr>
        <dsp:cNvPr id="0" name=""/>
        <dsp:cNvSpPr/>
      </dsp:nvSpPr>
      <dsp:spPr>
        <a:xfrm>
          <a:off x="3825551" y="2260039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Project Manager</a:t>
          </a:r>
        </a:p>
      </dsp:txBody>
      <dsp:txXfrm>
        <a:off x="4044181" y="2478669"/>
        <a:ext cx="1055637" cy="1055637"/>
      </dsp:txXfrm>
    </dsp:sp>
    <dsp:sp modelId="{B96B57CF-27B4-49DE-A38A-3E7558E079E1}">
      <dsp:nvSpPr>
        <dsp:cNvPr id="0" name=""/>
        <dsp:cNvSpPr/>
      </dsp:nvSpPr>
      <dsp:spPr>
        <a:xfrm rot="16200000">
          <a:off x="4198722" y="1872067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553336" y="1868097"/>
        <a:ext cx="37327" cy="37327"/>
      </dsp:txXfrm>
    </dsp:sp>
    <dsp:sp modelId="{520EFE24-82BE-4F37-B918-C2566013C61D}">
      <dsp:nvSpPr>
        <dsp:cNvPr id="0" name=""/>
        <dsp:cNvSpPr/>
      </dsp:nvSpPr>
      <dsp:spPr>
        <a:xfrm>
          <a:off x="3825551" y="20587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Project sponsor</a:t>
          </a:r>
        </a:p>
      </dsp:txBody>
      <dsp:txXfrm>
        <a:off x="4044181" y="239217"/>
        <a:ext cx="1055637" cy="1055637"/>
      </dsp:txXfrm>
    </dsp:sp>
    <dsp:sp modelId="{D950FC44-4277-44BE-A306-F0FE72CCAB6B}">
      <dsp:nvSpPr>
        <dsp:cNvPr id="0" name=""/>
        <dsp:cNvSpPr/>
      </dsp:nvSpPr>
      <dsp:spPr>
        <a:xfrm rot="19285714">
          <a:off x="5074159" y="22936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428773" y="2289686"/>
        <a:ext cx="37327" cy="37327"/>
      </dsp:txXfrm>
    </dsp:sp>
    <dsp:sp modelId="{98A8DF2C-8D54-4A22-B05C-1EEF5992CF30}">
      <dsp:nvSpPr>
        <dsp:cNvPr id="0" name=""/>
        <dsp:cNvSpPr/>
      </dsp:nvSpPr>
      <dsp:spPr>
        <a:xfrm>
          <a:off x="5576425" y="863763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10693"/>
                <a:lumOff val="14186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10693"/>
                <a:lumOff val="14186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10693"/>
                <a:lumOff val="141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Media</a:t>
          </a:r>
        </a:p>
      </dsp:txBody>
      <dsp:txXfrm>
        <a:off x="5795055" y="1082393"/>
        <a:ext cx="1055637" cy="1055637"/>
      </dsp:txXfrm>
    </dsp:sp>
    <dsp:sp modelId="{93E66A4F-E046-4B27-825F-DB6976DDFBE2}">
      <dsp:nvSpPr>
        <dsp:cNvPr id="0" name=""/>
        <dsp:cNvSpPr/>
      </dsp:nvSpPr>
      <dsp:spPr>
        <a:xfrm rot="771429">
          <a:off x="5290374" y="32409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644988" y="3236986"/>
        <a:ext cx="37327" cy="37327"/>
      </dsp:txXfrm>
    </dsp:sp>
    <dsp:sp modelId="{2BBA6C95-7F20-4673-948B-B278ADE45BF9}">
      <dsp:nvSpPr>
        <dsp:cNvPr id="0" name=""/>
        <dsp:cNvSpPr/>
      </dsp:nvSpPr>
      <dsp:spPr>
        <a:xfrm>
          <a:off x="6008855" y="2758364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1386"/>
                <a:lumOff val="2837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21386"/>
                <a:lumOff val="2837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21386"/>
                <a:lumOff val="28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Team members</a:t>
          </a:r>
        </a:p>
      </dsp:txBody>
      <dsp:txXfrm>
        <a:off x="6227485" y="2976994"/>
        <a:ext cx="1055637" cy="1055637"/>
      </dsp:txXfrm>
    </dsp:sp>
    <dsp:sp modelId="{133C6CD8-8F4C-4ABE-B3F4-B0BC6063C545}">
      <dsp:nvSpPr>
        <dsp:cNvPr id="0" name=""/>
        <dsp:cNvSpPr/>
      </dsp:nvSpPr>
      <dsp:spPr>
        <a:xfrm rot="3857143">
          <a:off x="4684553" y="4000632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5039167" y="3996662"/>
        <a:ext cx="37327" cy="37327"/>
      </dsp:txXfrm>
    </dsp:sp>
    <dsp:sp modelId="{D26A5647-3F96-4BCC-80EB-86B7AA9CC856}">
      <dsp:nvSpPr>
        <dsp:cNvPr id="0" name=""/>
        <dsp:cNvSpPr/>
      </dsp:nvSpPr>
      <dsp:spPr>
        <a:xfrm>
          <a:off x="4797213" y="4277715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32079"/>
                <a:lumOff val="42559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32079"/>
                <a:lumOff val="42559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32079"/>
                <a:lumOff val="425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</a:rPr>
            <a:t>Colleagues</a:t>
          </a:r>
        </a:p>
      </dsp:txBody>
      <dsp:txXfrm>
        <a:off x="5015843" y="4496345"/>
        <a:ext cx="1055637" cy="1055637"/>
      </dsp:txXfrm>
    </dsp:sp>
    <dsp:sp modelId="{9C28FD2B-26D1-42CA-B0A1-BC03D2F037D3}">
      <dsp:nvSpPr>
        <dsp:cNvPr id="0" name=""/>
        <dsp:cNvSpPr/>
      </dsp:nvSpPr>
      <dsp:spPr>
        <a:xfrm rot="7200746">
          <a:off x="3604381" y="3981163"/>
          <a:ext cx="792239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92239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980695" y="3976051"/>
        <a:ext cx="39611" cy="39611"/>
      </dsp:txXfrm>
    </dsp:sp>
    <dsp:sp modelId="{8321DAC7-69EC-40E3-B667-E49E1C4C47FD}">
      <dsp:nvSpPr>
        <dsp:cNvPr id="0" name=""/>
        <dsp:cNvSpPr/>
      </dsp:nvSpPr>
      <dsp:spPr>
        <a:xfrm>
          <a:off x="2682553" y="4238777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32079"/>
                <a:lumOff val="42559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32079"/>
                <a:lumOff val="42559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32079"/>
                <a:lumOff val="4255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My Boos</a:t>
          </a:r>
        </a:p>
      </dsp:txBody>
      <dsp:txXfrm>
        <a:off x="2901183" y="4457407"/>
        <a:ext cx="1055637" cy="1055637"/>
      </dsp:txXfrm>
    </dsp:sp>
    <dsp:sp modelId="{4ABE59C7-591D-4414-987A-CC878CDF507B}">
      <dsp:nvSpPr>
        <dsp:cNvPr id="0" name=""/>
        <dsp:cNvSpPr/>
      </dsp:nvSpPr>
      <dsp:spPr>
        <a:xfrm rot="10028571">
          <a:off x="3107070" y="32409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461683" y="3236986"/>
        <a:ext cx="37327" cy="37327"/>
      </dsp:txXfrm>
    </dsp:sp>
    <dsp:sp modelId="{69369F0E-1FC4-415B-888D-8E411107370D}">
      <dsp:nvSpPr>
        <dsp:cNvPr id="0" name=""/>
        <dsp:cNvSpPr/>
      </dsp:nvSpPr>
      <dsp:spPr>
        <a:xfrm>
          <a:off x="1642247" y="2758364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21386"/>
                <a:lumOff val="28373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21386"/>
                <a:lumOff val="28373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21386"/>
                <a:lumOff val="28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Suppliers- Partners</a:t>
          </a:r>
        </a:p>
      </dsp:txBody>
      <dsp:txXfrm>
        <a:off x="1860877" y="2976994"/>
        <a:ext cx="1055637" cy="1055637"/>
      </dsp:txXfrm>
    </dsp:sp>
    <dsp:sp modelId="{18AE65E5-9591-4217-95E6-A5B9EC562F63}">
      <dsp:nvSpPr>
        <dsp:cNvPr id="0" name=""/>
        <dsp:cNvSpPr/>
      </dsp:nvSpPr>
      <dsp:spPr>
        <a:xfrm rot="13114286">
          <a:off x="3323285" y="2293656"/>
          <a:ext cx="746554" cy="29387"/>
        </a:xfrm>
        <a:custGeom>
          <a:avLst/>
          <a:gdLst/>
          <a:ahLst/>
          <a:cxnLst/>
          <a:rect l="0" t="0" r="0" b="0"/>
          <a:pathLst>
            <a:path>
              <a:moveTo>
                <a:pt x="0" y="14693"/>
              </a:moveTo>
              <a:lnTo>
                <a:pt x="746554" y="14693"/>
              </a:lnTo>
            </a:path>
          </a:pathLst>
        </a:custGeom>
        <a:noFill/>
        <a:ln w="25400" cap="flat" cmpd="sng" algn="ctr">
          <a:solidFill>
            <a:schemeClr val="accent6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10800000">
        <a:off x="3677899" y="2289686"/>
        <a:ext cx="37327" cy="37327"/>
      </dsp:txXfrm>
    </dsp:sp>
    <dsp:sp modelId="{99FB609A-A5C8-4EE2-B312-02E68053B32A}">
      <dsp:nvSpPr>
        <dsp:cNvPr id="0" name=""/>
        <dsp:cNvSpPr/>
      </dsp:nvSpPr>
      <dsp:spPr>
        <a:xfrm>
          <a:off x="2074677" y="863763"/>
          <a:ext cx="1492897" cy="1492897"/>
        </a:xfrm>
        <a:prstGeom prst="ellipse">
          <a:avLst/>
        </a:prstGeom>
        <a:gradFill rotWithShape="0">
          <a:gsLst>
            <a:gs pos="0">
              <a:schemeClr val="accent6">
                <a:shade val="50000"/>
                <a:hueOff val="0"/>
                <a:satOff val="-10693"/>
                <a:lumOff val="14186"/>
                <a:alphaOff val="0"/>
                <a:shade val="51000"/>
                <a:satMod val="130000"/>
              </a:schemeClr>
            </a:gs>
            <a:gs pos="80000">
              <a:schemeClr val="accent6">
                <a:shade val="50000"/>
                <a:hueOff val="0"/>
                <a:satOff val="-10693"/>
                <a:lumOff val="14186"/>
                <a:alphaOff val="0"/>
                <a:shade val="93000"/>
                <a:satMod val="130000"/>
              </a:schemeClr>
            </a:gs>
            <a:gs pos="100000">
              <a:schemeClr val="accent6">
                <a:shade val="50000"/>
                <a:hueOff val="0"/>
                <a:satOff val="-10693"/>
                <a:lumOff val="141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Steering committee</a:t>
          </a:r>
        </a:p>
      </dsp:txBody>
      <dsp:txXfrm>
        <a:off x="2293307" y="1082393"/>
        <a:ext cx="1055637" cy="1055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C9C86-FD42-44FC-BD4B-630FB7C50325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FF04A-E393-471B-B978-3DB71F424E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C327D-F235-424B-9039-F5021648EA8D}" type="datetimeFigureOut">
              <a:rPr lang="en-US" smtClean="0"/>
              <a:pPr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82FC8-15F3-4806-8E00-33A3040035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8b8b5c8a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8b8b5c8a4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5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D4D987-9A7A-416A-89B8-6AB249F98B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B8B1B7-DF7A-4305-8E4A-A018FF6C93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4523F-9B9C-41A0-A2B8-B61B7CFCF2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526583" y="1072400"/>
            <a:ext cx="2570700" cy="32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526608" y="4553333"/>
            <a:ext cx="2570700" cy="10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01525" y="1072400"/>
            <a:ext cx="4522200" cy="4713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3" y="0"/>
            <a:ext cx="170400" cy="6858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713226" y="95072"/>
            <a:ext cx="3711077" cy="6667928"/>
            <a:chOff x="713225" y="71304"/>
            <a:chExt cx="3711077" cy="5000946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713225" y="4462150"/>
              <a:ext cx="893227" cy="610100"/>
              <a:chOff x="2969550" y="392000"/>
              <a:chExt cx="893227" cy="610100"/>
            </a:xfrm>
          </p:grpSpPr>
          <p:sp>
            <p:nvSpPr>
              <p:cNvPr id="15" name="Google Shape;15;p2"/>
              <p:cNvSpPr/>
              <p:nvPr/>
            </p:nvSpPr>
            <p:spPr>
              <a:xfrm rot="10800000" flipH="1">
                <a:off x="2969550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 flipH="1">
                <a:off x="3248692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 flipH="1">
                <a:off x="3527834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 flipH="1">
                <a:off x="3806977" y="392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 flipH="1">
                <a:off x="2969550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3248692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 flipH="1">
                <a:off x="3527834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 flipH="1">
                <a:off x="3806977" y="6600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 flipH="1">
                <a:off x="2969550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 flipH="1">
                <a:off x="3248692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rot="10800000" flipH="1">
                <a:off x="3527834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10800000" flipH="1">
                <a:off x="3806977" y="9460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rot="5400000">
              <a:off x="3951781" y="-66275"/>
              <a:ext cx="334942" cy="610100"/>
              <a:chOff x="376650" y="567400"/>
              <a:chExt cx="334942" cy="610100"/>
            </a:xfrm>
          </p:grpSpPr>
          <p:sp>
            <p:nvSpPr>
              <p:cNvPr id="28" name="Google Shape;28;p2"/>
              <p:cNvSpPr/>
              <p:nvPr/>
            </p:nvSpPr>
            <p:spPr>
              <a:xfrm rot="10800000" flipH="1">
                <a:off x="376650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 flipH="1">
                <a:off x="655792" y="567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 flipH="1">
                <a:off x="376650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 flipH="1">
                <a:off x="655792" y="835425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 flipH="1">
                <a:off x="376650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 rot="10800000" flipH="1">
                <a:off x="655792" y="1121400"/>
                <a:ext cx="55800" cy="561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4" name="Google Shape;34;p2"/>
          <p:cNvGrpSpPr/>
          <p:nvPr/>
        </p:nvGrpSpPr>
        <p:grpSpPr>
          <a:xfrm>
            <a:off x="8481088" y="329203"/>
            <a:ext cx="1110816" cy="1481088"/>
            <a:chOff x="-503525" y="921325"/>
            <a:chExt cx="1357800" cy="1357800"/>
          </a:xfrm>
        </p:grpSpPr>
        <p:cxnSp>
          <p:nvCxnSpPr>
            <p:cNvPr id="35" name="Google Shape;35;p2"/>
            <p:cNvCxnSpPr/>
            <p:nvPr/>
          </p:nvCxnSpPr>
          <p:spPr>
            <a:xfrm>
              <a:off x="175388" y="921325"/>
              <a:ext cx="0" cy="13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-304676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 flipH="1">
              <a:off x="-304549" y="1120174"/>
              <a:ext cx="9600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-503525" y="1600238"/>
              <a:ext cx="135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13330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DB01-0D03-4300-8347-DEA10DA98B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9E385-3D5E-4DA0-917A-E141E0D803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B6ED0-1CA4-41B0-B15C-00011B282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3E884-72BA-468C-A649-FF37BD22E2F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FF8B0-395B-4904-ADDF-CF6195F60F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9B064-F3A9-4F7C-81F1-47B1393DD2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47BBA-53A1-402D-A4F7-3942C2503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D55168-9D41-4C8F-ADD6-530ABC581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Tx/>
              <a:buNone/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400"/>
            </a:lvl1pPr>
          </a:lstStyle>
          <a:p>
            <a:fld id="{69BD3A30-F27D-42C5-8AC7-B8FE470DF98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>
            <a:spLocks noGrp="1"/>
          </p:cNvSpPr>
          <p:nvPr>
            <p:ph type="ctrTitle"/>
          </p:nvPr>
        </p:nvSpPr>
        <p:spPr>
          <a:xfrm>
            <a:off x="1441433" y="1645495"/>
            <a:ext cx="6261135" cy="2417700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/>
          <a:p>
            <a:pPr algn="ctr" defTabSz="685800" rtl="1" fontAlgn="auto">
              <a:defRPr/>
            </a:pP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קורס ניהול פרויקטים - </a:t>
            </a:r>
            <a:b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b="1" dirty="0">
                <a:latin typeface="Calibri" panose="020F0502020204030204" pitchFamily="34" charset="0"/>
                <a:cs typeface="Calibri" panose="020F0502020204030204" pitchFamily="34" charset="0"/>
              </a:rPr>
              <a:t> ניהול תקשורת בפרויקט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מפגש מספר 7 - 20/4/2025 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he-IL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3" name="Google Shape;573;p28"/>
          <p:cNvSpPr txBox="1">
            <a:spLocks noGrp="1"/>
          </p:cNvSpPr>
          <p:nvPr>
            <p:ph type="subTitle" idx="1"/>
          </p:nvPr>
        </p:nvSpPr>
        <p:spPr>
          <a:xfrm>
            <a:off x="5555556" y="4402078"/>
            <a:ext cx="3588444" cy="1218473"/>
          </a:xfrm>
          <a:prstGeom prst="rect">
            <a:avLst/>
          </a:prstGeom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/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הפקולטה למנהל עסקים | התמחות מערכות מידע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המרצה: רונן בנבניסטי, אפריל  2025 </a:t>
            </a:r>
          </a:p>
          <a:p>
            <a:pPr algn="r" defTabSz="514350" rtl="1">
              <a:spcAft>
                <a:spcPts val="338"/>
              </a:spcAft>
              <a:defRPr/>
            </a:pPr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Poppins SemiBold"/>
              </a:rPr>
              <a:t>תשפ״ה, סמסטר: ב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E05AFB93-136D-7D33-15BC-20EE49A4B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33" y="4126783"/>
            <a:ext cx="6261135" cy="18290"/>
          </a:xfrm>
          <a:prstGeom prst="rect">
            <a:avLst/>
          </a:prstGeom>
        </p:spPr>
      </p:pic>
      <p:sp>
        <p:nvSpPr>
          <p:cNvPr id="2" name="Google Shape;573;p28">
            <a:extLst>
              <a:ext uri="{FF2B5EF4-FFF2-40B4-BE49-F238E27FC236}">
                <a16:creationId xmlns:a16="http://schemas.microsoft.com/office/drawing/2014/main" id="{6E7E9558-D5FD-B291-4EC9-32828793097F}"/>
              </a:ext>
            </a:extLst>
          </p:cNvPr>
          <p:cNvSpPr txBox="1">
            <a:spLocks/>
          </p:cNvSpPr>
          <p:nvPr/>
        </p:nvSpPr>
        <p:spPr>
          <a:xfrm>
            <a:off x="2735515" y="4603269"/>
            <a:ext cx="3672968" cy="1218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ניהול פרויקטים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defTabSz="257175" rtl="1"/>
            <a:r>
              <a:rPr lang="he-IL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</a:t>
            </a:r>
            <a:endParaRPr lang="en-IL" sz="1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הקריה האקדמית אונו">
            <a:extLst>
              <a:ext uri="{FF2B5EF4-FFF2-40B4-BE49-F238E27FC236}">
                <a16:creationId xmlns:a16="http://schemas.microsoft.com/office/drawing/2014/main" id="{0EB1878B-4021-04DB-ED00-3EFFDAA8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8" y="4306269"/>
            <a:ext cx="1438869" cy="70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1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/>
            <a:r>
              <a:rPr lang="he-IL" sz="2400" b="1" dirty="0">
                <a:solidFill>
                  <a:srgbClr val="0070C0"/>
                </a:solidFill>
              </a:rPr>
              <a:t>תחומי אחריות מרכזיים של מנהל הפרויקט מטעם הלקוח :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28600" y="2819400"/>
            <a:ext cx="8915400" cy="461151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הגדרת צרכים ודרישות: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תרגום צורכי העסק למסמך דרישות ברור לספק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קבלת החלטות: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קבלת החלטות מהירה ויעילה בנושאים השוטפים העולים בפרויקט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בקרת איכות: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וידוא שהפתרון המיושם עומד בדרישות הארגוניות והעסקיות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תיאום ותיווך: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גישור בין הנהלת הארגון, המחלקות השונות והספק החיצוני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ניהול סיכונים: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זיהוי בעיות פוטנציאליות מוקדם, וטיפול מהיר במקרי חירום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ניהול תקשורת שוטפת: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שמירה על ערוץ תקשורת פתוח, תיאום ישיבות סטטוס, והפצת עדכונים להנהלה ולמשתמשי המערכת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בקרה תקציבית: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מעקב אחר עמידה במסגרת התקציב, הצפת חריגות לפי הצורך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תמיכה בהטמעה והדרכה: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סיוע בהכנת הארגון לשימוש במערכת החדשה ובהטמעת השינויים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None/>
            </a:pP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Diagram 7">
            <a:extLst>
              <a:ext uri="{FF2B5EF4-FFF2-40B4-BE49-F238E27FC236}">
                <a16:creationId xmlns:a16="http://schemas.microsoft.com/office/drawing/2014/main" id="{5FA3869C-5BE1-4C04-83B5-D44CC4311621}"/>
              </a:ext>
            </a:extLst>
          </p:cNvPr>
          <p:cNvGraphicFramePr/>
          <p:nvPr/>
        </p:nvGraphicFramePr>
        <p:xfrm>
          <a:off x="3429000" y="690979"/>
          <a:ext cx="396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09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None/>
            </a:pPr>
            <a:r>
              <a:rPr lang="he-IL" sz="2400" b="1" dirty="0">
                <a:solidFill>
                  <a:srgbClr val="0070C0"/>
                </a:solidFill>
              </a:rPr>
              <a:t>ספונסר בפרויקט מטעם הלקוח- המחשה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0" y="650120"/>
            <a:ext cx="89154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יישום מערכת פיננסית </a:t>
            </a:r>
          </a:p>
          <a:p>
            <a:pPr algn="r" rtl="1">
              <a:buNone/>
            </a:pPr>
            <a:r>
              <a:rPr lang="he-IL" sz="1800" dirty="0"/>
              <a:t>     מנהל מחלקת כספים / חשב בכיר / מנהל פרויקטים מחלקתי בתחום הכספים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יישום מערכת לוגיסטיקה וניהול מחסן </a:t>
            </a:r>
            <a:br>
              <a:rPr lang="en-US" sz="1800" dirty="0"/>
            </a:br>
            <a:r>
              <a:rPr lang="he-IL" sz="1800" dirty="0"/>
              <a:t>מנהל לוגיסטיקה ותפעול / מנהל מחסן ראשי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יישום מערכת </a:t>
            </a:r>
            <a:r>
              <a:rPr lang="en-US" sz="1800" b="1" dirty="0"/>
              <a:t>CRM </a:t>
            </a:r>
            <a:r>
              <a:rPr lang="he-IL" sz="1800" b="1" dirty="0"/>
              <a:t> לניהול לקוחות ומכירות:</a:t>
            </a:r>
            <a:br>
              <a:rPr lang="he-IL" sz="1800" dirty="0"/>
            </a:br>
            <a:r>
              <a:rPr lang="he-IL" sz="1800" dirty="0"/>
              <a:t>מנהל מכירות / מנהל שיווק / מנהל מערכות מידע בתחום המכירות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יישום מערכת ניהול משאבי אנוש</a:t>
            </a:r>
            <a:br>
              <a:rPr lang="en-US" sz="1800" dirty="0"/>
            </a:br>
            <a:r>
              <a:rPr lang="he-IL" sz="1800" dirty="0"/>
              <a:t>מנהל מחלקת משאבי אנוש / מנהל פרויקטים בתחום </a:t>
            </a:r>
            <a:r>
              <a:rPr lang="en-US" sz="1800" dirty="0"/>
              <a:t>HR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יישום מערכת לניהול איכות </a:t>
            </a:r>
            <a:br>
              <a:rPr lang="en-US" sz="1800" dirty="0"/>
            </a:br>
            <a:r>
              <a:rPr lang="he-IL" sz="1800" dirty="0"/>
              <a:t>מנהל איכות 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פרויקט שדרוג מערכת </a:t>
            </a:r>
            <a:r>
              <a:rPr lang="en-US" sz="1800" b="1" dirty="0"/>
              <a:t>ERP </a:t>
            </a:r>
            <a:r>
              <a:rPr lang="he-IL" sz="1800" b="1" dirty="0"/>
              <a:t> ארגונית:</a:t>
            </a:r>
            <a:br>
              <a:rPr lang="he-IL" sz="1800" dirty="0"/>
            </a:br>
            <a:r>
              <a:rPr lang="he-IL" sz="1800" dirty="0"/>
              <a:t>מנהל פרויקטים מטעם מחלקת </a:t>
            </a:r>
            <a:r>
              <a:rPr lang="en-US" sz="1800" dirty="0"/>
              <a:t> IT</a:t>
            </a:r>
            <a:endParaRPr lang="he-IL" sz="1800" dirty="0"/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יישום מערכת שירות לקוחות</a:t>
            </a:r>
            <a:br>
              <a:rPr lang="en-US" sz="1800" dirty="0"/>
            </a:br>
            <a:r>
              <a:rPr lang="he-IL" sz="1800" dirty="0"/>
              <a:t>מנהל שירות לקוחות / מנהל מוקד שירות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פרויקט </a:t>
            </a:r>
            <a:r>
              <a:rPr lang="en-US" sz="1800" b="1" dirty="0"/>
              <a:t>Business Intelligence (BI) </a:t>
            </a:r>
            <a:r>
              <a:rPr lang="he-IL" sz="1800" b="1" dirty="0"/>
              <a:t>ודוחות ניהוליים:</a:t>
            </a:r>
            <a:br>
              <a:rPr lang="he-IL" sz="1800" dirty="0"/>
            </a:br>
            <a:r>
              <a:rPr lang="he-IL" sz="1800" dirty="0"/>
              <a:t>מנהל </a:t>
            </a:r>
            <a:r>
              <a:rPr lang="en-US" sz="1800" dirty="0"/>
              <a:t>BI </a:t>
            </a:r>
            <a:r>
              <a:rPr lang="he-IL" sz="1800" dirty="0"/>
              <a:t> או אנליסט בכיר במחלקת מערכות מידע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הטמעת מערכת ניהול פרויקטים </a:t>
            </a:r>
            <a:br>
              <a:rPr lang="en-US" sz="1800" dirty="0"/>
            </a:br>
            <a:r>
              <a:rPr lang="en-US" sz="1800" dirty="0"/>
              <a:t>PMO -Project Management Office </a:t>
            </a:r>
            <a:r>
              <a:rPr lang="he-IL" sz="1800" dirty="0"/>
              <a:t> ,מנהל פרויקטים בכיר</a:t>
            </a: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he-IL" sz="1800" b="1" dirty="0"/>
              <a:t>יישום מערכת אבטחת מידע או פתרונות סייבר </a:t>
            </a:r>
            <a:br>
              <a:rPr lang="en-US" sz="1800" dirty="0"/>
            </a:br>
            <a:r>
              <a:rPr lang="he-IL" sz="1800" dirty="0"/>
              <a:t>מנהל אבטחת מידע </a:t>
            </a:r>
            <a:r>
              <a:rPr lang="en-US" sz="1800" dirty="0"/>
              <a:t>CISO</a:t>
            </a:r>
            <a:r>
              <a:rPr lang="he-IL" sz="1800" dirty="0"/>
              <a:t> מנהל תשתיות </a:t>
            </a:r>
            <a:r>
              <a:rPr lang="en-US" sz="1800" dirty="0"/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4089183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4400" b="1" u="sng" dirty="0">
                <a:latin typeface="Tahoma" pitchFamily="34" charset="0"/>
              </a:rPr>
              <a:t>Communication methods</a:t>
            </a:r>
          </a:p>
          <a:p>
            <a:pPr algn="ctr">
              <a:buFontTx/>
              <a:buNone/>
            </a:pPr>
            <a:r>
              <a:rPr lang="en-US" sz="4400" b="1" u="sng" dirty="0">
                <a:latin typeface="Tahoma" pitchFamily="34" charset="0"/>
              </a:rPr>
              <a:t> and channels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5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24414" y="4008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Communication methods and channels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52400" y="1143000"/>
            <a:ext cx="8915400" cy="48320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/>
            <a:r>
              <a:rPr lang="en-US" sz="2800" dirty="0"/>
              <a:t>Newsletters (e-mail)</a:t>
            </a:r>
          </a:p>
          <a:p>
            <a:pPr marL="342900" indent="-342900"/>
            <a:r>
              <a:rPr lang="en-US" sz="2800" dirty="0"/>
              <a:t>Progress reports; ‘</a:t>
            </a:r>
            <a:r>
              <a:rPr lang="en-US" sz="2800" i="1" dirty="0"/>
              <a:t>report by exception’</a:t>
            </a:r>
            <a:r>
              <a:rPr lang="en-US" sz="2800" dirty="0"/>
              <a:t> (e-mail, excel, MS Project)</a:t>
            </a:r>
          </a:p>
          <a:p>
            <a:pPr marL="342900" indent="-342900"/>
            <a:r>
              <a:rPr lang="en-US" sz="2800" dirty="0"/>
              <a:t>Escalation letters</a:t>
            </a:r>
          </a:p>
          <a:p>
            <a:pPr marL="342900" indent="-342900"/>
            <a:r>
              <a:rPr lang="en-US" sz="2800" dirty="0"/>
              <a:t>Weekly Project teem meeting summaries</a:t>
            </a:r>
          </a:p>
          <a:p>
            <a:pPr marL="342900" indent="-342900"/>
            <a:r>
              <a:rPr lang="en-US" sz="2800" dirty="0"/>
              <a:t>Steering Committee Presentations</a:t>
            </a:r>
          </a:p>
          <a:p>
            <a:pPr marL="342900" indent="-342900"/>
            <a:endParaRPr lang="en-US" sz="2800" dirty="0"/>
          </a:p>
          <a:p>
            <a:pPr marL="342900" indent="-342900"/>
            <a:r>
              <a:rPr lang="en-US" sz="2800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Meeting Discussion (face-to-face, Zoom, Teams)</a:t>
            </a:r>
          </a:p>
          <a:p>
            <a:pPr marL="342900" indent="-342900"/>
            <a:r>
              <a:rPr lang="en-US" sz="2800" dirty="0">
                <a:solidFill>
                  <a:srgbClr val="0070C0"/>
                </a:solidFill>
              </a:rPr>
              <a:t>Discussion one-on-one</a:t>
            </a:r>
          </a:p>
          <a:p>
            <a:pPr marL="342900" indent="-342900"/>
            <a:r>
              <a:rPr lang="en-US" sz="2800" dirty="0">
                <a:solidFill>
                  <a:srgbClr val="0070C0"/>
                </a:solidFill>
              </a:rPr>
              <a:t>Official project Meeting</a:t>
            </a:r>
          </a:p>
          <a:p>
            <a:pPr marL="342900" indent="-342900"/>
            <a:r>
              <a:rPr lang="en-US" sz="2800" dirty="0">
                <a:solidFill>
                  <a:srgbClr val="0070C0"/>
                </a:solidFill>
              </a:rPr>
              <a:t>Management and communication  by walking around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/>
              <a:t>דרכי תקשורת בפרויקט</a:t>
            </a:r>
            <a:endParaRPr lang="en-US" sz="2400" b="1" u="sng" dirty="0">
              <a:latin typeface="Tahoma" pitchFamily="34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200" y="609600"/>
            <a:ext cx="8915400" cy="66890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sz="1800" b="1" dirty="0"/>
              <a:t>דוגמאות לשימוש חכם ומגוון בכלים של תקשורת מילולית בפרויקט:</a:t>
            </a:r>
            <a:endParaRPr lang="he-IL" sz="1800" dirty="0"/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solidFill>
                  <a:srgbClr val="7030A0"/>
                </a:solidFill>
              </a:rPr>
              <a:t>תדריכים יומיים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solidFill>
                  <a:srgbClr val="7030A0"/>
                </a:solidFill>
              </a:rPr>
              <a:t>ישיבות סטטוס שבועיים דו שבועיים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solidFill>
                  <a:srgbClr val="7030A0"/>
                </a:solidFill>
              </a:rPr>
              <a:t>וועדות היגוי חודשיות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solidFill>
                  <a:srgbClr val="0070C0"/>
                </a:solidFill>
              </a:rPr>
              <a:t>מסמכים – </a:t>
            </a:r>
            <a:r>
              <a:rPr lang="en-US" sz="1800" dirty="0">
                <a:solidFill>
                  <a:srgbClr val="0070C0"/>
                </a:solidFill>
              </a:rPr>
              <a:t>HLD, DD</a:t>
            </a:r>
            <a:r>
              <a:rPr lang="he-IL" sz="1800" dirty="0">
                <a:solidFill>
                  <a:srgbClr val="0070C0"/>
                </a:solidFill>
              </a:rPr>
              <a:t> , מסמכי אפיון </a:t>
            </a:r>
            <a:r>
              <a:rPr lang="en-US" sz="1800" dirty="0">
                <a:solidFill>
                  <a:srgbClr val="0070C0"/>
                </a:solidFill>
              </a:rPr>
              <a:t>UI-UX</a:t>
            </a:r>
            <a:r>
              <a:rPr lang="he-IL" sz="1800" dirty="0">
                <a:solidFill>
                  <a:srgbClr val="0070C0"/>
                </a:solidFill>
              </a:rPr>
              <a:t>  ,תכניות עבודה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solidFill>
                  <a:srgbClr val="0070C0"/>
                </a:solidFill>
              </a:rPr>
              <a:t> דוחות סטטוס שבועיים חודשיים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solidFill>
                  <a:srgbClr val="0070C0"/>
                </a:solidFill>
              </a:rPr>
              <a:t>דוא"ל והודעות מקצועיות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highlight>
                  <a:srgbClr val="FFFF00"/>
                </a:highlight>
              </a:rPr>
              <a:t>שיחות אישיות ומשוב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highlight>
                  <a:srgbClr val="FFFF00"/>
                </a:highlight>
              </a:rPr>
              <a:t>כוס קפה עם הלקוח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highlight>
                  <a:srgbClr val="FFFF00"/>
                </a:highlight>
              </a:rPr>
              <a:t>ארוחת צהרים עם תכניתן , ראש הצוות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>
                <a:highlight>
                  <a:srgbClr val="FFFF00"/>
                </a:highlight>
              </a:rPr>
              <a:t>שיחת צוות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DC28EA-977D-479B-9D05-0DD5C651C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367452"/>
            <a:ext cx="4191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>
                <a:solidFill>
                  <a:srgbClr val="7030A0"/>
                </a:solidFill>
              </a:rPr>
              <a:t>"מוסדות הפרויקט" הפורמאליים</a:t>
            </a:r>
            <a:endParaRPr lang="en-US" sz="2400" b="1" u="sng" dirty="0">
              <a:solidFill>
                <a:srgbClr val="7030A0"/>
              </a:solidFill>
              <a:latin typeface="Tahoma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4F0ED5E-139C-4FB1-BB8F-F58CE0B35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276" y="3332825"/>
            <a:ext cx="4191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>
                <a:solidFill>
                  <a:srgbClr val="0070C0"/>
                </a:solidFill>
              </a:rPr>
              <a:t>מסמכים פורמאליים של הפרויקט</a:t>
            </a:r>
            <a:endParaRPr lang="en-US" sz="2400" b="1" u="sng" dirty="0">
              <a:solidFill>
                <a:srgbClr val="0070C0"/>
              </a:solidFill>
              <a:latin typeface="Tahoma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60EBAD-C68A-4C46-A174-A8F251BA8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48" y="4744453"/>
            <a:ext cx="4191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 err="1">
                <a:highlight>
                  <a:srgbClr val="FFFF00"/>
                </a:highlight>
              </a:rPr>
              <a:t>אטרציות</a:t>
            </a:r>
            <a:r>
              <a:rPr lang="he-IL" sz="2400" b="1" dirty="0">
                <a:highlight>
                  <a:srgbClr val="FFFF00"/>
                </a:highlight>
              </a:rPr>
              <a:t> לא פורמאליות בפרויקט</a:t>
            </a:r>
            <a:endParaRPr lang="en-US" sz="2400" b="1" u="sng" dirty="0">
              <a:highlight>
                <a:srgbClr val="FFFF00"/>
              </a:highlight>
              <a:latin typeface="Tahoma" pitchFamily="34" charset="0"/>
            </a:endParaRPr>
          </a:p>
        </p:txBody>
      </p:sp>
      <p:sp>
        <p:nvSpPr>
          <p:cNvPr id="2" name="חץ: ימינה 1">
            <a:extLst>
              <a:ext uri="{FF2B5EF4-FFF2-40B4-BE49-F238E27FC236}">
                <a16:creationId xmlns:a16="http://schemas.microsoft.com/office/drawing/2014/main" id="{5CE5335C-6BF0-48AD-BFE8-EF9DC3462E2B}"/>
              </a:ext>
            </a:extLst>
          </p:cNvPr>
          <p:cNvSpPr/>
          <p:nvPr/>
        </p:nvSpPr>
        <p:spPr bwMode="auto">
          <a:xfrm>
            <a:off x="4572000" y="1442796"/>
            <a:ext cx="883329" cy="680249"/>
          </a:xfrm>
          <a:prstGeom prst="rightArrow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חץ: ימינה 10">
            <a:extLst>
              <a:ext uri="{FF2B5EF4-FFF2-40B4-BE49-F238E27FC236}">
                <a16:creationId xmlns:a16="http://schemas.microsoft.com/office/drawing/2014/main" id="{2A7181BF-7563-4BF9-985D-F2BF4A17727E}"/>
              </a:ext>
            </a:extLst>
          </p:cNvPr>
          <p:cNvSpPr/>
          <p:nvPr/>
        </p:nvSpPr>
        <p:spPr bwMode="auto">
          <a:xfrm>
            <a:off x="4664476" y="3533642"/>
            <a:ext cx="1126724" cy="468414"/>
          </a:xfrm>
          <a:prstGeom prst="rightArrow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he-IL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חץ: ימינה 11">
            <a:extLst>
              <a:ext uri="{FF2B5EF4-FFF2-40B4-BE49-F238E27FC236}">
                <a16:creationId xmlns:a16="http://schemas.microsoft.com/office/drawing/2014/main" id="{FD049E70-7537-4C3A-963A-0CB9E7D6E970}"/>
              </a:ext>
            </a:extLst>
          </p:cNvPr>
          <p:cNvSpPr/>
          <p:nvPr/>
        </p:nvSpPr>
        <p:spPr bwMode="auto">
          <a:xfrm>
            <a:off x="4725510" y="4835313"/>
            <a:ext cx="1126724" cy="468414"/>
          </a:xfrm>
          <a:prstGeom prst="rightArrow">
            <a:avLst/>
          </a:prstGeom>
          <a:solidFill>
            <a:srgbClr val="FFFF3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he-IL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1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4400" dirty="0">
                <a:latin typeface="Tahoma" pitchFamily="34" charset="0"/>
              </a:rPr>
              <a:t>סוגי תקשורת – הביטים רכים</a:t>
            </a:r>
          </a:p>
          <a:p>
            <a:pPr algn="ctr">
              <a:buFontTx/>
              <a:buNone/>
            </a:pPr>
            <a:r>
              <a:rPr lang="he-IL" sz="4400" dirty="0">
                <a:latin typeface="Tahoma" pitchFamily="34" charset="0"/>
              </a:rPr>
              <a:t>בתקשורת בפרויקט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34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>
                <a:solidFill>
                  <a:srgbClr val="0070C0"/>
                </a:solidFill>
              </a:rPr>
              <a:t>תקשורת חיובית בפרויקט</a:t>
            </a:r>
            <a:endParaRPr lang="en-US" sz="2400" b="1" u="sng" dirty="0">
              <a:latin typeface="Tahoma" pitchFamily="34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200" y="609600"/>
            <a:ext cx="8915400" cy="55810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/>
            <a:r>
              <a:rPr lang="he-IL" sz="1800" b="1" dirty="0">
                <a:solidFill>
                  <a:srgbClr val="0070C0"/>
                </a:solidFill>
              </a:rPr>
              <a:t>מהי תקשורת חיובית בפרויקט ?</a:t>
            </a:r>
          </a:p>
          <a:p>
            <a:pPr algn="r" rtl="1">
              <a:buNone/>
            </a:pPr>
            <a:br>
              <a:rPr lang="he-IL" sz="1800" dirty="0"/>
            </a:br>
            <a:r>
              <a:rPr lang="he-IL" sz="1800" dirty="0"/>
              <a:t>העברת מסרים באמצעיים מילוליים (דיבור, כתיבה או שיחה רשמית ובלתי רשמית , ישיבות מצגות )</a:t>
            </a:r>
          </a:p>
          <a:p>
            <a:pPr algn="r" rtl="1">
              <a:buNone/>
            </a:pPr>
            <a:r>
              <a:rPr lang="he-IL" sz="1800" dirty="0"/>
              <a:t>בכדי לקדם את מטרות ויעדי הפרויקט לעמוד ב 4 הפקטורים הבסיסיים</a:t>
            </a:r>
          </a:p>
          <a:p>
            <a:pPr algn="r" rtl="1"/>
            <a:endParaRPr lang="he-IL" sz="1800" dirty="0"/>
          </a:p>
          <a:p>
            <a:pPr algn="r" rtl="1">
              <a:buNone/>
            </a:pPr>
            <a:r>
              <a:rPr lang="he-IL" sz="1800" b="1" dirty="0">
                <a:solidFill>
                  <a:srgbClr val="0070C0"/>
                </a:solidFill>
              </a:rPr>
              <a:t>תפקיד התקשורת המילולית בניהול פרויקטים:</a:t>
            </a:r>
          </a:p>
          <a:p>
            <a:pPr algn="r" rtl="1"/>
            <a:endParaRPr lang="he-IL" sz="1800" dirty="0"/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b="1" dirty="0"/>
              <a:t>העברת מידע ברור ומדויק</a:t>
            </a:r>
            <a:r>
              <a:rPr lang="he-IL" sz="1800" dirty="0"/>
              <a:t> לצוותי עבודה, שותפים קבלנים ולקוחות.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b="1" dirty="0"/>
              <a:t>הגדרת ציפיות, משימות ולוחות זמנים</a:t>
            </a:r>
            <a:r>
              <a:rPr lang="he-IL" sz="1800" dirty="0"/>
              <a:t> בצורה חד-משמעית.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b="1" dirty="0"/>
              <a:t>הנעת עובדים ושימור מוטיבציה</a:t>
            </a:r>
            <a:r>
              <a:rPr lang="he-IL" sz="1800" dirty="0"/>
              <a:t> באמצעות דיאלוג חיובי ומעורר השראה.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b="1" dirty="0"/>
              <a:t>פתרון קונפליקטים</a:t>
            </a:r>
            <a:r>
              <a:rPr lang="he-IL" sz="1800" dirty="0"/>
              <a:t> באמצעות שיח אפקטיבי ומכבד.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b="1" dirty="0"/>
              <a:t>תיאום ותכנון</a:t>
            </a:r>
            <a:r>
              <a:rPr lang="he-IL" sz="1800" dirty="0"/>
              <a:t> מהלכים עתידיים.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1248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eberg1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152400" y="245071"/>
            <a:ext cx="8763000" cy="670356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u="sng" dirty="0">
                <a:latin typeface="Tahoma" pitchFamily="34" charset="0"/>
              </a:rPr>
              <a:t>שפת גוף בתקשורת מילולית – </a:t>
            </a:r>
            <a:endParaRPr lang="en-US" sz="1800" b="1" u="sng" dirty="0">
              <a:latin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1" y="4191000"/>
            <a:ext cx="84581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None/>
            </a:pPr>
            <a:endParaRPr lang="en-US" sz="2000" i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A28660-23DA-454D-A0F2-FB963511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1447"/>
            <a:ext cx="7239000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hangingPunct="0">
              <a:lnSpc>
                <a:spcPct val="150000"/>
              </a:lnSpc>
              <a:buNone/>
            </a:pPr>
            <a:endParaRPr lang="he-IL" sz="1800" b="1" dirty="0"/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sz="1800" b="1" dirty="0"/>
              <a:t>שפת גוף</a:t>
            </a:r>
            <a:r>
              <a:rPr lang="he-IL" sz="1800" dirty="0"/>
              <a:t> היא האופן שבו אנשים מעבירים מסרים, רגשות וכוונות באמצעות תנועות גוף, הבעות פנים, יציבה, תנועות ידיים, וקשר עין — לצד או במקביל לדיבור המילולי.</a:t>
            </a:r>
            <a:br>
              <a:rPr lang="he-IL" sz="1800" dirty="0"/>
            </a:br>
            <a:r>
              <a:rPr lang="he-IL" sz="1800" dirty="0"/>
              <a:t>שפת הגוף יכולה לחזק, להשלים, לעדן או לסתור את המסר המילולי הנאמר</a:t>
            </a: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>
                <a:latin typeface="Arial" panose="020B0604020202020204" pitchFamily="34" charset="0"/>
              </a:rPr>
              <a:t>מאפיינים שפת גוף בתקשורת מילולית - </a:t>
            </a:r>
            <a:endParaRPr kumimoji="0" lang="he-IL" altLang="he-IL" sz="1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Language</a:t>
            </a:r>
            <a:r>
              <a:rPr lang="he-IL" altLang="he-IL" sz="1800" dirty="0">
                <a:latin typeface="Arial" panose="020B0604020202020204" pitchFamily="34" charset="0"/>
              </a:rPr>
              <a:t> 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שפה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Voice</a:t>
            </a:r>
            <a:r>
              <a:rPr lang="he-IL" altLang="he-IL" sz="1800" b="1" dirty="0">
                <a:latin typeface="Arial" panose="020B0604020202020204" pitchFamily="34" charset="0"/>
              </a:rPr>
              <a:t> </a:t>
            </a:r>
            <a:r>
              <a:rPr lang="he-IL" altLang="he-IL" sz="1800" b="1" dirty="0" err="1">
                <a:latin typeface="Arial" panose="020B0604020202020204" pitchFamily="34" charset="0"/>
              </a:rPr>
              <a:t>Quality</a:t>
            </a:r>
            <a:r>
              <a:rPr lang="he-IL" altLang="he-IL" sz="1800" dirty="0">
                <a:latin typeface="Arial" panose="020B0604020202020204" pitchFamily="34" charset="0"/>
              </a:rPr>
              <a:t> 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איכות קול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Emotion</a:t>
            </a:r>
            <a:r>
              <a:rPr lang="he-IL" altLang="he-IL" sz="1800" dirty="0">
                <a:latin typeface="Arial" panose="020B0604020202020204" pitchFamily="34" charset="0"/>
              </a:rPr>
              <a:t> 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רגש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Speaking</a:t>
            </a:r>
            <a:r>
              <a:rPr lang="he-IL" altLang="he-IL" sz="1800" b="1" dirty="0">
                <a:latin typeface="Arial" panose="020B0604020202020204" pitchFamily="34" charset="0"/>
              </a:rPr>
              <a:t> </a:t>
            </a:r>
            <a:r>
              <a:rPr lang="he-IL" altLang="he-IL" sz="1800" b="1" dirty="0" err="1">
                <a:latin typeface="Arial" panose="020B0604020202020204" pitchFamily="34" charset="0"/>
              </a:rPr>
              <a:t>Style</a:t>
            </a:r>
            <a:r>
              <a:rPr lang="he-IL" altLang="he-IL" sz="1800" dirty="0">
                <a:latin typeface="Arial" panose="020B0604020202020204" pitchFamily="34" charset="0"/>
              </a:rPr>
              <a:t> 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סגנון דיבור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Rhythm</a:t>
            </a:r>
            <a:r>
              <a:rPr lang="he-IL" altLang="he-IL" sz="1800" dirty="0">
                <a:latin typeface="Arial" panose="020B0604020202020204" pitchFamily="34" charset="0"/>
              </a:rPr>
              <a:t> 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קצב דיבור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Intonation</a:t>
            </a:r>
            <a:r>
              <a:rPr lang="he-IL" altLang="he-IL" sz="1800" dirty="0">
                <a:latin typeface="Arial" panose="020B0604020202020204" pitchFamily="34" charset="0"/>
              </a:rPr>
              <a:t> 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אינטונציה (ניגון דיבור)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r>
              <a:rPr lang="he-IL" altLang="he-IL" sz="1800" b="1" dirty="0" err="1">
                <a:latin typeface="Arial" panose="020B0604020202020204" pitchFamily="34" charset="0"/>
              </a:rPr>
              <a:t>Stress</a:t>
            </a:r>
            <a:r>
              <a:rPr lang="he-IL" altLang="he-IL" sz="1800" dirty="0">
                <a:latin typeface="Arial" panose="020B0604020202020204" pitchFamily="34" charset="0"/>
              </a:rPr>
              <a:t> –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הדגשה (או לחץ בדיבור</a:t>
            </a:r>
          </a:p>
          <a:p>
            <a:pPr lvl="0" algn="r" rtl="1" eaLnBrk="0" hangingPunct="0">
              <a:lnSpc>
                <a:spcPct val="150000"/>
              </a:lnSpc>
              <a:buNone/>
            </a:pP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35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eberg1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152400" y="245071"/>
            <a:ext cx="8763000" cy="670356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u="sng" dirty="0">
                <a:latin typeface="Tahoma" pitchFamily="34" charset="0"/>
              </a:rPr>
              <a:t> תפקידי שפת גוף בתקשורת מילולית – </a:t>
            </a:r>
            <a:endParaRPr lang="en-US" sz="1800" b="1" u="sng" dirty="0">
              <a:latin typeface="Tahoma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1" y="4191000"/>
            <a:ext cx="8458199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buNone/>
            </a:pPr>
            <a:endParaRPr lang="en-US" sz="2000" i="1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A28660-23DA-454D-A0F2-FB963511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86" y="602632"/>
            <a:ext cx="8650583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eaLnBrk="0" hangingPunct="0">
              <a:lnSpc>
                <a:spcPct val="150000"/>
              </a:lnSpc>
              <a:buNone/>
            </a:pPr>
            <a:endParaRPr lang="he-IL" sz="1800" b="1" dirty="0"/>
          </a:p>
          <a:p>
            <a:pPr marL="285750" lvl="0" indent="-285750" algn="r" rtl="1" ea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חיזוק המסר המילולי: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לדוגמה, הנהון בראש בעת אמירה חיובית מחזק את המסר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הבעת רגשות: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שפת גוף מעבירה רגשות כמו שמחה, עצב, כעס או חוסר נוחות, גם בלי מילים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יצירת אמון: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יציבה פתוחה, קשר עין חיובי והבעות פנים טבעיות משדרות אמינות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איתות על חוסר הסכמה או אי נוחות: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הימנעות מקשר עין, תנועות עצבניות או הסטת גוף עשויות לסמן התנגדות גם אם מבחינה מילולית נאמר אחרת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  <a:p>
            <a:pPr marL="285750" lvl="0" indent="-285750" algn="r" rtl="1" eaLnBrk="0" hangingPunct="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he-IL" altLang="he-IL" sz="1800" b="1" dirty="0">
                <a:latin typeface="Arial" panose="020B0604020202020204" pitchFamily="34" charset="0"/>
                <a:cs typeface="Arial" panose="020B0604020202020204" pitchFamily="34" charset="0"/>
              </a:rPr>
              <a:t>וויסות שיחה:</a:t>
            </a:r>
            <a:r>
              <a:rPr lang="he-IL" altLang="he-IL" sz="1800" dirty="0">
                <a:latin typeface="Arial" panose="020B0604020202020204" pitchFamily="34" charset="0"/>
              </a:rPr>
              <a:t>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תנועות גוף יכולות לאותת מתי לעצור, להמשיך או לשנות נושא בשיחה</a:t>
            </a:r>
            <a:endParaRPr lang="he-IL" altLang="he-IL" sz="1800" dirty="0">
              <a:latin typeface="Arial" panose="020B0604020202020204" pitchFamily="34" charset="0"/>
            </a:endParaRPr>
          </a:p>
          <a:p>
            <a:pPr lvl="0" algn="r" rtl="1" eaLnBrk="0" hangingPunct="0">
              <a:lnSpc>
                <a:spcPct val="150000"/>
              </a:lnSpc>
              <a:buNone/>
            </a:pP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9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eberg1.jpg"/>
          <p:cNvPicPr>
            <a:picLocks noChangeAspect="1"/>
          </p:cNvPicPr>
          <p:nvPr/>
        </p:nvPicPr>
        <p:blipFill>
          <a:blip r:embed="rId2" cstate="print">
            <a:lum bright="70000" contrast="-70000"/>
          </a:blip>
          <a:stretch>
            <a:fillRect/>
          </a:stretch>
        </p:blipFill>
        <p:spPr>
          <a:xfrm>
            <a:off x="228600" y="154432"/>
            <a:ext cx="8763000" cy="6703568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0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u="sng" dirty="0">
                <a:latin typeface="Tahoma" pitchFamily="34" charset="0"/>
              </a:rPr>
              <a:t>שפת גוף בתקשורת לא מילולית - </a:t>
            </a:r>
            <a:r>
              <a:rPr lang="he-IL" sz="1800" b="1" u="sng" dirty="0" err="1">
                <a:latin typeface="Tahoma" pitchFamily="34" charset="0"/>
              </a:rPr>
              <a:t>האיך</a:t>
            </a:r>
            <a:r>
              <a:rPr lang="he-IL" sz="1800" b="1" u="sng" dirty="0">
                <a:latin typeface="Tahoma" pitchFamily="34" charset="0"/>
              </a:rPr>
              <a:t> ולא המה !!</a:t>
            </a:r>
            <a:endParaRPr lang="en-US" sz="1800" b="1" u="sng" dirty="0">
              <a:latin typeface="Tahoma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A28660-23DA-454D-A0F2-FB9635112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09600"/>
            <a:ext cx="5562600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Gesture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מחוות גוף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Touch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מגע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Body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Language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שפת גוף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Posture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תנוחת גוף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Facial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Expression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הבעות פנים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Eye</a:t>
            </a:r>
            <a:r>
              <a:rPr kumimoji="0" lang="he-IL" altLang="he-IL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Contact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קשר עין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Clothing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לבוש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e-IL" altLang="he-IL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Hairstyles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תסרוקות / סגנון שיער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3EA8346F-6C74-4E81-AC94-34EB3A3954DA}"/>
              </a:ext>
            </a:extLst>
          </p:cNvPr>
          <p:cNvSpPr/>
          <p:nvPr/>
        </p:nvSpPr>
        <p:spPr>
          <a:xfrm>
            <a:off x="152400" y="4429792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0070C0"/>
                </a:solidFill>
              </a:rPr>
              <a:t>“Even if someone decides to say nothing they are still communicating“ </a:t>
            </a:r>
            <a:r>
              <a:rPr lang="en-US" dirty="0">
                <a:solidFill>
                  <a:srgbClr val="0070C0"/>
                </a:solidFill>
              </a:rPr>
              <a:t>and</a:t>
            </a:r>
            <a:r>
              <a:rPr lang="en-US" i="1" dirty="0">
                <a:solidFill>
                  <a:srgbClr val="0070C0"/>
                </a:solidFill>
              </a:rPr>
              <a:t> “Silence speaks louder than words</a:t>
            </a:r>
            <a:r>
              <a:rPr lang="en-US" i="1" dirty="0"/>
              <a:t>”</a:t>
            </a:r>
          </a:p>
          <a:p>
            <a:pPr algn="r" rtl="1">
              <a:buNone/>
            </a:pPr>
            <a:r>
              <a:rPr lang="he-IL" b="1" dirty="0"/>
              <a:t>כוחו של השקט בתקשורת</a:t>
            </a:r>
          </a:p>
          <a:p>
            <a:pPr algn="r" rtl="1">
              <a:buNone/>
            </a:pPr>
            <a:r>
              <a:rPr lang="he-IL" dirty="0">
                <a:solidFill>
                  <a:srgbClr val="0070C0"/>
                </a:solidFill>
              </a:rPr>
              <a:t>גם שתיקה היא צורת תקשורת: כאשר אדם בוחר לא לומר דבר, הוא עדיין מעביר מסר לסביבתו.</a:t>
            </a:r>
          </a:p>
          <a:p>
            <a:pPr algn="r" rtl="1">
              <a:buNone/>
            </a:pPr>
            <a:r>
              <a:rPr lang="he-IL" dirty="0">
                <a:solidFill>
                  <a:srgbClr val="0070C0"/>
                </a:solidFill>
              </a:rPr>
              <a:t>השתיקה לעיתים חזקה יותר ממילים: רגשות, עמדות או התנגדויות יכולים להתבטא דווקא דרך הימנעות מדיבור.</a:t>
            </a:r>
          </a:p>
          <a:p>
            <a:pPr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212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6600" dirty="0">
                <a:latin typeface="Tahoma" pitchFamily="34" charset="0"/>
              </a:rPr>
              <a:t>מה נלמד ?</a:t>
            </a:r>
            <a:endParaRPr lang="en-US" sz="6600" dirty="0">
              <a:latin typeface="Tahoma" pitchFamily="34" charset="0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56208" y="1905000"/>
            <a:ext cx="8458200" cy="449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Management Introduction and </a:t>
            </a:r>
            <a:r>
              <a:rPr lang="en-US" sz="2800" dirty="0">
                <a:latin typeface="Tahoma" pitchFamily="34" charset="0"/>
              </a:rPr>
              <a:t>Definitions</a:t>
            </a:r>
            <a:endParaRPr lang="en-US" sz="2800" dirty="0"/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The Project Manager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Cycle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Planning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timeline and </a:t>
            </a:r>
            <a:r>
              <a:rPr lang="en-US" sz="2800" dirty="0">
                <a:latin typeface="Tahoma" pitchFamily="34" charset="0"/>
              </a:rPr>
              <a:t>Schedules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Project Risk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/>
              <a:t>Quality Management</a:t>
            </a:r>
          </a:p>
          <a:p>
            <a:pPr marL="533400" indent="-533400">
              <a:buFont typeface="+mj-lt"/>
              <a:buAutoNum type="arabicPeriod"/>
            </a:pPr>
            <a:r>
              <a:rPr lang="en-US" sz="2800" dirty="0">
                <a:solidFill>
                  <a:srgbClr val="0070C0"/>
                </a:solidFill>
              </a:rPr>
              <a:t>Communication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endParaRPr lang="he-IL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Communication Tips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200" y="609600"/>
            <a:ext cx="8915400" cy="4196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Know the people involved – meet them personally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Know the people who (1) support and (2) oppose the project; keep a list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Ask input and listen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Walk your talk’; be clear and honest in your communication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When starting a new project; organize a formal ‘kick-off’ to mark the start of the project and clearly communicate the anticipated end 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Practice your negotiation skills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Focus on effective communication and effective and quick conflict resolution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Keep the customer informed</a:t>
            </a: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400" b="1" u="sng" dirty="0">
                <a:latin typeface="Tahoma" pitchFamily="34" charset="0"/>
              </a:rPr>
              <a:t>Communication Tips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200" y="609600"/>
            <a:ext cx="8915400" cy="41960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Know the people involved – meet them personally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Know the people who (1) support and (2) oppose the project; keep a list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Ask input and listen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Walk your talk’; be clear and honest in your communication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When starting a new project; organize a formal ‘kick-off’ to mark the start of the project and clearly communicate the anticipated end result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Practice your negotiation skills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Focus on effective communication and effective and quick conflict resolution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/>
              <a:t>Keep the customer informed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633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4400" dirty="0">
                <a:latin typeface="Tahoma" pitchFamily="34" charset="0"/>
              </a:rPr>
              <a:t>סיכום תקשורת בפרויקט </a:t>
            </a:r>
          </a:p>
          <a:p>
            <a:pPr algn="ctr">
              <a:buFontTx/>
              <a:buNone/>
            </a:pPr>
            <a:r>
              <a:rPr lang="he-IL" sz="4400" dirty="0">
                <a:latin typeface="Tahoma" pitchFamily="34" charset="0"/>
              </a:rPr>
              <a:t>בשני שקפים :גורמי תקשור וערוצים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0" y="201056"/>
            <a:ext cx="9144000" cy="4085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sz="2400" b="1" u="sng" dirty="0">
                <a:latin typeface="Tahoma" pitchFamily="34" charset="0"/>
              </a:rPr>
              <a:t>Project Manager : Communication Targets</a:t>
            </a:r>
            <a:endParaRPr lang="en-US" sz="1800" dirty="0">
              <a:latin typeface="Tahoma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69925" y="135572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0" y="76200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7830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0" y="201056"/>
            <a:ext cx="9144000" cy="4085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None/>
            </a:pPr>
            <a:r>
              <a:rPr lang="en-US" sz="2400" b="1" u="sng" dirty="0">
                <a:latin typeface="Tahoma" pitchFamily="34" charset="0"/>
              </a:rPr>
              <a:t>Project Manager : Communication Tools</a:t>
            </a:r>
            <a:endParaRPr lang="en-US" sz="1800" dirty="0">
              <a:latin typeface="Tahoma" pitchFamily="34" charset="0"/>
            </a:endParaRPr>
          </a:p>
          <a:p>
            <a:pPr>
              <a:buFontTx/>
              <a:buNone/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69925" y="1355725"/>
            <a:ext cx="1841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endParaRPr lang="en-US"/>
          </a:p>
        </p:txBody>
      </p:sp>
      <p:graphicFrame>
        <p:nvGraphicFramePr>
          <p:cNvPr id="9" name="Diagram 8"/>
          <p:cNvGraphicFramePr/>
          <p:nvPr/>
        </p:nvGraphicFramePr>
        <p:xfrm>
          <a:off x="0" y="762000"/>
          <a:ext cx="91440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 Box 22"/>
          <p:cNvSpPr txBox="1">
            <a:spLocks noChangeArrowheads="1"/>
          </p:cNvSpPr>
          <p:nvPr/>
        </p:nvSpPr>
        <p:spPr bwMode="auto">
          <a:xfrm>
            <a:off x="3832225" y="838199"/>
            <a:ext cx="1479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 dirty="0">
                <a:solidFill>
                  <a:srgbClr val="FF0000"/>
                </a:solidFill>
              </a:rPr>
              <a:t>PROGRESS</a:t>
            </a: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562599" y="3638319"/>
            <a:ext cx="2508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 dirty="0">
                <a:solidFill>
                  <a:srgbClr val="FF0000"/>
                </a:solidFill>
              </a:rPr>
              <a:t>TROUBLESHOOTING</a:t>
            </a: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2590800" y="5237387"/>
            <a:ext cx="164660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 dirty="0">
                <a:solidFill>
                  <a:srgbClr val="FF0000"/>
                </a:solidFill>
              </a:rPr>
              <a:t>RESOURCES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4572000" y="5140269"/>
            <a:ext cx="183037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 dirty="0">
                <a:solidFill>
                  <a:srgbClr val="FF0000"/>
                </a:solidFill>
              </a:rPr>
              <a:t>Advise - Assist</a:t>
            </a:r>
          </a:p>
        </p:txBody>
      </p:sp>
      <p:sp>
        <p:nvSpPr>
          <p:cNvPr id="15" name="Text Box 23"/>
          <p:cNvSpPr txBox="1">
            <a:spLocks noChangeArrowheads="1"/>
          </p:cNvSpPr>
          <p:nvPr/>
        </p:nvSpPr>
        <p:spPr bwMode="auto">
          <a:xfrm>
            <a:off x="1600200" y="3637009"/>
            <a:ext cx="164660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 dirty="0">
                <a:solidFill>
                  <a:srgbClr val="FF0000"/>
                </a:solidFill>
              </a:rPr>
              <a:t>RESOURCES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518771" y="1676337"/>
            <a:ext cx="231345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 dirty="0">
                <a:solidFill>
                  <a:srgbClr val="FF0000"/>
                </a:solidFill>
              </a:rPr>
              <a:t>DECISION-MAKING</a:t>
            </a:r>
          </a:p>
        </p:txBody>
      </p:sp>
      <p:sp>
        <p:nvSpPr>
          <p:cNvPr id="17" name="Text Box 23"/>
          <p:cNvSpPr txBox="1">
            <a:spLocks noChangeArrowheads="1"/>
          </p:cNvSpPr>
          <p:nvPr/>
        </p:nvSpPr>
        <p:spPr bwMode="auto">
          <a:xfrm>
            <a:off x="5311775" y="1759045"/>
            <a:ext cx="206973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800" b="1" dirty="0">
                <a:solidFill>
                  <a:srgbClr val="FF0000"/>
                </a:solidFill>
              </a:rPr>
              <a:t>PR - ATTENTION</a:t>
            </a:r>
          </a:p>
        </p:txBody>
      </p:sp>
    </p:spTree>
    <p:extLst>
      <p:ext uri="{BB962C8B-B14F-4D97-AF65-F5344CB8AC3E}">
        <p14:creationId xmlns:p14="http://schemas.microsoft.com/office/powerpoint/2010/main" val="1703394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>
                <a:solidFill>
                  <a:srgbClr val="0070C0"/>
                </a:solidFill>
              </a:rPr>
              <a:t>איך מבטיחים שנצליח?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he-IL" sz="2400" b="1" dirty="0">
                <a:solidFill>
                  <a:srgbClr val="0070C0"/>
                </a:solidFill>
              </a:rPr>
              <a:t>כרגיל מתכננים מראש – תכנית תקשורת </a:t>
            </a:r>
            <a:endParaRPr lang="en-US" sz="2400" b="1" u="sng" dirty="0">
              <a:latin typeface="Tahoma" pitchFamily="34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76200" y="609600"/>
            <a:ext cx="8915400" cy="61350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sz="1800" b="1" dirty="0">
                <a:solidFill>
                  <a:srgbClr val="0070C0"/>
                </a:solidFill>
              </a:rPr>
              <a:t>מהי תכנית ניהול תקשורת אפקטיבית בפרויקט?</a:t>
            </a:r>
            <a:br>
              <a:rPr lang="he-IL" sz="1800" dirty="0"/>
            </a:br>
            <a:r>
              <a:rPr lang="he-IL" sz="1800" dirty="0"/>
              <a:t>מסמך מתודולוגי שמגדיר מי מעביר מידע, מהו המידע, מתי מועבר, איך מועבר ולמי מועבר – לאורך כל מחזור חיי הפרויקט.</a:t>
            </a:r>
          </a:p>
          <a:p>
            <a:pPr algn="r" rtl="1"/>
            <a:endParaRPr lang="he-IL" sz="1800" dirty="0"/>
          </a:p>
          <a:p>
            <a:pPr algn="r" rtl="1">
              <a:lnSpc>
                <a:spcPct val="150000"/>
              </a:lnSpc>
              <a:buNone/>
            </a:pPr>
            <a:r>
              <a:rPr lang="he-IL" sz="1800" b="1" dirty="0">
                <a:solidFill>
                  <a:srgbClr val="0070C0"/>
                </a:solidFill>
              </a:rPr>
              <a:t>מטרות התוכנית: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להבטיח שכל בעלי העניין מעודכנים בזמן אמת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לצמצם טעויות, אי הבנות ועיכובים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לנהל ציפיות מול הנהלה, ספקים, צוותים ולקוחות</a:t>
            </a:r>
          </a:p>
          <a:p>
            <a:pPr algn="r" rtl="1">
              <a:lnSpc>
                <a:spcPct val="150000"/>
              </a:lnSpc>
            </a:pPr>
            <a:endParaRPr lang="he-IL" sz="1800" dirty="0"/>
          </a:p>
          <a:p>
            <a:pPr algn="r" rtl="1">
              <a:lnSpc>
                <a:spcPct val="150000"/>
              </a:lnSpc>
              <a:buNone/>
            </a:pPr>
            <a:r>
              <a:rPr lang="he-IL" sz="1800" b="1" dirty="0">
                <a:solidFill>
                  <a:srgbClr val="0070C0"/>
                </a:solidFill>
              </a:rPr>
              <a:t>מרכיבים עיקריים בתוכנית: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זיהוי בעלי עניין מרכזיים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קביעת סוגי דיווחים (יומי, שבועי, חודשי)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בחירת ערוצי תקשורת מתאימים (פגישות, מיילים, דו"חות, מערכות דיגיטליות)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הגדרת אחריות לכל מסר (מי שולח, מי מקבל)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6033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he-IL" sz="4400" dirty="0">
                <a:latin typeface="Tahoma" pitchFamily="34" charset="0"/>
              </a:rPr>
              <a:t>תודה</a:t>
            </a:r>
            <a:endParaRPr lang="en-US" sz="4400" dirty="0">
              <a:latin typeface="Tahoma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3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1371600"/>
            <a:ext cx="9144000" cy="1447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sz="6600" dirty="0">
                <a:latin typeface="Tahoma" pitchFamily="34" charset="0"/>
              </a:rPr>
              <a:t>COMMUNICATION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endParaRPr lang="en-US" sz="1800" dirty="0">
              <a:latin typeface="Tahoma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28600" y="3124200"/>
            <a:ext cx="8458200" cy="25545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en-US" i="1" dirty="0"/>
              <a:t>To effectively communicate, we must realize that we are all different in the way we perceive the world and use this understanding as a guide to our communication with others. </a:t>
            </a:r>
          </a:p>
          <a:p>
            <a:pPr algn="ctr">
              <a:buFontTx/>
              <a:buNone/>
            </a:pPr>
            <a:endParaRPr lang="en-US" i="1" dirty="0"/>
          </a:p>
          <a:p>
            <a:pPr algn="r">
              <a:buFontTx/>
              <a:buNone/>
            </a:pPr>
            <a:r>
              <a:rPr lang="en-US" i="1" dirty="0"/>
              <a:t>(Anthony Robbins)</a:t>
            </a:r>
          </a:p>
          <a:p>
            <a:pPr algn="r">
              <a:buFontTx/>
              <a:buNone/>
            </a:pPr>
            <a:r>
              <a:rPr lang="he-IL" dirty="0"/>
              <a:t>"</a:t>
            </a:r>
            <a:r>
              <a:rPr lang="he-IL" dirty="0">
                <a:solidFill>
                  <a:srgbClr val="0070C0"/>
                </a:solidFill>
              </a:rPr>
              <a:t>על מנת לתקשר באופן יעיל, עלינו להכיר בכך שכל אחד </a:t>
            </a:r>
            <a:r>
              <a:rPr lang="he-IL" dirty="0" err="1">
                <a:solidFill>
                  <a:srgbClr val="0070C0"/>
                </a:solidFill>
              </a:rPr>
              <a:t>מאיתנו</a:t>
            </a:r>
            <a:r>
              <a:rPr lang="he-IL" dirty="0">
                <a:solidFill>
                  <a:srgbClr val="0070C0"/>
                </a:solidFill>
              </a:rPr>
              <a:t> תופס את העולם בצורה שונה, ולהיעזר בהבנה זו כדי להנחות את אופן התקשורת שלנו עם אחרים."</a:t>
            </a:r>
            <a:endParaRPr lang="en-US" dirty="0">
              <a:solidFill>
                <a:srgbClr val="0070C0"/>
              </a:solidFill>
            </a:endParaRPr>
          </a:p>
          <a:p>
            <a:pPr algn="r">
              <a:buFontTx/>
              <a:buNone/>
            </a:pPr>
            <a:endParaRPr lang="en-US" dirty="0">
              <a:solidFill>
                <a:srgbClr val="0070C0"/>
              </a:solidFill>
            </a:endParaRPr>
          </a:p>
          <a:p>
            <a:pPr algn="r">
              <a:buFontTx/>
              <a:buNone/>
            </a:pPr>
            <a:r>
              <a:rPr lang="he-IL" dirty="0">
                <a:solidFill>
                  <a:srgbClr val="0070C0"/>
                </a:solidFill>
              </a:rPr>
              <a:t>"תקשורת טובה מתחילה בהבנה שכל אדם רואה את העולם אחרת, ורק כשנזכור זאת נוכל לדבר זה עם זה בצורה </a:t>
            </a:r>
            <a:r>
              <a:rPr lang="he-IL" dirty="0" err="1">
                <a:solidFill>
                  <a:srgbClr val="0070C0"/>
                </a:solidFill>
              </a:rPr>
              <a:t>אמיתית</a:t>
            </a:r>
            <a:r>
              <a:rPr lang="he-IL" dirty="0">
                <a:solidFill>
                  <a:srgbClr val="0070C0"/>
                </a:solidFill>
              </a:rPr>
              <a:t> ומוצלחת".</a:t>
            </a:r>
            <a:endParaRPr lang="en-US" i="1" dirty="0">
              <a:solidFill>
                <a:srgbClr val="0070C0"/>
              </a:solidFill>
            </a:endParaRPr>
          </a:p>
          <a:p>
            <a:pPr marL="342900" indent="-342900">
              <a:buFontTx/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3200" b="1" u="sng" dirty="0"/>
              <a:t>על מה נדבר היום ?</a:t>
            </a:r>
            <a:endParaRPr lang="en-US" sz="3200" b="1" u="sng" dirty="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28600" y="76200"/>
            <a:ext cx="8458200" cy="729430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u="sng" dirty="0"/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עם מי מתקשרים בפרויקט?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ספונסר הפרויקט מטעם הלקוח 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מנהל הפרויקט מטעם הלקוח 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סוגי תקשורת – הביטים רכים בתקשורת בפרויקט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מהי תקשורת חיובית בפרויקט ?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סוגי תקשורת מילולית /לא מילולית בפרויקט</a:t>
            </a:r>
            <a:endParaRPr lang="en-US" sz="2400" dirty="0"/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שפת גוף בתקשורת</a:t>
            </a:r>
            <a:endParaRPr lang="en-US" sz="2400" dirty="0"/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יעדי וגורמי תקשורת בפרויקט 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ערוצי תקשורת בפרויקט</a:t>
            </a:r>
          </a:p>
          <a:p>
            <a:pPr marL="914400" lvl="1" indent="-457200" algn="just" rt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he-IL" sz="2400" dirty="0"/>
              <a:t>תכנית ניהול תקשורת אפקטיבית בפרויקט</a:t>
            </a:r>
          </a:p>
          <a:p>
            <a:pPr marL="914400" lvl="1" indent="-457200" algn="just" rtl="1">
              <a:lnSpc>
                <a:spcPct val="150000"/>
              </a:lnSpc>
            </a:pPr>
            <a:endParaRPr lang="en-US" sz="2400" dirty="0"/>
          </a:p>
          <a:p>
            <a:pPr algn="r" rtl="1">
              <a:buNone/>
            </a:pP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471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Tx/>
              <a:buNone/>
            </a:pPr>
            <a:r>
              <a:rPr lang="en-US" sz="2000" b="1" u="sng" dirty="0"/>
              <a:t>Project Management</a:t>
            </a:r>
            <a:r>
              <a:rPr lang="en-US" sz="2000" b="1" u="sng" dirty="0">
                <a:latin typeface="Tahoma" pitchFamily="34" charset="0"/>
              </a:rPr>
              <a:t>– </a:t>
            </a:r>
            <a:r>
              <a:rPr lang="en-US" sz="2000" b="1" u="sng" dirty="0"/>
              <a:t>Communication – </a:t>
            </a:r>
            <a:r>
              <a:rPr lang="he-IL" sz="2000" b="1" u="sng" dirty="0"/>
              <a:t>עם מי מתקשרים בפרויקט?</a:t>
            </a:r>
            <a:endParaRPr lang="en-US" sz="2000" b="1" u="sng" dirty="0"/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04800" y="685800"/>
            <a:ext cx="8458200" cy="6370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endParaRPr lang="en-US" sz="2400" u="sng" dirty="0"/>
          </a:p>
          <a:p>
            <a:pPr>
              <a:buNone/>
            </a:pPr>
            <a:r>
              <a:rPr lang="en-US" sz="2400" b="1" u="sng" dirty="0"/>
              <a:t>Communication</a:t>
            </a:r>
            <a:r>
              <a:rPr lang="en-US" sz="2400" dirty="0"/>
              <a:t> – the process of informing all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914400" lvl="1" indent="-457200" algn="just" rtl="1">
              <a:buFont typeface="+mj-lt"/>
              <a:buAutoNum type="arabicParenR"/>
            </a:pPr>
            <a:r>
              <a:rPr lang="en-US" sz="2400" dirty="0">
                <a:solidFill>
                  <a:srgbClr val="0070C0"/>
                </a:solidFill>
              </a:rPr>
              <a:t>Sponsors </a:t>
            </a:r>
            <a:r>
              <a:rPr lang="he-IL" sz="2400" dirty="0">
                <a:solidFill>
                  <a:srgbClr val="0070C0"/>
                </a:solidFill>
              </a:rPr>
              <a:t> - אחראים על הפרויקט מצד הלקוח</a:t>
            </a:r>
          </a:p>
          <a:p>
            <a:pPr marL="914400" lvl="1" indent="-457200" algn="just" rtl="1">
              <a:buFont typeface="+mj-lt"/>
              <a:buAutoNum type="arabicParenR"/>
            </a:pPr>
            <a:r>
              <a:rPr lang="en-US" sz="2400" dirty="0">
                <a:solidFill>
                  <a:srgbClr val="0070C0"/>
                </a:solidFill>
              </a:rPr>
              <a:t> - Stakeholders </a:t>
            </a:r>
            <a:r>
              <a:rPr lang="he-IL" sz="2400" dirty="0">
                <a:solidFill>
                  <a:srgbClr val="0070C0"/>
                </a:solidFill>
              </a:rPr>
              <a:t>משתמשי מפתח</a:t>
            </a:r>
            <a:endParaRPr lang="en-US" sz="2400" dirty="0">
              <a:solidFill>
                <a:srgbClr val="0070C0"/>
              </a:solidFill>
            </a:endParaRPr>
          </a:p>
          <a:p>
            <a:pPr marL="914400" lvl="1" indent="-457200" algn="just" rtl="1">
              <a:buFont typeface="+mj-lt"/>
              <a:buAutoNum type="arabicParenR"/>
            </a:pPr>
            <a:r>
              <a:rPr lang="he-IL" sz="2400" dirty="0">
                <a:solidFill>
                  <a:srgbClr val="0070C0"/>
                </a:solidFill>
              </a:rPr>
              <a:t>עובדי הלקוח </a:t>
            </a:r>
            <a:r>
              <a:rPr lang="en-US" sz="2400" dirty="0">
                <a:solidFill>
                  <a:srgbClr val="0070C0"/>
                </a:solidFill>
              </a:rPr>
              <a:t> - Employees </a:t>
            </a:r>
            <a:r>
              <a:rPr lang="he-IL" sz="2400" dirty="0">
                <a:solidFill>
                  <a:srgbClr val="0070C0"/>
                </a:solidFill>
              </a:rPr>
              <a:t>משתמשי קצה</a:t>
            </a:r>
            <a:endParaRPr lang="en-US" sz="2400" dirty="0">
              <a:solidFill>
                <a:srgbClr val="0070C0"/>
              </a:solidFill>
            </a:endParaRPr>
          </a:p>
          <a:p>
            <a:pPr marL="914400" lvl="1" indent="-457200" algn="just" rtl="1">
              <a:buFont typeface="+mj-lt"/>
              <a:buAutoNum type="arabicParenR"/>
            </a:pPr>
            <a:r>
              <a:rPr lang="he-IL" sz="2400" dirty="0">
                <a:solidFill>
                  <a:srgbClr val="00B050"/>
                </a:solidFill>
              </a:rPr>
              <a:t>הבוס של מנהל הפרויקט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he-IL" sz="2400" dirty="0">
                <a:solidFill>
                  <a:srgbClr val="00B050"/>
                </a:solidFill>
              </a:rPr>
              <a:t>מנהל חטיבת פרויקטים, </a:t>
            </a:r>
            <a:r>
              <a:rPr lang="he-IL" sz="2400" dirty="0" err="1">
                <a:solidFill>
                  <a:srgbClr val="00B050"/>
                </a:solidFill>
              </a:rPr>
              <a:t>מנמ"ר</a:t>
            </a:r>
            <a:endParaRPr lang="en-US" sz="2400" dirty="0">
              <a:solidFill>
                <a:srgbClr val="00B050"/>
              </a:solidFill>
            </a:endParaRPr>
          </a:p>
          <a:p>
            <a:pPr marL="914400" lvl="1" indent="-457200" algn="just" rtl="1">
              <a:buFont typeface="+mj-lt"/>
              <a:buAutoNum type="arabicParenR"/>
            </a:pPr>
            <a:r>
              <a:rPr lang="he-IL" sz="2400" dirty="0">
                <a:solidFill>
                  <a:srgbClr val="00B050"/>
                </a:solidFill>
              </a:rPr>
              <a:t>ספקים</a:t>
            </a:r>
            <a:r>
              <a:rPr lang="en-US" sz="2400" dirty="0">
                <a:solidFill>
                  <a:srgbClr val="00B050"/>
                </a:solidFill>
              </a:rPr>
              <a:t> Team - Project Members - </a:t>
            </a:r>
            <a:r>
              <a:rPr lang="he-IL" sz="2400" dirty="0">
                <a:solidFill>
                  <a:srgbClr val="00B050"/>
                </a:solidFill>
              </a:rPr>
              <a:t> </a:t>
            </a:r>
            <a:endParaRPr lang="en-US" sz="2400" dirty="0">
              <a:solidFill>
                <a:srgbClr val="00B050"/>
              </a:solidFill>
            </a:endParaRPr>
          </a:p>
          <a:p>
            <a:pPr marL="914400" lvl="1" indent="-457200" algn="just" rtl="1">
              <a:buFont typeface="+mj-lt"/>
              <a:buAutoNum type="arabicParenR"/>
            </a:pPr>
            <a:r>
              <a:rPr lang="en-US" sz="2400" dirty="0">
                <a:solidFill>
                  <a:srgbClr val="00B050"/>
                </a:solidFill>
              </a:rPr>
              <a:t>Colleagues</a:t>
            </a:r>
          </a:p>
          <a:p>
            <a:pPr marL="914400" lvl="1" indent="-457200" algn="just" rtl="1">
              <a:buFont typeface="+mj-lt"/>
              <a:buAutoNum type="arabicParenR"/>
            </a:pPr>
            <a:r>
              <a:rPr lang="he-IL" sz="2400" dirty="0"/>
              <a:t>מתחרים , שותפים שוק </a:t>
            </a:r>
          </a:p>
          <a:p>
            <a:pPr marL="914400" lvl="1" indent="-457200" algn="just" rtl="1">
              <a:buFont typeface="+mj-lt"/>
              <a:buAutoNum type="arabicParenR"/>
            </a:pPr>
            <a:r>
              <a:rPr lang="en-US" sz="2400" dirty="0"/>
              <a:t>Media</a:t>
            </a:r>
          </a:p>
          <a:p>
            <a:pPr>
              <a:buNone/>
            </a:pPr>
            <a:endParaRPr lang="en-US" sz="2400" dirty="0"/>
          </a:p>
          <a:p>
            <a:pPr algn="r" rtl="1">
              <a:buNone/>
            </a:pPr>
            <a:r>
              <a:rPr lang="he-IL" sz="2400" dirty="0">
                <a:solidFill>
                  <a:srgbClr val="7030A0"/>
                </a:solidFill>
              </a:rPr>
              <a:t>מתי ועל מה מתקשרים ?</a:t>
            </a:r>
          </a:p>
          <a:p>
            <a:pPr algn="r" rtl="1">
              <a:buNone/>
            </a:pPr>
            <a:r>
              <a:rPr lang="he-IL" sz="2400" dirty="0">
                <a:solidFill>
                  <a:srgbClr val="7030A0"/>
                </a:solidFill>
              </a:rPr>
              <a:t>על החלטות שהתקבלו , על החלטות שנדרש לקבל , על בעיות, חריגות , וכל סיוע שנדרש .</a:t>
            </a:r>
          </a:p>
          <a:p>
            <a:pPr algn="r" rtl="1">
              <a:buNone/>
            </a:pPr>
            <a:r>
              <a:rPr lang="he-IL" sz="2400" dirty="0">
                <a:solidFill>
                  <a:srgbClr val="7030A0"/>
                </a:solidFill>
              </a:rPr>
              <a:t>ביישנות הסתיימה מרגע מינוי של מ</a:t>
            </a:r>
            <a:r>
              <a:rPr lang="en-US" sz="2400" dirty="0">
                <a:solidFill>
                  <a:srgbClr val="7030A0"/>
                </a:solidFill>
              </a:rPr>
              <a:t>.</a:t>
            </a:r>
            <a:r>
              <a:rPr lang="he-IL" sz="2400" dirty="0">
                <a:solidFill>
                  <a:srgbClr val="7030A0"/>
                </a:solidFill>
              </a:rPr>
              <a:t> פרויקט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97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>
                <a:solidFill>
                  <a:srgbClr val="0070C0"/>
                </a:solidFill>
              </a:rPr>
              <a:t>ספונסר הפרויקט מטעם הלקוח - הגדרה</a:t>
            </a:r>
            <a:endParaRPr lang="en-US" sz="2400" b="1" u="sng" dirty="0">
              <a:latin typeface="Tahoma" pitchFamily="34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-76200" y="2286000"/>
            <a:ext cx="8915400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buNone/>
            </a:pPr>
            <a:br>
              <a:rPr lang="he-IL" sz="1800" dirty="0"/>
            </a:br>
            <a:endParaRPr lang="he-IL" sz="1800" b="1" dirty="0"/>
          </a:p>
          <a:p>
            <a:pPr algn="r" rtl="1">
              <a:lnSpc>
                <a:spcPct val="200000"/>
              </a:lnSpc>
              <a:buNone/>
            </a:pPr>
            <a:r>
              <a:rPr lang="he-IL" sz="1800" b="1" dirty="0"/>
              <a:t>ספונסר הפרויקט</a:t>
            </a:r>
            <a:r>
              <a:rPr lang="he-IL" sz="1800" dirty="0"/>
              <a:t> הוא נציג בכיר (לרוב מנכל או מדווח למנכ"ל) מטעם הארגון המזמין (הלקוח), שתומך בפרויקט, מלווה אותו ומספק לו חסות ואסטרטגית ניהולית.</a:t>
            </a:r>
          </a:p>
          <a:p>
            <a:pPr algn="r" rtl="1">
              <a:lnSpc>
                <a:spcPct val="200000"/>
              </a:lnSpc>
              <a:buNone/>
            </a:pPr>
            <a:r>
              <a:rPr lang="he-IL" sz="1800" dirty="0"/>
              <a:t>משמש כמקשר בין הנהלת החברה לבין צוות הפרויקט – מוגדר יו"ר וועדת היגוי לפרויקט</a:t>
            </a:r>
          </a:p>
          <a:p>
            <a:pPr algn="r" rtl="1">
              <a:buNone/>
            </a:pPr>
            <a:endParaRPr lang="he-IL" sz="1800" dirty="0"/>
          </a:p>
        </p:txBody>
      </p:sp>
      <p:graphicFrame>
        <p:nvGraphicFramePr>
          <p:cNvPr id="5" name="Diagram 7">
            <a:extLst>
              <a:ext uri="{FF2B5EF4-FFF2-40B4-BE49-F238E27FC236}">
                <a16:creationId xmlns:a16="http://schemas.microsoft.com/office/drawing/2014/main" id="{A903E060-E954-4CA2-B3ED-D66C94A98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70137"/>
              </p:ext>
            </p:extLst>
          </p:nvPr>
        </p:nvGraphicFramePr>
        <p:xfrm>
          <a:off x="2895600" y="685800"/>
          <a:ext cx="396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4572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None/>
            </a:pPr>
            <a:r>
              <a:rPr lang="he-IL" sz="2400" b="1" dirty="0">
                <a:solidFill>
                  <a:srgbClr val="0070C0"/>
                </a:solidFill>
              </a:rPr>
              <a:t>תחומי אחריות מרכזיים של הספונסר: (המשך )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216023" y="2362200"/>
            <a:ext cx="8915400" cy="58580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הגדרת מטרות וגבולות הפרויקט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אישור תכולה, תקציב ולוחות זמנים לרבות גלישה ותוספות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סיוע בקבלת החלטות קריטיות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תמיכה בהתמודדות עם התנגדויות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מתן גיבוי לצוות הפרויקט מול הנהלה 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הספונסר אחראי לוודא שהפרויקט מקודם, מקבל את המשאבים הנדרשים, ומתואם עם האינטרסים העסקיים של הארגון.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dirty="0"/>
              <a:t>מסייע בפתרון בעיות אסטרטגיות ומגן על הפרויקט מפני שינויים מסוכנים או התנגדויות פנימיות.</a:t>
            </a:r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he-IL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Diagram 7">
            <a:extLst>
              <a:ext uri="{FF2B5EF4-FFF2-40B4-BE49-F238E27FC236}">
                <a16:creationId xmlns:a16="http://schemas.microsoft.com/office/drawing/2014/main" id="{5FA3869C-5BE1-4C04-83B5-D44CC43116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1472795"/>
              </p:ext>
            </p:extLst>
          </p:nvPr>
        </p:nvGraphicFramePr>
        <p:xfrm>
          <a:off x="3429000" y="690979"/>
          <a:ext cx="396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874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None/>
            </a:pPr>
            <a:r>
              <a:rPr lang="he-IL" sz="2400" b="1" dirty="0">
                <a:solidFill>
                  <a:srgbClr val="0070C0"/>
                </a:solidFill>
              </a:rPr>
              <a:t>ספונסר בפרויקט מטעם הלקוח- המחשה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0" y="762000"/>
            <a:ext cx="8915400" cy="54425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  <a:buNone/>
            </a:pPr>
            <a:r>
              <a:rPr lang="he-IL" sz="1800" b="1" dirty="0">
                <a:solidFill>
                  <a:srgbClr val="0070C0"/>
                </a:solidFill>
              </a:rPr>
              <a:t>דוגמאות לספונסר בפרויקט לפי סוג מערכת: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 ליישום מערכת </a:t>
            </a:r>
            <a:r>
              <a:rPr lang="en-US" sz="1800" b="1" dirty="0"/>
              <a:t>ERP </a:t>
            </a:r>
            <a:r>
              <a:rPr lang="he-IL" sz="1800" b="1" dirty="0"/>
              <a:t> ארגונית</a:t>
            </a:r>
            <a:r>
              <a:rPr lang="he-IL" sz="1800" dirty="0"/>
              <a:t> – מנכ"ל או סמנכ"ל כספים, בהתאם לחשיבות הארגונית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 ליישום מערכת פיננסית </a:t>
            </a:r>
            <a:r>
              <a:rPr lang="en-US" sz="1800" b="1" dirty="0"/>
              <a:t>SAP Finance</a:t>
            </a:r>
            <a:r>
              <a:rPr lang="en-US" sz="1800" dirty="0"/>
              <a:t> – </a:t>
            </a:r>
            <a:r>
              <a:rPr lang="he-IL" sz="1800" dirty="0"/>
              <a:t> סמנכ"ל כספים </a:t>
            </a:r>
            <a:r>
              <a:rPr lang="en-US" sz="1800" dirty="0"/>
              <a:t>CFO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יישום מערכת לוגיסטית/תפעולית </a:t>
            </a:r>
            <a:r>
              <a:rPr lang="en-US" sz="1800" b="1" dirty="0"/>
              <a:t>SAP Logistics - WMS</a:t>
            </a:r>
            <a:r>
              <a:rPr lang="en-US" sz="1800" dirty="0"/>
              <a:t> – </a:t>
            </a:r>
            <a:r>
              <a:rPr lang="he-IL" sz="1800" dirty="0"/>
              <a:t> סמנכ"ל תפעול ולוגיסטיקה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</a:t>
            </a:r>
            <a:r>
              <a:rPr lang="he-IL" sz="1800" dirty="0"/>
              <a:t> ל</a:t>
            </a:r>
            <a:r>
              <a:rPr lang="he-IL" sz="1800" b="1" dirty="0"/>
              <a:t>יישום מערכת </a:t>
            </a:r>
            <a:r>
              <a:rPr lang="en-US" sz="1800" b="1" dirty="0"/>
              <a:t> CRM </a:t>
            </a:r>
            <a:r>
              <a:rPr lang="he-IL" sz="1800" b="1" dirty="0"/>
              <a:t>לניהול לקוחות</a:t>
            </a:r>
            <a:r>
              <a:rPr lang="he-IL" sz="1800" dirty="0"/>
              <a:t> – סמנכ"ל מכירות </a:t>
            </a:r>
            <a:r>
              <a:rPr lang="en-US" sz="1800" dirty="0"/>
              <a:t>VP Sales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 הטמעת מערכת שירות לקוחות</a:t>
            </a:r>
            <a:r>
              <a:rPr lang="en-US" sz="1800" dirty="0"/>
              <a:t>– </a:t>
            </a:r>
            <a:r>
              <a:rPr lang="he-IL" sz="1800" dirty="0"/>
              <a:t> סמנכ"ל שירות לקוחות  </a:t>
            </a:r>
            <a:r>
              <a:rPr lang="en-US" sz="1800" dirty="0"/>
              <a:t>VP Customer Service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 ליישום מערכת ניהול משאבי אנוש </a:t>
            </a:r>
            <a:r>
              <a:rPr lang="en-US" sz="1800" b="1" dirty="0"/>
              <a:t>HRMS</a:t>
            </a:r>
            <a:r>
              <a:rPr lang="en-US" sz="1800" dirty="0"/>
              <a:t> – </a:t>
            </a:r>
            <a:r>
              <a:rPr lang="he-IL" sz="1800" dirty="0"/>
              <a:t> סמנכ"ל משאבי אנוש</a:t>
            </a:r>
            <a:r>
              <a:rPr lang="en-US" sz="1800" dirty="0"/>
              <a:t>VP HR </a:t>
            </a:r>
            <a:r>
              <a:rPr lang="he-IL" sz="1800" dirty="0"/>
              <a:t> 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 ליישום מערכת </a:t>
            </a:r>
            <a:r>
              <a:rPr lang="en-US" sz="1800" b="1" dirty="0"/>
              <a:t>BI </a:t>
            </a:r>
            <a:r>
              <a:rPr lang="he-IL" sz="1800" b="1" dirty="0"/>
              <a:t> ודוחות ניהוליים</a:t>
            </a:r>
            <a:r>
              <a:rPr lang="he-IL" sz="1800" dirty="0"/>
              <a:t> – מנהל מחלקת </a:t>
            </a:r>
            <a:r>
              <a:rPr lang="en-US" sz="1800" dirty="0"/>
              <a:t>BI </a:t>
            </a:r>
            <a:r>
              <a:rPr lang="he-IL" sz="1800" dirty="0"/>
              <a:t> או מנהל מערכות מידע - </a:t>
            </a:r>
            <a:r>
              <a:rPr lang="en-US" sz="1800" dirty="0"/>
              <a:t>CIO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הטמעת מערכת לניהול איכות –</a:t>
            </a:r>
            <a:r>
              <a:rPr lang="en-US" sz="1800" dirty="0"/>
              <a:t> </a:t>
            </a:r>
            <a:r>
              <a:rPr lang="he-IL" sz="1800" dirty="0"/>
              <a:t>סמנכ"ל איכות </a:t>
            </a:r>
            <a:r>
              <a:rPr lang="en-US" sz="1800" dirty="0"/>
              <a:t>Quality VP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 ליישום מערכת לניהול פרויקטים - </a:t>
            </a:r>
            <a:r>
              <a:rPr lang="he-IL" sz="1800" dirty="0"/>
              <a:t>סמנכ"ל פרויקטים או מנהל </a:t>
            </a:r>
            <a:r>
              <a:rPr lang="en-US" sz="1800" dirty="0"/>
              <a:t>PMO</a:t>
            </a:r>
          </a:p>
          <a:p>
            <a:pPr marL="285750" indent="-28575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he-IL" sz="1800" b="1" dirty="0"/>
              <a:t>פרויקט סייבר/מערכת אבטחת מידע</a:t>
            </a:r>
            <a:r>
              <a:rPr lang="he-IL" sz="1800" dirty="0"/>
              <a:t> – מנהל אבטחת מידע </a:t>
            </a:r>
            <a:r>
              <a:rPr lang="en-US" sz="1800" dirty="0"/>
              <a:t> CISO </a:t>
            </a:r>
            <a:r>
              <a:rPr lang="he-IL" sz="1800" dirty="0"/>
              <a:t>או סמנכ"ל טכנולוגיות -</a:t>
            </a:r>
            <a:r>
              <a:rPr lang="en-US" sz="1800" dirty="0"/>
              <a:t>CTO</a:t>
            </a:r>
          </a:p>
          <a:p>
            <a:pPr algn="r" rtl="1">
              <a:lnSpc>
                <a:spcPct val="150000"/>
              </a:lnSpc>
              <a:buNone/>
            </a:pP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9219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gradFill rotWithShape="1">
            <a:gsLst>
              <a:gs pos="0">
                <a:srgbClr val="E8F0E8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8F0E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rtl="1">
              <a:buFontTx/>
              <a:buNone/>
            </a:pPr>
            <a:r>
              <a:rPr lang="he-IL" sz="2400" b="1" dirty="0">
                <a:solidFill>
                  <a:srgbClr val="0070C0"/>
                </a:solidFill>
              </a:rPr>
              <a:t>מנהל הפרויקט מטעם הלקוח - הגדרה</a:t>
            </a:r>
            <a:endParaRPr lang="en-US" sz="2400" b="1" u="sng" dirty="0">
              <a:latin typeface="Tahoma" pitchFamily="34" charset="0"/>
            </a:endParaRP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-28113" y="2020392"/>
            <a:ext cx="8915400" cy="36420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 rtl="1">
              <a:buNone/>
            </a:pPr>
            <a:br>
              <a:rPr lang="he-IL" sz="1800" dirty="0"/>
            </a:br>
            <a:endParaRPr lang="he-IL" sz="1800" b="1" dirty="0"/>
          </a:p>
          <a:p>
            <a:pPr marL="285750" indent="-285750" algn="r" rt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he-IL" sz="1800" b="1" dirty="0"/>
              <a:t>מנהל הפרויקט מטעם הלקוח</a:t>
            </a:r>
            <a:r>
              <a:rPr lang="he-IL" sz="1800" dirty="0"/>
              <a:t> הוא נציג הארגון המזמין, האחראי על ליווי, בקרה והכוונת הפרויקט מצד הלקוח לאורך כל שלביו - הוא מהווה את "פני הלקוח" מול הספקים, מייצג את הצרכים העסקיים של הארגון, ומוודא שהפרויקט יושלם בהתאם לדרישות, ללוחות הזמנים ולתקציב המוגדר ועובד בצורה שוטפת מול מנהל הפרויקט מטעם הלקוח.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br>
              <a:rPr lang="en-US" sz="1800" dirty="0"/>
            </a:br>
            <a:endParaRPr lang="en-US" sz="1800" dirty="0"/>
          </a:p>
        </p:txBody>
      </p:sp>
      <p:graphicFrame>
        <p:nvGraphicFramePr>
          <p:cNvPr id="5" name="Diagram 7">
            <a:extLst>
              <a:ext uri="{FF2B5EF4-FFF2-40B4-BE49-F238E27FC236}">
                <a16:creationId xmlns:a16="http://schemas.microsoft.com/office/drawing/2014/main" id="{A903E060-E954-4CA2-B3ED-D66C94A98BEA}"/>
              </a:ext>
            </a:extLst>
          </p:cNvPr>
          <p:cNvGraphicFramePr/>
          <p:nvPr/>
        </p:nvGraphicFramePr>
        <p:xfrm>
          <a:off x="2895600" y="685800"/>
          <a:ext cx="396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0390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AutoNum type="arabicPeriod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8745</TotalTime>
  <Words>1782</Words>
  <Application>Microsoft Office PowerPoint</Application>
  <PresentationFormat>‫הצגה על המסך (4:3)</PresentationFormat>
  <Paragraphs>248</Paragraphs>
  <Slides>26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4" baseType="lpstr">
      <vt:lpstr>Arial</vt:lpstr>
      <vt:lpstr>Calibri</vt:lpstr>
      <vt:lpstr>Open Sans</vt:lpstr>
      <vt:lpstr>Poppins</vt:lpstr>
      <vt:lpstr>Poppins SemiBold</vt:lpstr>
      <vt:lpstr>Tahoma</vt:lpstr>
      <vt:lpstr>Wingdings</vt:lpstr>
      <vt:lpstr>Default Design</vt:lpstr>
      <vt:lpstr>:  קורס ניהול פרויקטים -   ניהול תקשורת בפרויקט  מפגש מספר 7 - 20/4/2025   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Ronen Benvenisti</dc:creator>
  <cp:lastModifiedBy>Ronen Benvenisti</cp:lastModifiedBy>
  <cp:revision>298</cp:revision>
  <cp:lastPrinted>1601-01-01T00:00:00Z</cp:lastPrinted>
  <dcterms:created xsi:type="dcterms:W3CDTF">2011-12-01T20:18:57Z</dcterms:created>
  <dcterms:modified xsi:type="dcterms:W3CDTF">2025-04-18T21:24:51Z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