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5"/>
    <p:restoredTop sz="95859"/>
  </p:normalViewPr>
  <p:slideViewPr>
    <p:cSldViewPr snapToGrid="0" snapToObjects="1">
      <p:cViewPr varScale="1">
        <p:scale>
          <a:sx n="114" d="100"/>
          <a:sy n="114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EA6B-9991-4C46-ACD1-A4644AAC3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jukebox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1490B-BF7E-B040-AF74-BF3BC773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done your way.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522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D5B48-0F4D-084C-AE45-D04AFD0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Plus: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1A036-2D1E-48AE-B764-7D22AD58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Adding Artists</a:t>
            </a: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History Reports</a:t>
            </a: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And More..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F14281-C9F5-F141-B5A7-6A2A27C6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5" y="1358184"/>
            <a:ext cx="2220570" cy="437551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AC3257-0B80-4B45-9708-9F0FE8930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03" y="1358184"/>
            <a:ext cx="2220571" cy="44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A0DA-A908-C941-9E05-EAB25767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IL" dirty="0"/>
              <a:t>You’ve been identified.</a:t>
            </a:r>
            <a:br>
              <a:rPr lang="en-IL" dirty="0"/>
            </a:br>
            <a:r>
              <a:rPr lang="en-US" dirty="0"/>
              <a:t>Now, lets find a host -</a:t>
            </a:r>
            <a:endParaRPr lang="en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DA6DD7-FE17-1A4C-9DD3-04D74C3D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61" y="645106"/>
            <a:ext cx="2610753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7785B-7E17-4F5E-B4DF-4C9AFEBF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7042076" cy="3581400"/>
          </a:xfrm>
        </p:spPr>
        <p:txBody>
          <a:bodyPr>
            <a:normAutofit/>
          </a:bodyPr>
          <a:lstStyle/>
          <a:p>
            <a:r>
              <a:rPr lang="en-US" dirty="0"/>
              <a:t>The host is the owner of the virtual Juke box (aka </a:t>
            </a:r>
            <a:r>
              <a:rPr lang="en-US" dirty="0" err="1"/>
              <a:t>eJukeBox</a:t>
            </a:r>
            <a:r>
              <a:rPr lang="en-US" dirty="0"/>
              <a:t>).</a:t>
            </a:r>
          </a:p>
          <a:p>
            <a:r>
              <a:rPr lang="en-US" dirty="0"/>
              <a:t>Users can look for a host by name or by location</a:t>
            </a:r>
          </a:p>
        </p:txBody>
      </p:sp>
    </p:spTree>
    <p:extLst>
      <p:ext uri="{BB962C8B-B14F-4D97-AF65-F5344CB8AC3E}">
        <p14:creationId xmlns:p14="http://schemas.microsoft.com/office/powerpoint/2010/main" val="199043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5634A-CD7A-4B45-A426-379CD60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You found your host.</a:t>
            </a:r>
            <a:br>
              <a:rPr lang="en-IL" dirty="0"/>
            </a:br>
            <a:r>
              <a:rPr lang="en-IL" dirty="0"/>
              <a:t>Host </a:t>
            </a:r>
            <a:r>
              <a:rPr lang="en-US" dirty="0"/>
              <a:t>p</a:t>
            </a:r>
            <a:r>
              <a:rPr lang="en-IL" dirty="0"/>
              <a:t>age Includes: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59787A-70C0-0B43-B779-59C9B4DE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9" y="639704"/>
            <a:ext cx="2858642" cy="5577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D57D4B-B5CB-431F-BF08-3E3BA9D1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Current song being played</a:t>
            </a:r>
          </a:p>
          <a:p>
            <a:r>
              <a:rPr lang="en-US" dirty="0"/>
              <a:t>Users joined so far</a:t>
            </a:r>
          </a:p>
          <a:p>
            <a:r>
              <a:rPr lang="en-US" dirty="0"/>
              <a:t>Total Listeners</a:t>
            </a:r>
          </a:p>
          <a:p>
            <a:r>
              <a:rPr lang="en-US" dirty="0"/>
              <a:t>Session Time</a:t>
            </a:r>
          </a:p>
          <a:p>
            <a:r>
              <a:rPr lang="en-US" dirty="0"/>
              <a:t>Now you just need to ‘Enter the Party’</a:t>
            </a:r>
          </a:p>
        </p:txBody>
      </p:sp>
    </p:spTree>
    <p:extLst>
      <p:ext uri="{BB962C8B-B14F-4D97-AF65-F5344CB8AC3E}">
        <p14:creationId xmlns:p14="http://schemas.microsoft.com/office/powerpoint/2010/main" val="14641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8D754-5ED0-744F-B160-4F5C4281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Host Pin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64A00-433E-40C7-9079-463458C8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292" y="4436462"/>
            <a:ext cx="6221688" cy="1794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host would physically hand out the pin /QR code to his clients.</a:t>
            </a:r>
            <a:br>
              <a:rPr lang="en-US" sz="2400" dirty="0"/>
            </a:br>
            <a:r>
              <a:rPr lang="en-US" sz="2400" dirty="0"/>
              <a:t>This mechanism will ensure that joiners are physically present in the venue.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F7230F-603A-0546-8BAA-AAAF987D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00" y="1172990"/>
            <a:ext cx="2400577" cy="47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3ED-82F1-AA4C-9D5D-43941588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 fontScale="90000"/>
          </a:bodyPr>
          <a:lstStyle/>
          <a:p>
            <a:r>
              <a:rPr lang="en-IL" dirty="0" err="1"/>
              <a:t>Congratiolations</a:t>
            </a:r>
            <a:r>
              <a:rPr lang="en-IL" dirty="0"/>
              <a:t>!</a:t>
            </a:r>
            <a:br>
              <a:rPr lang="en-IL" dirty="0"/>
            </a:br>
            <a:r>
              <a:rPr lang="en-IL" dirty="0"/>
              <a:t>You entered the party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C06120-6576-48D2-87E5-F63FBED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See what’s being played right now.</a:t>
            </a:r>
          </a:p>
          <a:p>
            <a:r>
              <a:rPr lang="en-US" dirty="0"/>
              <a:t>See the time left for “next song voting”.</a:t>
            </a:r>
          </a:p>
          <a:p>
            <a:r>
              <a:rPr lang="en-US" dirty="0"/>
              <a:t>Vote for the next song you want everyone to listen to.</a:t>
            </a:r>
          </a:p>
          <a:p>
            <a:r>
              <a:rPr lang="en-US" dirty="0"/>
              <a:t>Leave the party and join another host.</a:t>
            </a:r>
          </a:p>
          <a:p>
            <a:r>
              <a:rPr lang="en-US" dirty="0"/>
              <a:t>Registered users could “Like and Save” favorites songs.</a:t>
            </a:r>
          </a:p>
          <a:p>
            <a:r>
              <a:rPr lang="en-US" dirty="0"/>
              <a:t>Registered users could participate in extra activities.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E5AC3A-0CE2-AE42-8D5A-6B3C6C17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8" y="651668"/>
            <a:ext cx="2847168" cy="5554663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A67BED87-1336-0440-B4A4-6437A2D9C753}"/>
              </a:ext>
            </a:extLst>
          </p:cNvPr>
          <p:cNvSpPr/>
          <p:nvPr/>
        </p:nvSpPr>
        <p:spPr>
          <a:xfrm>
            <a:off x="4553211" y="2866111"/>
            <a:ext cx="969201" cy="484602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41531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6A421-085B-F848-9E81-4FCB019D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9" r="-164" b="38465"/>
          <a:stretch/>
        </p:blipFill>
        <p:spPr>
          <a:xfrm>
            <a:off x="5119327" y="3600450"/>
            <a:ext cx="4419600" cy="29904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A2ACD-8048-004C-8D72-28D64315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After Voting</a:t>
            </a:r>
          </a:p>
        </p:txBody>
      </p:sp>
      <p:pic>
        <p:nvPicPr>
          <p:cNvPr id="5" name="Content Placeholder 4" descr="A picture containing text, iPod, screenshot&#10;&#10;Description automatically generated">
            <a:extLst>
              <a:ext uri="{FF2B5EF4-FFF2-40B4-BE49-F238E27FC236}">
                <a16:creationId xmlns:a16="http://schemas.microsoft.com/office/drawing/2014/main" id="{C238537C-6C78-8E40-BF9C-3F65F43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9" y="438518"/>
            <a:ext cx="3050291" cy="59809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ADFF14-F6BB-4863-988B-C7A9390E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See votes statistics and a thank you confirmation.</a:t>
            </a:r>
          </a:p>
          <a:p>
            <a:r>
              <a:rPr lang="en-US" dirty="0"/>
              <a:t>When its time for voting again (for the next song) you will be notified and redirected back</a:t>
            </a:r>
          </a:p>
        </p:txBody>
      </p:sp>
    </p:spTree>
    <p:extLst>
      <p:ext uri="{BB962C8B-B14F-4D97-AF65-F5344CB8AC3E}">
        <p14:creationId xmlns:p14="http://schemas.microsoft.com/office/powerpoint/2010/main" val="59501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3D square and rectangle">
            <a:extLst>
              <a:ext uri="{FF2B5EF4-FFF2-40B4-BE49-F238E27FC236}">
                <a16:creationId xmlns:a16="http://schemas.microsoft.com/office/drawing/2014/main" id="{B7E096CA-0671-4471-AF00-450C053A1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6" b="86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46D04-89D2-D941-98F6-5932CA6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>
                <a:solidFill>
                  <a:schemeClr val="bg2"/>
                </a:solidFill>
              </a:rPr>
              <a:t>So That’s It.</a:t>
            </a:r>
            <a:br>
              <a:rPr lang="en-US" sz="4500" cap="all" dirty="0">
                <a:solidFill>
                  <a:schemeClr val="bg2"/>
                </a:solidFill>
              </a:rPr>
            </a:br>
            <a:r>
              <a:rPr lang="en-US" sz="4500" cap="all" dirty="0">
                <a:solidFill>
                  <a:schemeClr val="bg2"/>
                </a:solidFill>
              </a:rPr>
              <a:t> The whole user experience.</a:t>
            </a:r>
            <a:br>
              <a:rPr lang="en-US" sz="4500" cap="all" dirty="0">
                <a:solidFill>
                  <a:schemeClr val="bg2"/>
                </a:solidFill>
              </a:rPr>
            </a:br>
            <a:r>
              <a:rPr lang="en-US" sz="4500" cap="all" dirty="0">
                <a:solidFill>
                  <a:schemeClr val="bg2"/>
                </a:solidFill>
              </a:rPr>
              <a:t>many more features to come</a:t>
            </a:r>
          </a:p>
        </p:txBody>
      </p:sp>
    </p:spTree>
    <p:extLst>
      <p:ext uri="{BB962C8B-B14F-4D97-AF65-F5344CB8AC3E}">
        <p14:creationId xmlns:p14="http://schemas.microsoft.com/office/powerpoint/2010/main" val="203437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577D5-7DAB-63E1-5207-2D0EC1CE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3"/>
            <a:ext cx="3053039" cy="535038"/>
          </a:xfrm>
        </p:spPr>
        <p:txBody>
          <a:bodyPr anchor="b">
            <a:normAutofit/>
          </a:bodyPr>
          <a:lstStyle/>
          <a:p>
            <a:r>
              <a:rPr lang="en-IL" sz="2800" dirty="0"/>
              <a:t>Host – Log in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01EA819-CEB5-6BE2-BF52-7AF0991C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51875"/>
            <a:ext cx="6900380" cy="45542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0680DA-8D2B-F3E5-1E85-629C4FC3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1815197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Log in as a host via Member Subscription</a:t>
            </a:r>
          </a:p>
          <a:p>
            <a:r>
              <a:rPr lang="en-US" sz="1600" dirty="0"/>
              <a:t>Cannot Sign up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418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3EC1-10F1-6B9A-F527-7F24B87A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064" y="643078"/>
            <a:ext cx="3282695" cy="1485900"/>
          </a:xfrm>
        </p:spPr>
        <p:txBody>
          <a:bodyPr>
            <a:normAutofit/>
          </a:bodyPr>
          <a:lstStyle/>
          <a:p>
            <a:r>
              <a:rPr lang="en-IL" dirty="0"/>
              <a:t>Host –</a:t>
            </a:r>
            <a:br>
              <a:rPr lang="en-IL" dirty="0"/>
            </a:br>
            <a:r>
              <a:rPr lang="en-IL" dirty="0"/>
              <a:t>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F5CE8-E975-80FA-D1AB-D4B2D254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64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Current Song playing</a:t>
            </a:r>
          </a:p>
          <a:p>
            <a:r>
              <a:rPr lang="en-US" dirty="0"/>
              <a:t>Active Users</a:t>
            </a:r>
          </a:p>
          <a:p>
            <a:r>
              <a:rPr lang="en-US" dirty="0"/>
              <a:t>Edit next Picks</a:t>
            </a:r>
          </a:p>
          <a:p>
            <a:r>
              <a:rPr lang="en-US" dirty="0"/>
              <a:t>See Current Voting </a:t>
            </a:r>
          </a:p>
          <a:p>
            <a:r>
              <a:rPr lang="en-US" dirty="0"/>
              <a:t>Manage Music</a:t>
            </a:r>
          </a:p>
          <a:p>
            <a:r>
              <a:rPr lang="en-US" dirty="0"/>
              <a:t>Send Users a message</a:t>
            </a:r>
          </a:p>
          <a:p>
            <a:r>
              <a:rPr lang="en-US" dirty="0"/>
              <a:t>Start/Stop Session</a:t>
            </a:r>
          </a:p>
          <a:p>
            <a:r>
              <a:rPr lang="en-US" dirty="0"/>
              <a:t>And More to come…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20F02EB-CDD5-5004-3FFC-E8C95EC7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58" y="833578"/>
            <a:ext cx="7835241" cy="51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0C70F-28FE-3404-6349-10CCEDED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95" y="800099"/>
            <a:ext cx="8215313" cy="525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17BD8-61E6-2AEA-6AEA-79F9690CE31B}"/>
              </a:ext>
            </a:extLst>
          </p:cNvPr>
          <p:cNvSpPr txBox="1"/>
          <p:nvPr/>
        </p:nvSpPr>
        <p:spPr>
          <a:xfrm>
            <a:off x="9044247" y="847898"/>
            <a:ext cx="24605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    </a:t>
            </a:r>
            <a:r>
              <a:rPr lang="en-IL" sz="2400" dirty="0"/>
              <a:t>Host – Profile</a:t>
            </a:r>
          </a:p>
          <a:p>
            <a:endParaRPr lang="en-IL" dirty="0"/>
          </a:p>
          <a:p>
            <a:r>
              <a:rPr lang="en-IL" dirty="0"/>
              <a:t>Manage your personal data.</a:t>
            </a:r>
          </a:p>
          <a:p>
            <a:endParaRPr lang="en-IL" dirty="0"/>
          </a:p>
          <a:p>
            <a:r>
              <a:rPr lang="en-IL" dirty="0"/>
              <a:t>Change profile pic</a:t>
            </a:r>
          </a:p>
          <a:p>
            <a:endParaRPr lang="en-IL" dirty="0"/>
          </a:p>
          <a:p>
            <a:r>
              <a:rPr lang="en-IL" dirty="0"/>
              <a:t>Change profile name</a:t>
            </a:r>
          </a:p>
          <a:p>
            <a:endParaRPr lang="en-IL" dirty="0"/>
          </a:p>
          <a:p>
            <a:r>
              <a:rPr lang="en-IL" dirty="0"/>
              <a:t>Generate a password for your session.</a:t>
            </a:r>
          </a:p>
        </p:txBody>
      </p:sp>
    </p:spTree>
    <p:extLst>
      <p:ext uri="{BB962C8B-B14F-4D97-AF65-F5344CB8AC3E}">
        <p14:creationId xmlns:p14="http://schemas.microsoft.com/office/powerpoint/2010/main" val="11987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33291-5E61-504C-A801-56058DFD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Whats a JukeBox ?</a:t>
            </a:r>
          </a:p>
        </p:txBody>
      </p:sp>
      <p:pic>
        <p:nvPicPr>
          <p:cNvPr id="5" name="Content Placeholder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48B1B46-B92A-9747-AFC9-230CF5DD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1" r="1810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0A8F39-F5E5-4CCF-B7AA-9E47BBE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partially automated music-playing device</a:t>
            </a:r>
          </a:p>
          <a:p>
            <a:r>
              <a:rPr lang="en-US" dirty="0"/>
              <a:t>usually a coin-operated machine</a:t>
            </a:r>
          </a:p>
          <a:p>
            <a:r>
              <a:rPr lang="en-US" dirty="0"/>
              <a:t>play a patron's selection from self-contained media</a:t>
            </a:r>
          </a:p>
          <a:p>
            <a:r>
              <a:rPr lang="en-US" dirty="0"/>
              <a:t>In 1918, Hobart C. </a:t>
            </a:r>
            <a:r>
              <a:rPr lang="en-US" dirty="0" err="1"/>
              <a:t>Niblack</a:t>
            </a:r>
            <a:r>
              <a:rPr lang="en-US" dirty="0"/>
              <a:t> patented an apparatus that automatically changed records</a:t>
            </a:r>
          </a:p>
          <a:p>
            <a:r>
              <a:rPr lang="en-US" dirty="0"/>
              <a:t>leading to one of the first selective jukeboxes being introduced in 1927</a:t>
            </a:r>
          </a:p>
          <a:p>
            <a:r>
              <a:rPr lang="en-US" dirty="0"/>
              <a:t>Jukeboxes were most popular from the 1940s through the mid-1960s</a:t>
            </a:r>
          </a:p>
        </p:txBody>
      </p:sp>
    </p:spTree>
    <p:extLst>
      <p:ext uri="{BB962C8B-B14F-4D97-AF65-F5344CB8AC3E}">
        <p14:creationId xmlns:p14="http://schemas.microsoft.com/office/powerpoint/2010/main" val="238052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7BE-878C-39B4-3052-1F0D9AF8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678" y="652549"/>
            <a:ext cx="3656419" cy="1485900"/>
          </a:xfrm>
        </p:spPr>
        <p:txBody>
          <a:bodyPr>
            <a:normAutofit/>
          </a:bodyPr>
          <a:lstStyle/>
          <a:p>
            <a:r>
              <a:rPr lang="en-IL" dirty="0"/>
              <a:t>Music -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FB08640-DFC3-32A6-798B-5A25208C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3" y="774469"/>
            <a:ext cx="7279047" cy="47451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FA07-65A8-8BBE-7FB4-653CFF9D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678" y="2269375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Search for music you have uploaded</a:t>
            </a:r>
          </a:p>
          <a:p>
            <a:r>
              <a:rPr lang="en-US" dirty="0"/>
              <a:t>Manage music you have uploaded</a:t>
            </a:r>
          </a:p>
          <a:p>
            <a:r>
              <a:rPr lang="en-US" dirty="0"/>
              <a:t>Delete/Add Music</a:t>
            </a:r>
          </a:p>
          <a:p>
            <a:r>
              <a:rPr lang="en-US" dirty="0"/>
              <a:t>And more to come…</a:t>
            </a:r>
          </a:p>
        </p:txBody>
      </p:sp>
    </p:spTree>
    <p:extLst>
      <p:ext uri="{BB962C8B-B14F-4D97-AF65-F5344CB8AC3E}">
        <p14:creationId xmlns:p14="http://schemas.microsoft.com/office/powerpoint/2010/main" val="5907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6804F96-1AD3-AF48-8EA0-EC801CF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IL" dirty="0"/>
              <a:t> eJukeBox Goals &amp; Vision:</a:t>
            </a:r>
            <a:br>
              <a:rPr lang="en-IL" dirty="0"/>
            </a:br>
            <a:r>
              <a:rPr lang="en-IL" dirty="0"/>
              <a:t> </a:t>
            </a:r>
            <a:endParaRPr lang="en-IL" sz="3200" dirty="0"/>
          </a:p>
        </p:txBody>
      </p:sp>
      <p:pic>
        <p:nvPicPr>
          <p:cNvPr id="5" name="Content Placeholder 4" descr="A picture containing text, wall, monitor, indoor&#10;&#10;Description automatically generated">
            <a:extLst>
              <a:ext uri="{FF2B5EF4-FFF2-40B4-BE49-F238E27FC236}">
                <a16:creationId xmlns:a16="http://schemas.microsoft.com/office/drawing/2014/main" id="{475298EE-7489-3D49-B0DF-5C9BCF6C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0" r="6300" b="3"/>
          <a:stretch/>
        </p:blipFill>
        <p:spPr>
          <a:xfrm>
            <a:off x="1390650" y="2004971"/>
            <a:ext cx="3211495" cy="3466681"/>
          </a:xfrm>
          <a:prstGeom prst="rect">
            <a:avLst/>
          </a:prstGeom>
        </p:spPr>
      </p:pic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74218978-46B6-4DEC-8931-D829F58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004971"/>
            <a:ext cx="6176776" cy="3185653"/>
          </a:xfrm>
        </p:spPr>
        <p:txBody>
          <a:bodyPr>
            <a:normAutofit/>
          </a:bodyPr>
          <a:lstStyle/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Digital, App based </a:t>
            </a:r>
            <a:r>
              <a:rPr lang="en-US" dirty="0" err="1"/>
              <a:t>JukeBox</a:t>
            </a:r>
            <a:r>
              <a:rPr lang="en-US" dirty="0"/>
              <a:t> Experience 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Smart Pay / Vote oriented songs system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1 Host (a bar, a coffee house), Many Clients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Crowd-</a:t>
            </a:r>
            <a:r>
              <a:rPr lang="en-US" dirty="0" err="1"/>
              <a:t>Controled</a:t>
            </a:r>
            <a:r>
              <a:rPr lang="en-US" dirty="0"/>
              <a:t> music. 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Songs being picked by votes of the crowd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Music has never been so fun</a:t>
            </a:r>
          </a:p>
        </p:txBody>
      </p:sp>
    </p:spTree>
    <p:extLst>
      <p:ext uri="{BB962C8B-B14F-4D97-AF65-F5344CB8AC3E}">
        <p14:creationId xmlns:p14="http://schemas.microsoft.com/office/powerpoint/2010/main" val="115649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5A642-85F1-194E-8C5E-C293D597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/>
              <a:t>Abstract Vision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2B2427-36DC-B042-992E-4A545718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757" y="1340841"/>
            <a:ext cx="2187754" cy="4375510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CD43C1A2-701B-3648-B30F-CBE2140F4C0F}"/>
              </a:ext>
            </a:extLst>
          </p:cNvPr>
          <p:cNvSpPr/>
          <p:nvPr/>
        </p:nvSpPr>
        <p:spPr>
          <a:xfrm>
            <a:off x="5461239" y="1691253"/>
            <a:ext cx="1682044" cy="1588126"/>
          </a:xfrm>
          <a:prstGeom prst="wedgeEllipseCallout">
            <a:avLst>
              <a:gd name="adj1" fmla="val -60430"/>
              <a:gd name="adj2" fmla="val 219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dirty="0"/>
              <a:t>Example User Interface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13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8A5-A284-C445-8244-E9885131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dirty="0"/>
              <a:t>But </a:t>
            </a:r>
            <a:r>
              <a:rPr lang="en-IL" dirty="0"/>
              <a:t>first, Authentication.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C477E56-5DF0-4298-AF96-CC002621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Light, Multi optional and friendly Welcome page.</a:t>
            </a:r>
          </a:p>
          <a:p>
            <a:r>
              <a:rPr lang="en-US" dirty="0"/>
              <a:t>Via Location – GPS Button.</a:t>
            </a:r>
          </a:p>
          <a:p>
            <a:r>
              <a:rPr lang="en-US" dirty="0"/>
              <a:t>Via Social Media.</a:t>
            </a:r>
          </a:p>
          <a:p>
            <a:r>
              <a:rPr lang="en-US" dirty="0"/>
              <a:t>Via Guest Mode.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63E5F0-84EB-3D2F-5F35-02B1DA21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88" y="438150"/>
            <a:ext cx="303776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EE3C4-A54C-0444-AB3A-A8DA3D6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Via Socials Media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120069-2F5A-0386-3227-F3D3DD35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38" y="639704"/>
            <a:ext cx="2802864" cy="55778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0A881-8270-48D0-9543-1587D010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Authentication via socials media </a:t>
            </a:r>
          </a:p>
          <a:p>
            <a:r>
              <a:rPr lang="en-US" dirty="0"/>
              <a:t>Facebook/Google/Twitter/</a:t>
            </a:r>
            <a:r>
              <a:rPr lang="en-US" dirty="0" err="1"/>
              <a:t>Linkedin</a:t>
            </a:r>
            <a:endParaRPr lang="en-US" dirty="0"/>
          </a:p>
          <a:p>
            <a:r>
              <a:rPr lang="en-US" dirty="0"/>
              <a:t>Only Social Media registration for now</a:t>
            </a:r>
          </a:p>
        </p:txBody>
      </p:sp>
    </p:spTree>
    <p:extLst>
      <p:ext uri="{BB962C8B-B14F-4D97-AF65-F5344CB8AC3E}">
        <p14:creationId xmlns:p14="http://schemas.microsoft.com/office/powerpoint/2010/main" val="40467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5607C-701D-6B40-9849-C609114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IL"/>
              <a:t>Guest Mode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5CE6DFB-CA2C-40DD-9BC4-4B9CEE40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n-US" dirty="0"/>
              <a:t>Just Enter your nickname.</a:t>
            </a:r>
          </a:p>
          <a:p>
            <a:r>
              <a:rPr lang="en-US" dirty="0"/>
              <a:t>Nickname will be per session</a:t>
            </a:r>
          </a:p>
          <a:p>
            <a:r>
              <a:rPr lang="en-US" dirty="0"/>
              <a:t>Anonymous use </a:t>
            </a:r>
          </a:p>
          <a:p>
            <a:r>
              <a:rPr lang="en-US" dirty="0"/>
              <a:t>Pop up for Guest Mode second thoughts confirmation (‘You are about to enter as guest, thus will not enjoy so many awesome features! Are you sure?)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058C93-F95A-864C-BE08-A16D5B6C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42" y="639704"/>
            <a:ext cx="27749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C6705-BC0F-7D44-8C90-A952B856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Benefits of signed users:</a:t>
            </a:r>
            <a:endParaRPr lang="en-IL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0A8FDA-8DBD-3E4F-9009-6B5F8F44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1" y="639704"/>
            <a:ext cx="2788918" cy="5577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E58842-9963-4093-873C-48AA65BE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3" y="2286000"/>
            <a:ext cx="6414901" cy="4300538"/>
          </a:xfrm>
        </p:spPr>
        <p:txBody>
          <a:bodyPr>
            <a:normAutofit/>
          </a:bodyPr>
          <a:lstStyle/>
          <a:p>
            <a:r>
              <a:rPr lang="en-US" dirty="0"/>
              <a:t>Users will enjoy extra features :</a:t>
            </a:r>
          </a:p>
          <a:p>
            <a:pPr marL="0" indent="0">
              <a:buNone/>
            </a:pPr>
            <a:r>
              <a:rPr lang="en-US" dirty="0"/>
              <a:t>	- Profile page</a:t>
            </a:r>
          </a:p>
          <a:p>
            <a:pPr marL="0" indent="0">
              <a:buNone/>
            </a:pPr>
            <a:r>
              <a:rPr lang="en-US" dirty="0"/>
              <a:t>	- Reports (Statistics about user’s app usage)</a:t>
            </a:r>
          </a:p>
          <a:p>
            <a:pPr marL="0" indent="0">
              <a:buNone/>
            </a:pPr>
            <a:r>
              <a:rPr lang="en-US" dirty="0"/>
              <a:t>	- Favorites (Artists &amp; Hosts)</a:t>
            </a:r>
          </a:p>
          <a:p>
            <a:pPr marL="0" indent="0">
              <a:buNone/>
            </a:pPr>
            <a:r>
              <a:rPr lang="en-US" dirty="0"/>
              <a:t>	- Personalized Suggestions   </a:t>
            </a:r>
          </a:p>
          <a:p>
            <a:r>
              <a:rPr lang="en-US" dirty="0"/>
              <a:t>Hosts could get information about user’s specification  that will help them configure music to the user’s taste.</a:t>
            </a:r>
          </a:p>
          <a:p>
            <a:r>
              <a:rPr lang="en-US" dirty="0"/>
              <a:t>Users could take part of user’s only future activities such as: Suggest Music, Win Prizes and more.</a:t>
            </a:r>
          </a:p>
        </p:txBody>
      </p:sp>
    </p:spTree>
    <p:extLst>
      <p:ext uri="{BB962C8B-B14F-4D97-AF65-F5344CB8AC3E}">
        <p14:creationId xmlns:p14="http://schemas.microsoft.com/office/powerpoint/2010/main" val="248872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2EB-5DB3-E24D-BD75-EBDAE741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dirty="0"/>
              <a:t>and some more</a:t>
            </a:r>
            <a:r>
              <a:rPr lang="en-IL" dirty="0"/>
              <a:t>: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C44DA0-3063-964E-B8A3-8D299CA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645106"/>
            <a:ext cx="2597635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DD1E34-E9C2-49D2-83AB-F904F012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16383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Adding / Removing personal data</a:t>
            </a:r>
          </a:p>
          <a:p>
            <a:r>
              <a:rPr lang="en-US" dirty="0"/>
              <a:t>Genre's personalization </a:t>
            </a:r>
          </a:p>
          <a:p>
            <a:r>
              <a:rPr lang="en-US" dirty="0"/>
              <a:t>Favorite Artists</a:t>
            </a:r>
          </a:p>
          <a:p>
            <a:r>
              <a:rPr lang="en-US" dirty="0"/>
              <a:t>More Data collection about you flavor in music</a:t>
            </a:r>
          </a:p>
          <a:p>
            <a:r>
              <a:rPr lang="en-US" dirty="0"/>
              <a:t>Users could know what music they picked, and therefore replay it again in the future.</a:t>
            </a:r>
          </a:p>
          <a:p>
            <a:r>
              <a:rPr lang="en-US" dirty="0"/>
              <a:t>Premium Subscription – users only might be inserted.</a:t>
            </a:r>
          </a:p>
        </p:txBody>
      </p:sp>
    </p:spTree>
    <p:extLst>
      <p:ext uri="{BB962C8B-B14F-4D97-AF65-F5344CB8AC3E}">
        <p14:creationId xmlns:p14="http://schemas.microsoft.com/office/powerpoint/2010/main" val="491252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3738</TotalTime>
  <Words>643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jukebox</vt:lpstr>
      <vt:lpstr>Whats a JukeBox ?</vt:lpstr>
      <vt:lpstr> eJukeBox Goals &amp; Vision:  </vt:lpstr>
      <vt:lpstr>Abstract Vision</vt:lpstr>
      <vt:lpstr>But first, Authentication.</vt:lpstr>
      <vt:lpstr>Via Socials Media</vt:lpstr>
      <vt:lpstr>Guest Mode</vt:lpstr>
      <vt:lpstr>Benefits of signed users:</vt:lpstr>
      <vt:lpstr>and some more:</vt:lpstr>
      <vt:lpstr>Plus:</vt:lpstr>
      <vt:lpstr>You’ve been identified. Now, lets find a host -</vt:lpstr>
      <vt:lpstr>You found your host. Host page Includes:</vt:lpstr>
      <vt:lpstr>Host Pin CODE</vt:lpstr>
      <vt:lpstr>Congratiolations! You entered the party</vt:lpstr>
      <vt:lpstr>After Voting</vt:lpstr>
      <vt:lpstr>So That’s It.  The whole user experience. many more features to come</vt:lpstr>
      <vt:lpstr>Host – Log in Page</vt:lpstr>
      <vt:lpstr>Host – Dashboard</vt:lpstr>
      <vt:lpstr>PowerPoint Presentation</vt:lpstr>
      <vt:lpstr>Music -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ejukebox</dc:title>
  <dc:creator>Daniel Caspit</dc:creator>
  <cp:lastModifiedBy>Itamar Ayalon</cp:lastModifiedBy>
  <cp:revision>13</cp:revision>
  <dcterms:created xsi:type="dcterms:W3CDTF">2022-02-26T10:15:35Z</dcterms:created>
  <dcterms:modified xsi:type="dcterms:W3CDTF">2022-05-23T18:19:55Z</dcterms:modified>
</cp:coreProperties>
</file>