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59"/>
  </p:normalViewPr>
  <p:slideViewPr>
    <p:cSldViewPr snapToGrid="0" snapToObjects="1">
      <p:cViewPr>
        <p:scale>
          <a:sx n="86" d="100"/>
          <a:sy n="86" d="100"/>
        </p:scale>
        <p:origin x="3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EA6B-9991-4C46-ACD1-A4644AAC3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ejukebox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1490B-BF7E-B040-AF74-BF3BC7731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Music done your way.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522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D5B48-0F4D-084C-AE45-D04AFD00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ALSO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C1A036-2D1E-48AE-B764-7D22AD58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Adding Artists</a:t>
            </a:r>
          </a:p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History Reports</a:t>
            </a:r>
          </a:p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And More..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F14281-C9F5-F141-B5A7-6A2A27C63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25" y="1358184"/>
            <a:ext cx="2220570" cy="437551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AC3257-0B80-4B45-9708-9F0FE8930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03" y="1358184"/>
            <a:ext cx="2220571" cy="44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A0DA-A908-C941-9E05-EAB25767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IL" dirty="0"/>
              <a:t>OK. You been identified.</a:t>
            </a:r>
            <a:br>
              <a:rPr lang="en-IL" dirty="0"/>
            </a:br>
            <a:r>
              <a:rPr lang="en-IL" dirty="0"/>
              <a:t>Now Host Conection.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DA6DD7-FE17-1A4C-9DD3-04D74C3D7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61" y="645106"/>
            <a:ext cx="2610753" cy="5247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17785B-7E17-4F5E-B4DF-4C9AFEBF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r>
              <a:rPr lang="en-US" dirty="0"/>
              <a:t>First. Either you a subscribed member or a guest member, you need to find the host.</a:t>
            </a:r>
          </a:p>
          <a:p>
            <a:r>
              <a:rPr lang="en-US" dirty="0"/>
              <a:t>The host is the Owner of the virtual </a:t>
            </a:r>
            <a:r>
              <a:rPr lang="en-US" dirty="0" err="1"/>
              <a:t>JukeBox</a:t>
            </a:r>
            <a:r>
              <a:rPr lang="en-US" dirty="0"/>
              <a:t> aka </a:t>
            </a:r>
            <a:r>
              <a:rPr lang="en-US" dirty="0" err="1"/>
              <a:t>eJukeBox</a:t>
            </a:r>
            <a:r>
              <a:rPr lang="en-US" dirty="0"/>
              <a:t>.</a:t>
            </a:r>
          </a:p>
          <a:p>
            <a:r>
              <a:rPr lang="en-US" dirty="0"/>
              <a:t>The interface for manually host search, is friendly and simple.</a:t>
            </a:r>
          </a:p>
          <a:p>
            <a:r>
              <a:rPr lang="en-US" dirty="0"/>
              <a:t>The host would physically hand the clients information about his host page on the app.</a:t>
            </a:r>
          </a:p>
          <a:p>
            <a:r>
              <a:rPr lang="en-US" dirty="0"/>
              <a:t>Starting to type will bring relevant results.</a:t>
            </a:r>
          </a:p>
        </p:txBody>
      </p:sp>
    </p:spTree>
    <p:extLst>
      <p:ext uri="{BB962C8B-B14F-4D97-AF65-F5344CB8AC3E}">
        <p14:creationId xmlns:p14="http://schemas.microsoft.com/office/powerpoint/2010/main" val="199043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5634A-CD7A-4B45-A426-379CD608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IL" dirty="0"/>
              <a:t>You Found your host.</a:t>
            </a:r>
            <a:br>
              <a:rPr lang="en-IL" dirty="0"/>
            </a:br>
            <a:r>
              <a:rPr lang="en-IL" dirty="0"/>
              <a:t>Host Page Includes: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59787A-70C0-0B43-B779-59C9B4DE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9" y="639704"/>
            <a:ext cx="2858642" cy="5577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D57D4B-B5CB-431F-BF08-3E3BA9D1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Current Song being played</a:t>
            </a:r>
          </a:p>
          <a:p>
            <a:r>
              <a:rPr lang="en-US" dirty="0"/>
              <a:t>Users joined so far</a:t>
            </a:r>
          </a:p>
          <a:p>
            <a:r>
              <a:rPr lang="en-US" dirty="0"/>
              <a:t>Active users</a:t>
            </a:r>
          </a:p>
          <a:p>
            <a:r>
              <a:rPr lang="en-US" dirty="0"/>
              <a:t>Session Time</a:t>
            </a:r>
          </a:p>
          <a:p>
            <a:r>
              <a:rPr lang="en-US" dirty="0"/>
              <a:t>Now you just need to ‘Enter the Party’</a:t>
            </a:r>
          </a:p>
        </p:txBody>
      </p:sp>
    </p:spTree>
    <p:extLst>
      <p:ext uri="{BB962C8B-B14F-4D97-AF65-F5344CB8AC3E}">
        <p14:creationId xmlns:p14="http://schemas.microsoft.com/office/powerpoint/2010/main" val="146412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8D754-5ED0-744F-B160-4F5C4281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2-Way Authentication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464A00-433E-40C7-9079-463458C8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292" y="4436462"/>
            <a:ext cx="6221688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To prevent distant log in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F7230F-603A-0546-8BAA-AAAF987D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00" y="1172990"/>
            <a:ext cx="2400577" cy="47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1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33ED-82F1-AA4C-9D5D-43941588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 fontScale="90000"/>
          </a:bodyPr>
          <a:lstStyle/>
          <a:p>
            <a:r>
              <a:rPr lang="en-IL" dirty="0"/>
              <a:t>Congratiolation !</a:t>
            </a:r>
            <a:br>
              <a:rPr lang="en-IL" dirty="0"/>
            </a:br>
            <a:r>
              <a:rPr lang="en-IL" dirty="0"/>
              <a:t>You entered the party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C06120-6576-48D2-87E5-F63FBEDD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en-US" dirty="0"/>
              <a:t>See what’s being played right now (therefore no need for music recognition apps).</a:t>
            </a:r>
          </a:p>
          <a:p>
            <a:r>
              <a:rPr lang="en-US" dirty="0"/>
              <a:t>See the interval for music selection.</a:t>
            </a:r>
          </a:p>
          <a:p>
            <a:r>
              <a:rPr lang="en-US" dirty="0"/>
              <a:t>Vote for the next song you want to be played for everyone.</a:t>
            </a:r>
          </a:p>
          <a:p>
            <a:r>
              <a:rPr lang="en-US" dirty="0"/>
              <a:t>Or leave and join another host.</a:t>
            </a:r>
          </a:p>
          <a:p>
            <a:r>
              <a:rPr lang="en-US" dirty="0"/>
              <a:t>Users could “Like and Save” favorites songs.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E5AC3A-0CE2-AE42-8D5A-6B3C6C17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68" y="651668"/>
            <a:ext cx="2847168" cy="5554663"/>
          </a:xfrm>
          <a:prstGeom prst="rect">
            <a:avLst/>
          </a:prstGeom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A67BED87-1336-0440-B4A4-6437A2D9C753}"/>
              </a:ext>
            </a:extLst>
          </p:cNvPr>
          <p:cNvSpPr/>
          <p:nvPr/>
        </p:nvSpPr>
        <p:spPr>
          <a:xfrm>
            <a:off x="4553211" y="2866111"/>
            <a:ext cx="969201" cy="484602"/>
          </a:xfrm>
          <a:prstGeom prst="lef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415319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A2ACD-8048-004C-8D72-28D64315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IL" dirty="0"/>
              <a:t>After Voting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6A421-085B-F848-9E81-4FCB019D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186" y="3197679"/>
            <a:ext cx="1710280" cy="338669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Content Placeholder 4" descr="A picture containing text, iPod, screenshot&#10;&#10;Description automatically generated">
            <a:extLst>
              <a:ext uri="{FF2B5EF4-FFF2-40B4-BE49-F238E27FC236}">
                <a16:creationId xmlns:a16="http://schemas.microsoft.com/office/drawing/2014/main" id="{C238537C-6C78-8E40-BF9C-3F65F43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09" y="438518"/>
            <a:ext cx="3050291" cy="5980963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ADFF14-F6BB-4863-988B-C7A9390E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See vote statistics and thank you confirmation</a:t>
            </a:r>
          </a:p>
          <a:p>
            <a:r>
              <a:rPr lang="en-US" dirty="0"/>
              <a:t>When its time for next song selection  you will be notified and transfer back</a:t>
            </a:r>
          </a:p>
        </p:txBody>
      </p:sp>
    </p:spTree>
    <p:extLst>
      <p:ext uri="{BB962C8B-B14F-4D97-AF65-F5344CB8AC3E}">
        <p14:creationId xmlns:p14="http://schemas.microsoft.com/office/powerpoint/2010/main" val="59501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3D square and rectangle">
            <a:extLst>
              <a:ext uri="{FF2B5EF4-FFF2-40B4-BE49-F238E27FC236}">
                <a16:creationId xmlns:a16="http://schemas.microsoft.com/office/drawing/2014/main" id="{B7E096CA-0671-4471-AF00-450C053A1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6" b="86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46D04-89D2-D941-98F6-5932CA64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 dirty="0">
                <a:solidFill>
                  <a:schemeClr val="bg2"/>
                </a:solidFill>
              </a:rPr>
              <a:t>So That’s It.</a:t>
            </a:r>
            <a:br>
              <a:rPr lang="en-US" sz="4500" cap="all" dirty="0">
                <a:solidFill>
                  <a:schemeClr val="bg2"/>
                </a:solidFill>
              </a:rPr>
            </a:br>
            <a:r>
              <a:rPr lang="en-US" sz="4500" cap="all" dirty="0">
                <a:solidFill>
                  <a:schemeClr val="bg2"/>
                </a:solidFill>
              </a:rPr>
              <a:t> The whole user experience.</a:t>
            </a:r>
            <a:br>
              <a:rPr lang="en-US" sz="4500" cap="all" dirty="0">
                <a:solidFill>
                  <a:schemeClr val="bg2"/>
                </a:solidFill>
              </a:rPr>
            </a:br>
            <a:r>
              <a:rPr lang="en-US" sz="4500" cap="all" dirty="0">
                <a:solidFill>
                  <a:schemeClr val="bg2"/>
                </a:solidFill>
              </a:rPr>
              <a:t>many more features to come</a:t>
            </a:r>
          </a:p>
        </p:txBody>
      </p:sp>
    </p:spTree>
    <p:extLst>
      <p:ext uri="{BB962C8B-B14F-4D97-AF65-F5344CB8AC3E}">
        <p14:creationId xmlns:p14="http://schemas.microsoft.com/office/powerpoint/2010/main" val="203437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33291-5E61-504C-A801-56058DFD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IL" dirty="0"/>
              <a:t>Whats a JukeBox ?</a:t>
            </a:r>
          </a:p>
        </p:txBody>
      </p:sp>
      <p:pic>
        <p:nvPicPr>
          <p:cNvPr id="5" name="Content Placeholder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A48B1B46-B92A-9747-AFC9-230CF5DD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21" r="18106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0A8F39-F5E5-4CCF-B7AA-9E47BBE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partially automated music-playing device</a:t>
            </a:r>
          </a:p>
          <a:p>
            <a:r>
              <a:rPr lang="en-US" dirty="0"/>
              <a:t>usually a coin-operated machine</a:t>
            </a:r>
          </a:p>
          <a:p>
            <a:r>
              <a:rPr lang="en-US" dirty="0"/>
              <a:t>play a patron's selection from self-contained media</a:t>
            </a:r>
          </a:p>
          <a:p>
            <a:r>
              <a:rPr lang="en-US" dirty="0"/>
              <a:t>In 1918, Hobart C. </a:t>
            </a:r>
            <a:r>
              <a:rPr lang="en-US" dirty="0" err="1"/>
              <a:t>Niblack</a:t>
            </a:r>
            <a:r>
              <a:rPr lang="en-US" dirty="0"/>
              <a:t> patented an apparatus that automatically changed records</a:t>
            </a:r>
          </a:p>
          <a:p>
            <a:r>
              <a:rPr lang="en-US" dirty="0"/>
              <a:t>leading to one of the first selective jukeboxes being introduced in 1927</a:t>
            </a:r>
          </a:p>
          <a:p>
            <a:r>
              <a:rPr lang="en-US" dirty="0"/>
              <a:t>Jukeboxes were most popular from the 1940s through the mid-1960s</a:t>
            </a:r>
          </a:p>
        </p:txBody>
      </p:sp>
    </p:spTree>
    <p:extLst>
      <p:ext uri="{BB962C8B-B14F-4D97-AF65-F5344CB8AC3E}">
        <p14:creationId xmlns:p14="http://schemas.microsoft.com/office/powerpoint/2010/main" val="238052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6804F96-1AD3-AF48-8EA0-EC801CF6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IL" dirty="0"/>
              <a:t> eJukeBox Goals &amp; Vision:</a:t>
            </a:r>
            <a:br>
              <a:rPr lang="en-IL" dirty="0"/>
            </a:br>
            <a:r>
              <a:rPr lang="en-IL" dirty="0"/>
              <a:t> </a:t>
            </a:r>
            <a:endParaRPr lang="en-IL" sz="3200" dirty="0"/>
          </a:p>
        </p:txBody>
      </p:sp>
      <p:pic>
        <p:nvPicPr>
          <p:cNvPr id="5" name="Content Placeholder 4" descr="A picture containing text, wall, monitor, indoor&#10;&#10;Description automatically generated">
            <a:extLst>
              <a:ext uri="{FF2B5EF4-FFF2-40B4-BE49-F238E27FC236}">
                <a16:creationId xmlns:a16="http://schemas.microsoft.com/office/drawing/2014/main" id="{475298EE-7489-3D49-B0DF-5C9BCF6C6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0" r="6300" b="3"/>
          <a:stretch/>
        </p:blipFill>
        <p:spPr>
          <a:xfrm>
            <a:off x="1390650" y="2004971"/>
            <a:ext cx="3211495" cy="3466681"/>
          </a:xfrm>
          <a:prstGeom prst="rect">
            <a:avLst/>
          </a:prstGeom>
        </p:spPr>
      </p:pic>
      <p:sp>
        <p:nvSpPr>
          <p:cNvPr id="40" name="Content Placeholder 8">
            <a:extLst>
              <a:ext uri="{FF2B5EF4-FFF2-40B4-BE49-F238E27FC236}">
                <a16:creationId xmlns:a16="http://schemas.microsoft.com/office/drawing/2014/main" id="{74218978-46B6-4DEC-8931-D829F58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004971"/>
            <a:ext cx="6176776" cy="3185653"/>
          </a:xfrm>
        </p:spPr>
        <p:txBody>
          <a:bodyPr>
            <a:normAutofit/>
          </a:bodyPr>
          <a:lstStyle/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Digital, App based </a:t>
            </a:r>
            <a:r>
              <a:rPr lang="en-US" dirty="0" err="1"/>
              <a:t>JukeBox</a:t>
            </a:r>
            <a:r>
              <a:rPr lang="en-US" dirty="0"/>
              <a:t> Experience </a:t>
            </a:r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Smart Pay / Vote oriented songs system</a:t>
            </a:r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1 Host (a bar, coffee house), Many Clients</a:t>
            </a:r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Crowd Control music. </a:t>
            </a:r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Songs being picked by votes of the crowd</a:t>
            </a:r>
          </a:p>
          <a:p>
            <a: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/>
              <a:t>Music have never been so fun</a:t>
            </a:r>
          </a:p>
        </p:txBody>
      </p:sp>
    </p:spTree>
    <p:extLst>
      <p:ext uri="{BB962C8B-B14F-4D97-AF65-F5344CB8AC3E}">
        <p14:creationId xmlns:p14="http://schemas.microsoft.com/office/powerpoint/2010/main" val="115649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5A642-85F1-194E-8C5E-C293D597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dirty="0"/>
              <a:t>Abstract Vision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2B2427-36DC-B042-992E-4A545718F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757" y="1340841"/>
            <a:ext cx="2187754" cy="4375510"/>
          </a:xfrm>
          <a:prstGeom prst="rect">
            <a:avLst/>
          </a:prstGeo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CD43C1A2-701B-3648-B30F-CBE2140F4C0F}"/>
              </a:ext>
            </a:extLst>
          </p:cNvPr>
          <p:cNvSpPr/>
          <p:nvPr/>
        </p:nvSpPr>
        <p:spPr>
          <a:xfrm>
            <a:off x="5461239" y="1691253"/>
            <a:ext cx="1682044" cy="1588126"/>
          </a:xfrm>
          <a:prstGeom prst="wedgeEllipseCallout">
            <a:avLst>
              <a:gd name="adj1" fmla="val -60430"/>
              <a:gd name="adj2" fmla="val 219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dirty="0"/>
              <a:t>Example User Interface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8130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8A5-A284-C445-8244-E9885131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 dirty="0"/>
              <a:t>But </a:t>
            </a:r>
            <a:r>
              <a:rPr lang="en-IL" dirty="0"/>
              <a:t>first, Authentication.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8B5989-FBBF-F44C-81B2-489EF65F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23" y="645106"/>
            <a:ext cx="2663230" cy="5247747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C477E56-5DF0-4298-AF96-CC002621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r>
              <a:rPr lang="en-US" dirty="0"/>
              <a:t>Light, Multi optional and friendly Welcome page.</a:t>
            </a:r>
          </a:p>
          <a:p>
            <a:r>
              <a:rPr lang="en-US" dirty="0"/>
              <a:t>Via Location.</a:t>
            </a:r>
          </a:p>
          <a:p>
            <a:r>
              <a:rPr lang="en-US" dirty="0"/>
              <a:t>Via Member subscription.</a:t>
            </a:r>
          </a:p>
          <a:p>
            <a:r>
              <a:rPr lang="en-US" dirty="0"/>
              <a:t>Via Guest Mode.</a:t>
            </a:r>
          </a:p>
        </p:txBody>
      </p:sp>
    </p:spTree>
    <p:extLst>
      <p:ext uri="{BB962C8B-B14F-4D97-AF65-F5344CB8AC3E}">
        <p14:creationId xmlns:p14="http://schemas.microsoft.com/office/powerpoint/2010/main" val="354260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E3C4-A54C-0444-AB3A-A8DA3D61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IL" dirty="0"/>
              <a:t>Via Member Subscription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90A881-8270-48D0-9543-1587D010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Registration </a:t>
            </a:r>
          </a:p>
          <a:p>
            <a:r>
              <a:rPr lang="en-US" dirty="0"/>
              <a:t>Third Party Vendors</a:t>
            </a:r>
          </a:p>
          <a:p>
            <a:r>
              <a:rPr lang="en-US" dirty="0"/>
              <a:t>Sign up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B68F90-4B75-F645-B3D3-01842250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88" y="385026"/>
            <a:ext cx="3043972" cy="6087947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D358FC-5C2F-C043-BC05-274E4E43F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211" y="1428750"/>
            <a:ext cx="2483189" cy="50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4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5607C-701D-6B40-9849-C6091147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IL" sz="2800"/>
              <a:t>Guest Mode</a:t>
            </a:r>
            <a:endParaRPr lang="en-IL" sz="2800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058C93-F95A-864C-BE08-A16D5B6C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77" y="640080"/>
            <a:ext cx="2774975" cy="5577840"/>
          </a:xfrm>
          <a:prstGeom prst="rect">
            <a:avLst/>
          </a:prstGeom>
        </p:spPr>
      </p:pic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E5CE6DFB-CA2C-40DD-9BC4-4B9CEE40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Just Enter your nickname.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759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C6705-BC0F-7D44-8C90-A952B856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IL" dirty="0"/>
              <a:t>Guest Mode ?</a:t>
            </a:r>
            <a:br>
              <a:rPr lang="en-IL" dirty="0"/>
            </a:br>
            <a:r>
              <a:rPr lang="en-IL" dirty="0"/>
              <a:t>So why should </a:t>
            </a:r>
            <a:r>
              <a:rPr lang="en-US" dirty="0"/>
              <a:t>I</a:t>
            </a:r>
            <a:r>
              <a:rPr lang="en-IL" dirty="0"/>
              <a:t> sign in ?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F0A8FDA-8DBD-3E4F-9009-6B5F8F44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11" y="639704"/>
            <a:ext cx="2788918" cy="55778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E58842-9963-4093-873C-48AA65BE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1685925"/>
          </a:xfrm>
        </p:spPr>
        <p:txBody>
          <a:bodyPr>
            <a:normAutofit/>
          </a:bodyPr>
          <a:lstStyle/>
          <a:p>
            <a:r>
              <a:rPr lang="en-US" dirty="0"/>
              <a:t>Users Enjoy personal extra features </a:t>
            </a:r>
          </a:p>
          <a:p>
            <a:r>
              <a:rPr lang="en-US" dirty="0"/>
              <a:t>Users gets preferred attention</a:t>
            </a:r>
          </a:p>
          <a:p>
            <a:r>
              <a:rPr lang="en-US" dirty="0"/>
              <a:t>Hosts gets information about users that will help them configure music to the user’s taste.</a:t>
            </a:r>
          </a:p>
        </p:txBody>
      </p:sp>
    </p:spTree>
    <p:extLst>
      <p:ext uri="{BB962C8B-B14F-4D97-AF65-F5344CB8AC3E}">
        <p14:creationId xmlns:p14="http://schemas.microsoft.com/office/powerpoint/2010/main" val="248872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3C2EB-5DB3-E24D-BD75-EBDAE741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IL" dirty="0"/>
              <a:t>Users Enjoy more.</a:t>
            </a:r>
            <a:br>
              <a:rPr lang="en-IL" dirty="0"/>
            </a:br>
            <a:r>
              <a:rPr lang="en-IL" dirty="0"/>
              <a:t>Users perks are: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DD1E34-E9C2-49D2-83AB-F904F012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1843088"/>
          </a:xfrm>
        </p:spPr>
        <p:txBody>
          <a:bodyPr>
            <a:normAutofit/>
          </a:bodyPr>
          <a:lstStyle/>
          <a:p>
            <a:r>
              <a:rPr lang="en-US" dirty="0"/>
              <a:t>Adding / Removing personal data</a:t>
            </a:r>
          </a:p>
          <a:p>
            <a:r>
              <a:rPr lang="en-US" dirty="0"/>
              <a:t>Genre's personalization </a:t>
            </a:r>
          </a:p>
          <a:p>
            <a:r>
              <a:rPr lang="en-US" dirty="0"/>
              <a:t>Favorite Artists</a:t>
            </a:r>
          </a:p>
          <a:p>
            <a:r>
              <a:rPr lang="en-US" dirty="0"/>
              <a:t>More Data collection about you flavor in music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C44DA0-3063-964E-B8A3-8D299CAA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614" y="639704"/>
            <a:ext cx="2761031" cy="557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1B574-9AB0-6646-ABC9-AA476F86C8AE}"/>
              </a:ext>
            </a:extLst>
          </p:cNvPr>
          <p:cNvSpPr txBox="1"/>
          <p:nvPr/>
        </p:nvSpPr>
        <p:spPr>
          <a:xfrm>
            <a:off x="2028826" y="4371975"/>
            <a:ext cx="458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a way the host could manipulate the options to fit the crowd’s taste.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12527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3452</TotalTime>
  <Words>459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ejukebox</vt:lpstr>
      <vt:lpstr>Whats a JukeBox ?</vt:lpstr>
      <vt:lpstr> eJukeBox Goals &amp; Vision:  </vt:lpstr>
      <vt:lpstr>Abstract Vision</vt:lpstr>
      <vt:lpstr>But first, Authentication.</vt:lpstr>
      <vt:lpstr>Via Member Subscription</vt:lpstr>
      <vt:lpstr>Guest Mode</vt:lpstr>
      <vt:lpstr>Guest Mode ? So why should I sign in ?</vt:lpstr>
      <vt:lpstr>Users Enjoy more. Users perks are:</vt:lpstr>
      <vt:lpstr>ALSO</vt:lpstr>
      <vt:lpstr>OK. You been identified. Now Host Conection.</vt:lpstr>
      <vt:lpstr>You Found your host. Host Page Includes:</vt:lpstr>
      <vt:lpstr>2-Way Authentication</vt:lpstr>
      <vt:lpstr>Congratiolation ! You entered the party</vt:lpstr>
      <vt:lpstr>After Voting</vt:lpstr>
      <vt:lpstr>So That’s It.  The whole user experience. many more features to 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ejukebox</dc:title>
  <dc:creator>Daniel Caspit</dc:creator>
  <cp:lastModifiedBy>Daniel Caspit</cp:lastModifiedBy>
  <cp:revision>10</cp:revision>
  <dcterms:created xsi:type="dcterms:W3CDTF">2022-02-26T10:15:35Z</dcterms:created>
  <dcterms:modified xsi:type="dcterms:W3CDTF">2022-02-28T19:48:30Z</dcterms:modified>
</cp:coreProperties>
</file>