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6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21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0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17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5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8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9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135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04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2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5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B109-613B-42CD-8B11-AFCB87DCE02A}" type="datetimeFigureOut">
              <a:rPr lang="he-IL" smtClean="0"/>
              <a:t>ג'/תמוז/תשע"ט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639D-3459-4612-A7E1-9C7C5EFC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22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5497688" y="1185334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2889954" y="4897778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486399" y="1483057"/>
            <a:ext cx="12643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Top institution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867377" y="5334001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PhD</a:t>
            </a:r>
            <a:endParaRPr lang="he-IL" dirty="0"/>
          </a:p>
        </p:txBody>
      </p:sp>
      <p:sp>
        <p:nvSpPr>
          <p:cNvPr id="10" name="אליפסה 9"/>
          <p:cNvSpPr/>
          <p:nvPr/>
        </p:nvSpPr>
        <p:spPr>
          <a:xfrm>
            <a:off x="8319907" y="4897778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חץ ישר 12"/>
          <p:cNvCxnSpPr>
            <a:stCxn id="4" idx="5"/>
            <a:endCxn id="10" idx="1"/>
          </p:cNvCxnSpPr>
          <p:nvPr/>
        </p:nvCxnSpPr>
        <p:spPr>
          <a:xfrm>
            <a:off x="6557612" y="2245258"/>
            <a:ext cx="1944149" cy="2834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6" idx="7"/>
            <a:endCxn id="4" idx="3"/>
          </p:cNvCxnSpPr>
          <p:nvPr/>
        </p:nvCxnSpPr>
        <p:spPr>
          <a:xfrm flipV="1">
            <a:off x="3949878" y="2245258"/>
            <a:ext cx="1729664" cy="2834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8618" y="5197649"/>
            <a:ext cx="12643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Forecast</a:t>
            </a:r>
          </a:p>
          <a:p>
            <a:pPr algn="ctr"/>
            <a:r>
              <a:rPr lang="en-US" dirty="0" smtClean="0"/>
              <a:t>accuracy</a:t>
            </a:r>
            <a:endParaRPr lang="he-IL" dirty="0"/>
          </a:p>
        </p:txBody>
      </p:sp>
      <p:sp>
        <p:nvSpPr>
          <p:cNvPr id="30" name="אליפסה 29"/>
          <p:cNvSpPr/>
          <p:nvPr/>
        </p:nvSpPr>
        <p:spPr>
          <a:xfrm>
            <a:off x="6908797" y="3062410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824131" y="3477779"/>
            <a:ext cx="14111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Information</a:t>
            </a:r>
            <a:endParaRPr lang="he-IL" dirty="0"/>
          </a:p>
        </p:txBody>
      </p:sp>
      <p:cxnSp>
        <p:nvCxnSpPr>
          <p:cNvPr id="41" name="מחבר חץ ישר 40"/>
          <p:cNvCxnSpPr>
            <a:stCxn id="8" idx="3"/>
            <a:endCxn id="9" idx="1"/>
          </p:cNvCxnSpPr>
          <p:nvPr/>
        </p:nvCxnSpPr>
        <p:spPr>
          <a:xfrm>
            <a:off x="4131732" y="5518667"/>
            <a:ext cx="4176886" cy="21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68221" y="5257132"/>
            <a:ext cx="515196" cy="523070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?</a:t>
            </a:r>
            <a:endParaRPr lang="he-I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5497688" y="1185334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2889954" y="4897778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486399" y="1483057"/>
            <a:ext cx="12643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Top institution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867377" y="5334001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PhD</a:t>
            </a:r>
            <a:endParaRPr lang="he-IL" dirty="0"/>
          </a:p>
        </p:txBody>
      </p:sp>
      <p:sp>
        <p:nvSpPr>
          <p:cNvPr id="10" name="אליפסה 9"/>
          <p:cNvSpPr/>
          <p:nvPr/>
        </p:nvSpPr>
        <p:spPr>
          <a:xfrm>
            <a:off x="8319907" y="4897778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חץ ישר 12"/>
          <p:cNvCxnSpPr>
            <a:stCxn id="4" idx="5"/>
            <a:endCxn id="10" idx="1"/>
          </p:cNvCxnSpPr>
          <p:nvPr/>
        </p:nvCxnSpPr>
        <p:spPr>
          <a:xfrm>
            <a:off x="6557612" y="2245258"/>
            <a:ext cx="1944149" cy="283437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6" idx="7"/>
            <a:endCxn id="4" idx="3"/>
          </p:cNvCxnSpPr>
          <p:nvPr/>
        </p:nvCxnSpPr>
        <p:spPr>
          <a:xfrm flipV="1">
            <a:off x="3949878" y="2245258"/>
            <a:ext cx="1729664" cy="283437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8618" y="5197649"/>
            <a:ext cx="12643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Forecast</a:t>
            </a:r>
          </a:p>
          <a:p>
            <a:pPr algn="ctr"/>
            <a:r>
              <a:rPr lang="en-US" dirty="0" smtClean="0"/>
              <a:t>accuracy</a:t>
            </a:r>
            <a:endParaRPr lang="he-IL" dirty="0"/>
          </a:p>
        </p:txBody>
      </p:sp>
      <p:cxnSp>
        <p:nvCxnSpPr>
          <p:cNvPr id="41" name="מחבר חץ ישר 40"/>
          <p:cNvCxnSpPr>
            <a:stCxn id="8" idx="3"/>
            <a:endCxn id="9" idx="1"/>
          </p:cNvCxnSpPr>
          <p:nvPr/>
        </p:nvCxnSpPr>
        <p:spPr>
          <a:xfrm>
            <a:off x="4131732" y="5518667"/>
            <a:ext cx="4176886" cy="21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2867377" y="1185334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sp>
        <p:nvSpPr>
          <p:cNvPr id="6" name="אליפסה 5"/>
          <p:cNvSpPr/>
          <p:nvPr/>
        </p:nvSpPr>
        <p:spPr>
          <a:xfrm>
            <a:off x="2889954" y="4897778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3512" y="1483058"/>
            <a:ext cx="12643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Economics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PhD</a:t>
            </a:r>
            <a:endParaRPr lang="he-IL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77" y="5334001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Gender</a:t>
            </a:r>
            <a:endParaRPr lang="he-IL" dirty="0">
              <a:latin typeface="Arial Narrow" panose="020B060602020203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8487332" y="2721248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cxnSp>
        <p:nvCxnSpPr>
          <p:cNvPr id="13" name="מחבר חץ ישר 12"/>
          <p:cNvCxnSpPr>
            <a:stCxn id="4" idx="6"/>
            <a:endCxn id="10" idx="2"/>
          </p:cNvCxnSpPr>
          <p:nvPr/>
        </p:nvCxnSpPr>
        <p:spPr>
          <a:xfrm>
            <a:off x="4109155" y="1806223"/>
            <a:ext cx="4378177" cy="153591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6" idx="0"/>
            <a:endCxn id="4" idx="4"/>
          </p:cNvCxnSpPr>
          <p:nvPr/>
        </p:nvCxnSpPr>
        <p:spPr>
          <a:xfrm flipH="1" flipV="1">
            <a:off x="3488266" y="2427112"/>
            <a:ext cx="22577" cy="24706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98620" y="3016114"/>
            <a:ext cx="12643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Forecast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accuracy</a:t>
            </a:r>
            <a:endParaRPr lang="he-IL" dirty="0">
              <a:latin typeface="Arial Narrow" panose="020B0606020202030204" pitchFamily="34" charset="0"/>
            </a:endParaRPr>
          </a:p>
        </p:txBody>
      </p:sp>
      <p:cxnSp>
        <p:nvCxnSpPr>
          <p:cNvPr id="41" name="מחבר חץ ישר 40"/>
          <p:cNvCxnSpPr>
            <a:stCxn id="8" idx="3"/>
          </p:cNvCxnSpPr>
          <p:nvPr/>
        </p:nvCxnSpPr>
        <p:spPr>
          <a:xfrm flipV="1">
            <a:off x="4131732" y="3443260"/>
            <a:ext cx="4355600" cy="207540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2889954" y="2550495"/>
            <a:ext cx="1241778" cy="124177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אליפסה 5"/>
          <p:cNvSpPr/>
          <p:nvPr/>
        </p:nvSpPr>
        <p:spPr>
          <a:xfrm>
            <a:off x="2889954" y="564445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9954" y="2983906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Institution</a:t>
            </a:r>
            <a:endParaRPr lang="he-IL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9954" y="1000668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PhD</a:t>
            </a:r>
            <a:endParaRPr lang="he-IL" dirty="0">
              <a:latin typeface="Arial Narrow" panose="020B060602020203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8308618" y="2550495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cxnSp>
        <p:nvCxnSpPr>
          <p:cNvPr id="13" name="מחבר חץ ישר 12"/>
          <p:cNvCxnSpPr>
            <a:stCxn id="6" idx="6"/>
          </p:cNvCxnSpPr>
          <p:nvPr/>
        </p:nvCxnSpPr>
        <p:spPr>
          <a:xfrm>
            <a:off x="4131732" y="1185334"/>
            <a:ext cx="4199463" cy="186014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7" idx="3"/>
            <a:endCxn id="9" idx="1"/>
          </p:cNvCxnSpPr>
          <p:nvPr/>
        </p:nvCxnSpPr>
        <p:spPr>
          <a:xfrm>
            <a:off x="4154309" y="3168572"/>
            <a:ext cx="415430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8618" y="2983906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Performance</a:t>
            </a:r>
            <a:endParaRPr lang="he-IL" dirty="0">
              <a:latin typeface="Arial Narrow" panose="020B0606020202030204" pitchFamily="34" charset="0"/>
            </a:endParaRPr>
          </a:p>
        </p:txBody>
      </p:sp>
      <p:cxnSp>
        <p:nvCxnSpPr>
          <p:cNvPr id="41" name="מחבר חץ ישר 40"/>
          <p:cNvCxnSpPr>
            <a:stCxn id="12" idx="3"/>
          </p:cNvCxnSpPr>
          <p:nvPr/>
        </p:nvCxnSpPr>
        <p:spPr>
          <a:xfrm flipV="1">
            <a:off x="4143020" y="3291664"/>
            <a:ext cx="4176886" cy="1943673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2889954" y="4614448"/>
            <a:ext cx="1241778" cy="124177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8665" y="5050671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Ability</a:t>
            </a:r>
            <a:endParaRPr lang="he-IL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מחבר חץ ישר 19"/>
          <p:cNvCxnSpPr>
            <a:stCxn id="6" idx="4"/>
            <a:endCxn id="4" idx="0"/>
          </p:cNvCxnSpPr>
          <p:nvPr/>
        </p:nvCxnSpPr>
        <p:spPr>
          <a:xfrm>
            <a:off x="3510843" y="1806223"/>
            <a:ext cx="0" cy="744272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>
            <a:stCxn id="11" idx="0"/>
            <a:endCxn id="4" idx="4"/>
          </p:cNvCxnSpPr>
          <p:nvPr/>
        </p:nvCxnSpPr>
        <p:spPr>
          <a:xfrm flipV="1">
            <a:off x="3510843" y="3792273"/>
            <a:ext cx="0" cy="822175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אליפסה 5"/>
          <p:cNvSpPr/>
          <p:nvPr/>
        </p:nvSpPr>
        <p:spPr>
          <a:xfrm>
            <a:off x="2889954" y="564445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9954" y="1000668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PhD</a:t>
            </a:r>
            <a:endParaRPr lang="he-IL" dirty="0">
              <a:latin typeface="Arial Narrow" panose="020B060602020203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8308618" y="2550495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cxnSp>
        <p:nvCxnSpPr>
          <p:cNvPr id="13" name="מחבר חץ ישר 12"/>
          <p:cNvCxnSpPr>
            <a:stCxn id="6" idx="6"/>
          </p:cNvCxnSpPr>
          <p:nvPr/>
        </p:nvCxnSpPr>
        <p:spPr>
          <a:xfrm>
            <a:off x="4131732" y="1185334"/>
            <a:ext cx="4199463" cy="186014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8618" y="2983906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Performance</a:t>
            </a:r>
            <a:endParaRPr lang="he-IL" dirty="0">
              <a:latin typeface="Arial Narrow" panose="020B0606020202030204" pitchFamily="34" charset="0"/>
            </a:endParaRPr>
          </a:p>
        </p:txBody>
      </p:sp>
      <p:cxnSp>
        <p:nvCxnSpPr>
          <p:cNvPr id="41" name="מחבר חץ ישר 40"/>
          <p:cNvCxnSpPr>
            <a:stCxn id="12" idx="3"/>
          </p:cNvCxnSpPr>
          <p:nvPr/>
        </p:nvCxnSpPr>
        <p:spPr>
          <a:xfrm flipV="1">
            <a:off x="4143020" y="3291664"/>
            <a:ext cx="4176886" cy="194367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2889954" y="4614448"/>
            <a:ext cx="1241778" cy="12417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8665" y="5050671"/>
            <a:ext cx="1264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Ability</a:t>
            </a:r>
            <a:endParaRPr lang="he-IL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24</Words>
  <Application>Microsoft Office PowerPoint</Application>
  <PresentationFormat>מסך רחב</PresentationFormat>
  <Paragraphs>22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BOI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איתמר כספי</dc:creator>
  <cp:lastModifiedBy>איתמר כספי</cp:lastModifiedBy>
  <cp:revision>16</cp:revision>
  <dcterms:created xsi:type="dcterms:W3CDTF">2019-07-04T08:40:10Z</dcterms:created>
  <dcterms:modified xsi:type="dcterms:W3CDTF">2019-07-07T10:16:37Z</dcterms:modified>
</cp:coreProperties>
</file>