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bc98210541b0rId000002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bc9890510c4rId000002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bc984aca68a4rId000002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76950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388564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00178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440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8979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9252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67066" y="432757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6710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1249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255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99085" y="3090171"/>
              <a:ext cx="5888131" cy="1075784"/>
            </a:xfrm>
            <a:custGeom>
              <a:avLst/>
              <a:pathLst>
                <a:path w="5888131" h="1075784">
                  <a:moveTo>
                    <a:pt x="0" y="325765"/>
                  </a:moveTo>
                  <a:lnTo>
                    <a:pt x="85335" y="353544"/>
                  </a:lnTo>
                  <a:lnTo>
                    <a:pt x="170670" y="353544"/>
                  </a:lnTo>
                  <a:lnTo>
                    <a:pt x="256005" y="358594"/>
                  </a:lnTo>
                  <a:lnTo>
                    <a:pt x="341340" y="363645"/>
                  </a:lnTo>
                  <a:lnTo>
                    <a:pt x="426676" y="348493"/>
                  </a:lnTo>
                  <a:lnTo>
                    <a:pt x="512011" y="345968"/>
                  </a:lnTo>
                  <a:lnTo>
                    <a:pt x="597346" y="340917"/>
                  </a:lnTo>
                  <a:lnTo>
                    <a:pt x="682681" y="330816"/>
                  </a:lnTo>
                  <a:lnTo>
                    <a:pt x="768017" y="310613"/>
                  </a:lnTo>
                  <a:lnTo>
                    <a:pt x="853352" y="260107"/>
                  </a:lnTo>
                  <a:lnTo>
                    <a:pt x="938687" y="244955"/>
                  </a:lnTo>
                  <a:lnTo>
                    <a:pt x="1024022" y="224753"/>
                  </a:lnTo>
                  <a:lnTo>
                    <a:pt x="1109358" y="199499"/>
                  </a:lnTo>
                  <a:lnTo>
                    <a:pt x="1194693" y="194449"/>
                  </a:lnTo>
                  <a:lnTo>
                    <a:pt x="1280028" y="126265"/>
                  </a:lnTo>
                  <a:lnTo>
                    <a:pt x="1365363" y="103537"/>
                  </a:lnTo>
                  <a:lnTo>
                    <a:pt x="1450698" y="108588"/>
                  </a:lnTo>
                  <a:lnTo>
                    <a:pt x="1536034" y="90911"/>
                  </a:lnTo>
                  <a:lnTo>
                    <a:pt x="1621369" y="90911"/>
                  </a:lnTo>
                  <a:lnTo>
                    <a:pt x="1706704" y="95962"/>
                  </a:lnTo>
                  <a:lnTo>
                    <a:pt x="1792039" y="101012"/>
                  </a:lnTo>
                  <a:lnTo>
                    <a:pt x="1877375" y="27778"/>
                  </a:lnTo>
                  <a:lnTo>
                    <a:pt x="1962710" y="0"/>
                  </a:lnTo>
                  <a:lnTo>
                    <a:pt x="2048045" y="7575"/>
                  </a:lnTo>
                  <a:lnTo>
                    <a:pt x="2133380" y="47981"/>
                  </a:lnTo>
                  <a:lnTo>
                    <a:pt x="2218716" y="70708"/>
                  </a:lnTo>
                  <a:lnTo>
                    <a:pt x="2304051" y="128791"/>
                  </a:lnTo>
                  <a:lnTo>
                    <a:pt x="2389386" y="209601"/>
                  </a:lnTo>
                  <a:lnTo>
                    <a:pt x="2474721" y="454556"/>
                  </a:lnTo>
                  <a:lnTo>
                    <a:pt x="2560057" y="573246"/>
                  </a:lnTo>
                  <a:lnTo>
                    <a:pt x="2645392" y="641430"/>
                  </a:lnTo>
                  <a:lnTo>
                    <a:pt x="2730727" y="656582"/>
                  </a:lnTo>
                  <a:lnTo>
                    <a:pt x="2816062" y="689411"/>
                  </a:lnTo>
                  <a:lnTo>
                    <a:pt x="2901397" y="742442"/>
                  </a:lnTo>
                  <a:lnTo>
                    <a:pt x="2986733" y="767696"/>
                  </a:lnTo>
                  <a:lnTo>
                    <a:pt x="3072068" y="782847"/>
                  </a:lnTo>
                  <a:lnTo>
                    <a:pt x="3157403" y="770221"/>
                  </a:lnTo>
                  <a:lnTo>
                    <a:pt x="3242738" y="795474"/>
                  </a:lnTo>
                  <a:lnTo>
                    <a:pt x="3328074" y="808101"/>
                  </a:lnTo>
                  <a:lnTo>
                    <a:pt x="3413409" y="813151"/>
                  </a:lnTo>
                  <a:lnTo>
                    <a:pt x="3498744" y="760120"/>
                  </a:lnTo>
                  <a:lnTo>
                    <a:pt x="3584079" y="722240"/>
                  </a:lnTo>
                  <a:lnTo>
                    <a:pt x="3669415" y="684360"/>
                  </a:lnTo>
                  <a:lnTo>
                    <a:pt x="3754750" y="636379"/>
                  </a:lnTo>
                  <a:lnTo>
                    <a:pt x="3840085" y="522740"/>
                  </a:lnTo>
                  <a:lnTo>
                    <a:pt x="3925420" y="419202"/>
                  </a:lnTo>
                  <a:lnTo>
                    <a:pt x="4010755" y="477284"/>
                  </a:lnTo>
                  <a:lnTo>
                    <a:pt x="4096091" y="669208"/>
                  </a:lnTo>
                  <a:lnTo>
                    <a:pt x="4181426" y="689411"/>
                  </a:lnTo>
                  <a:lnTo>
                    <a:pt x="4266761" y="707088"/>
                  </a:lnTo>
                  <a:lnTo>
                    <a:pt x="4352096" y="750018"/>
                  </a:lnTo>
                  <a:lnTo>
                    <a:pt x="4437432" y="818202"/>
                  </a:lnTo>
                  <a:lnTo>
                    <a:pt x="4522767" y="954569"/>
                  </a:lnTo>
                  <a:lnTo>
                    <a:pt x="4608102" y="1075784"/>
                  </a:lnTo>
                  <a:lnTo>
                    <a:pt x="4693437" y="901537"/>
                  </a:lnTo>
                  <a:lnTo>
                    <a:pt x="4778773" y="896487"/>
                  </a:lnTo>
                  <a:lnTo>
                    <a:pt x="4864108" y="909113"/>
                  </a:lnTo>
                  <a:lnTo>
                    <a:pt x="4949443" y="919214"/>
                  </a:lnTo>
                  <a:lnTo>
                    <a:pt x="5034778" y="957094"/>
                  </a:lnTo>
                  <a:lnTo>
                    <a:pt x="5120114" y="924265"/>
                  </a:lnTo>
                  <a:lnTo>
                    <a:pt x="5205449" y="752544"/>
                  </a:lnTo>
                  <a:lnTo>
                    <a:pt x="5290784" y="750018"/>
                  </a:lnTo>
                  <a:lnTo>
                    <a:pt x="5376119" y="744968"/>
                  </a:lnTo>
                  <a:lnTo>
                    <a:pt x="5461454" y="734866"/>
                  </a:lnTo>
                  <a:lnTo>
                    <a:pt x="5546790" y="712139"/>
                  </a:lnTo>
                  <a:lnTo>
                    <a:pt x="5632125" y="671734"/>
                  </a:lnTo>
                  <a:lnTo>
                    <a:pt x="5717460" y="654056"/>
                  </a:lnTo>
                  <a:lnTo>
                    <a:pt x="5802795" y="825778"/>
                  </a:lnTo>
                  <a:lnTo>
                    <a:pt x="5888131" y="80052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99085" y="2759355"/>
              <a:ext cx="5888131" cy="1833379"/>
            </a:xfrm>
            <a:custGeom>
              <a:avLst/>
              <a:pathLst>
                <a:path w="5888131" h="1833379">
                  <a:moveTo>
                    <a:pt x="0" y="340917"/>
                  </a:moveTo>
                  <a:lnTo>
                    <a:pt x="85335" y="535366"/>
                  </a:lnTo>
                  <a:lnTo>
                    <a:pt x="170670" y="542942"/>
                  </a:lnTo>
                  <a:lnTo>
                    <a:pt x="256005" y="560620"/>
                  </a:lnTo>
                  <a:lnTo>
                    <a:pt x="341340" y="593449"/>
                  </a:lnTo>
                  <a:lnTo>
                    <a:pt x="426676" y="510113"/>
                  </a:lnTo>
                  <a:lnTo>
                    <a:pt x="512011" y="472234"/>
                  </a:lnTo>
                  <a:lnTo>
                    <a:pt x="597346" y="378797"/>
                  </a:lnTo>
                  <a:lnTo>
                    <a:pt x="682681" y="318189"/>
                  </a:lnTo>
                  <a:lnTo>
                    <a:pt x="768017" y="308088"/>
                  </a:lnTo>
                  <a:lnTo>
                    <a:pt x="853352" y="47981"/>
                  </a:lnTo>
                  <a:lnTo>
                    <a:pt x="938687" y="10101"/>
                  </a:lnTo>
                  <a:lnTo>
                    <a:pt x="1024022" y="0"/>
                  </a:lnTo>
                  <a:lnTo>
                    <a:pt x="1109358" y="2525"/>
                  </a:lnTo>
                  <a:lnTo>
                    <a:pt x="1194693" y="224753"/>
                  </a:lnTo>
                  <a:lnTo>
                    <a:pt x="1280028" y="169196"/>
                  </a:lnTo>
                  <a:lnTo>
                    <a:pt x="1365363" y="121215"/>
                  </a:lnTo>
                  <a:lnTo>
                    <a:pt x="1450698" y="320715"/>
                  </a:lnTo>
                  <a:lnTo>
                    <a:pt x="1536034" y="227278"/>
                  </a:lnTo>
                  <a:lnTo>
                    <a:pt x="1621369" y="184348"/>
                  </a:lnTo>
                  <a:lnTo>
                    <a:pt x="1706704" y="285360"/>
                  </a:lnTo>
                  <a:lnTo>
                    <a:pt x="1792039" y="358594"/>
                  </a:lnTo>
                  <a:lnTo>
                    <a:pt x="1877375" y="520215"/>
                  </a:lnTo>
                  <a:lnTo>
                    <a:pt x="1962710" y="565670"/>
                  </a:lnTo>
                  <a:lnTo>
                    <a:pt x="2048045" y="565670"/>
                  </a:lnTo>
                  <a:lnTo>
                    <a:pt x="2133380" y="792949"/>
                  </a:lnTo>
                  <a:lnTo>
                    <a:pt x="2218716" y="1030328"/>
                  </a:lnTo>
                  <a:lnTo>
                    <a:pt x="2304051" y="1123765"/>
                  </a:lnTo>
                  <a:lnTo>
                    <a:pt x="2389386" y="1184373"/>
                  </a:lnTo>
                  <a:lnTo>
                    <a:pt x="2474721" y="1252556"/>
                  </a:lnTo>
                  <a:lnTo>
                    <a:pt x="2560057" y="1368721"/>
                  </a:lnTo>
                  <a:lnTo>
                    <a:pt x="2645392" y="1515189"/>
                  </a:lnTo>
                  <a:lnTo>
                    <a:pt x="2730727" y="1517714"/>
                  </a:lnTo>
                  <a:lnTo>
                    <a:pt x="2816062" y="1505088"/>
                  </a:lnTo>
                  <a:lnTo>
                    <a:pt x="2901397" y="1535392"/>
                  </a:lnTo>
                  <a:lnTo>
                    <a:pt x="2986733" y="1550543"/>
                  </a:lnTo>
                  <a:lnTo>
                    <a:pt x="3072068" y="1606100"/>
                  </a:lnTo>
                  <a:lnTo>
                    <a:pt x="3157403" y="1666708"/>
                  </a:lnTo>
                  <a:lnTo>
                    <a:pt x="3242738" y="1742467"/>
                  </a:lnTo>
                  <a:lnTo>
                    <a:pt x="3328074" y="1785398"/>
                  </a:lnTo>
                  <a:lnTo>
                    <a:pt x="3413409" y="1828328"/>
                  </a:lnTo>
                  <a:lnTo>
                    <a:pt x="3498744" y="1805600"/>
                  </a:lnTo>
                  <a:lnTo>
                    <a:pt x="3584079" y="1777822"/>
                  </a:lnTo>
                  <a:lnTo>
                    <a:pt x="3669415" y="1757619"/>
                  </a:lnTo>
                  <a:lnTo>
                    <a:pt x="3754750" y="1747518"/>
                  </a:lnTo>
                  <a:lnTo>
                    <a:pt x="3840085" y="1729841"/>
                  </a:lnTo>
                  <a:lnTo>
                    <a:pt x="3925420" y="1712164"/>
                  </a:lnTo>
                  <a:lnTo>
                    <a:pt x="4010755" y="1739942"/>
                  </a:lnTo>
                  <a:lnTo>
                    <a:pt x="4096091" y="1790448"/>
                  </a:lnTo>
                  <a:lnTo>
                    <a:pt x="4181426" y="1823278"/>
                  </a:lnTo>
                  <a:lnTo>
                    <a:pt x="4266761" y="1828328"/>
                  </a:lnTo>
                  <a:lnTo>
                    <a:pt x="4352096" y="1818227"/>
                  </a:lnTo>
                  <a:lnTo>
                    <a:pt x="4437432" y="1810651"/>
                  </a:lnTo>
                  <a:lnTo>
                    <a:pt x="4522767" y="1833379"/>
                  </a:lnTo>
                  <a:lnTo>
                    <a:pt x="4608102" y="1825803"/>
                  </a:lnTo>
                  <a:lnTo>
                    <a:pt x="4693437" y="1765195"/>
                  </a:lnTo>
                  <a:lnTo>
                    <a:pt x="4778773" y="1717214"/>
                  </a:lnTo>
                  <a:lnTo>
                    <a:pt x="4864108" y="1684385"/>
                  </a:lnTo>
                  <a:lnTo>
                    <a:pt x="4949443" y="1651556"/>
                  </a:lnTo>
                  <a:lnTo>
                    <a:pt x="5034778" y="1631354"/>
                  </a:lnTo>
                  <a:lnTo>
                    <a:pt x="5120114" y="1578322"/>
                  </a:lnTo>
                  <a:lnTo>
                    <a:pt x="5205449" y="1492461"/>
                  </a:lnTo>
                  <a:lnTo>
                    <a:pt x="5290784" y="1449531"/>
                  </a:lnTo>
                  <a:lnTo>
                    <a:pt x="5376119" y="1426803"/>
                  </a:lnTo>
                  <a:lnTo>
                    <a:pt x="5461454" y="1426803"/>
                  </a:lnTo>
                  <a:lnTo>
                    <a:pt x="5546790" y="1399025"/>
                  </a:lnTo>
                  <a:lnTo>
                    <a:pt x="5632125" y="1378822"/>
                  </a:lnTo>
                  <a:lnTo>
                    <a:pt x="5717460" y="1388923"/>
                  </a:lnTo>
                  <a:lnTo>
                    <a:pt x="5802795" y="1447006"/>
                  </a:lnTo>
                  <a:lnTo>
                    <a:pt x="5888131" y="141922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99085" y="2898247"/>
              <a:ext cx="5888131" cy="553044"/>
            </a:xfrm>
            <a:custGeom>
              <a:avLst/>
              <a:pathLst>
                <a:path w="5888131" h="553044">
                  <a:moveTo>
                    <a:pt x="0" y="553044"/>
                  </a:moveTo>
                  <a:lnTo>
                    <a:pt x="85335" y="542942"/>
                  </a:lnTo>
                  <a:lnTo>
                    <a:pt x="170670" y="542942"/>
                  </a:lnTo>
                  <a:lnTo>
                    <a:pt x="256005" y="540417"/>
                  </a:lnTo>
                  <a:lnTo>
                    <a:pt x="341340" y="537892"/>
                  </a:lnTo>
                  <a:lnTo>
                    <a:pt x="426676" y="542942"/>
                  </a:lnTo>
                  <a:lnTo>
                    <a:pt x="512011" y="545468"/>
                  </a:lnTo>
                  <a:lnTo>
                    <a:pt x="597346" y="547993"/>
                  </a:lnTo>
                  <a:lnTo>
                    <a:pt x="682681" y="550518"/>
                  </a:lnTo>
                  <a:lnTo>
                    <a:pt x="768017" y="553044"/>
                  </a:lnTo>
                  <a:lnTo>
                    <a:pt x="853352" y="522740"/>
                  </a:lnTo>
                  <a:lnTo>
                    <a:pt x="938687" y="525265"/>
                  </a:lnTo>
                  <a:lnTo>
                    <a:pt x="1024022" y="525265"/>
                  </a:lnTo>
                  <a:lnTo>
                    <a:pt x="1109358" y="522740"/>
                  </a:lnTo>
                  <a:lnTo>
                    <a:pt x="1194693" y="512639"/>
                  </a:lnTo>
                  <a:lnTo>
                    <a:pt x="1280028" y="512639"/>
                  </a:lnTo>
                  <a:lnTo>
                    <a:pt x="1365363" y="507588"/>
                  </a:lnTo>
                  <a:lnTo>
                    <a:pt x="1450698" y="527791"/>
                  </a:lnTo>
                  <a:lnTo>
                    <a:pt x="1536034" y="507588"/>
                  </a:lnTo>
                  <a:lnTo>
                    <a:pt x="1621369" y="492436"/>
                  </a:lnTo>
                  <a:lnTo>
                    <a:pt x="1706704" y="477284"/>
                  </a:lnTo>
                  <a:lnTo>
                    <a:pt x="1792039" y="462132"/>
                  </a:lnTo>
                  <a:lnTo>
                    <a:pt x="1877375" y="446980"/>
                  </a:lnTo>
                  <a:lnTo>
                    <a:pt x="1962710" y="411626"/>
                  </a:lnTo>
                  <a:lnTo>
                    <a:pt x="2048045" y="381322"/>
                  </a:lnTo>
                  <a:lnTo>
                    <a:pt x="2133380" y="345968"/>
                  </a:lnTo>
                  <a:lnTo>
                    <a:pt x="2218716" y="292936"/>
                  </a:lnTo>
                  <a:lnTo>
                    <a:pt x="2304051" y="234854"/>
                  </a:lnTo>
                  <a:lnTo>
                    <a:pt x="2389386" y="207075"/>
                  </a:lnTo>
                  <a:lnTo>
                    <a:pt x="2474721" y="181822"/>
                  </a:lnTo>
                  <a:lnTo>
                    <a:pt x="2560057" y="151518"/>
                  </a:lnTo>
                  <a:lnTo>
                    <a:pt x="2645392" y="123740"/>
                  </a:lnTo>
                  <a:lnTo>
                    <a:pt x="2730727" y="108588"/>
                  </a:lnTo>
                  <a:lnTo>
                    <a:pt x="2816062" y="101012"/>
                  </a:lnTo>
                  <a:lnTo>
                    <a:pt x="2901397" y="90911"/>
                  </a:lnTo>
                  <a:lnTo>
                    <a:pt x="2986733" y="88386"/>
                  </a:lnTo>
                  <a:lnTo>
                    <a:pt x="3072068" y="85860"/>
                  </a:lnTo>
                  <a:lnTo>
                    <a:pt x="3157403" y="78284"/>
                  </a:lnTo>
                  <a:lnTo>
                    <a:pt x="3242738" y="70708"/>
                  </a:lnTo>
                  <a:lnTo>
                    <a:pt x="3328074" y="63132"/>
                  </a:lnTo>
                  <a:lnTo>
                    <a:pt x="3413409" y="58082"/>
                  </a:lnTo>
                  <a:lnTo>
                    <a:pt x="3498744" y="60607"/>
                  </a:lnTo>
                  <a:lnTo>
                    <a:pt x="3584079" y="63132"/>
                  </a:lnTo>
                  <a:lnTo>
                    <a:pt x="3669415" y="65658"/>
                  </a:lnTo>
                  <a:lnTo>
                    <a:pt x="3754750" y="65658"/>
                  </a:lnTo>
                  <a:lnTo>
                    <a:pt x="3840085" y="70708"/>
                  </a:lnTo>
                  <a:lnTo>
                    <a:pt x="3925420" y="75759"/>
                  </a:lnTo>
                  <a:lnTo>
                    <a:pt x="4010755" y="55556"/>
                  </a:lnTo>
                  <a:lnTo>
                    <a:pt x="4096091" y="32829"/>
                  </a:lnTo>
                  <a:lnTo>
                    <a:pt x="4181426" y="27778"/>
                  </a:lnTo>
                  <a:lnTo>
                    <a:pt x="4266761" y="27778"/>
                  </a:lnTo>
                  <a:lnTo>
                    <a:pt x="4352096" y="22727"/>
                  </a:lnTo>
                  <a:lnTo>
                    <a:pt x="4437432" y="15151"/>
                  </a:lnTo>
                  <a:lnTo>
                    <a:pt x="4522767" y="0"/>
                  </a:lnTo>
                  <a:lnTo>
                    <a:pt x="4608102" y="2525"/>
                  </a:lnTo>
                  <a:lnTo>
                    <a:pt x="4693437" y="27778"/>
                  </a:lnTo>
                  <a:lnTo>
                    <a:pt x="4778773" y="35354"/>
                  </a:lnTo>
                  <a:lnTo>
                    <a:pt x="4864108" y="40405"/>
                  </a:lnTo>
                  <a:lnTo>
                    <a:pt x="4949443" y="55556"/>
                  </a:lnTo>
                  <a:lnTo>
                    <a:pt x="5034778" y="68183"/>
                  </a:lnTo>
                  <a:lnTo>
                    <a:pt x="5120114" y="90911"/>
                  </a:lnTo>
                  <a:lnTo>
                    <a:pt x="5205449" y="121215"/>
                  </a:lnTo>
                  <a:lnTo>
                    <a:pt x="5290784" y="131316"/>
                  </a:lnTo>
                  <a:lnTo>
                    <a:pt x="5376119" y="136367"/>
                  </a:lnTo>
                  <a:lnTo>
                    <a:pt x="5461454" y="136367"/>
                  </a:lnTo>
                  <a:lnTo>
                    <a:pt x="5546790" y="143943"/>
                  </a:lnTo>
                  <a:lnTo>
                    <a:pt x="5632125" y="148993"/>
                  </a:lnTo>
                  <a:lnTo>
                    <a:pt x="5717460" y="141417"/>
                  </a:lnTo>
                  <a:lnTo>
                    <a:pt x="5802795" y="103537"/>
                  </a:lnTo>
                  <a:lnTo>
                    <a:pt x="5888131" y="11111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99085" y="3304823"/>
              <a:ext cx="5888131" cy="1661657"/>
            </a:xfrm>
            <a:custGeom>
              <a:avLst/>
              <a:pathLst>
                <a:path w="5888131" h="1661657">
                  <a:moveTo>
                    <a:pt x="0" y="75759"/>
                  </a:moveTo>
                  <a:lnTo>
                    <a:pt x="85335" y="113639"/>
                  </a:lnTo>
                  <a:lnTo>
                    <a:pt x="170670" y="116164"/>
                  </a:lnTo>
                  <a:lnTo>
                    <a:pt x="256005" y="123740"/>
                  </a:lnTo>
                  <a:lnTo>
                    <a:pt x="341340" y="123740"/>
                  </a:lnTo>
                  <a:lnTo>
                    <a:pt x="426676" y="106063"/>
                  </a:lnTo>
                  <a:lnTo>
                    <a:pt x="512011" y="103537"/>
                  </a:lnTo>
                  <a:lnTo>
                    <a:pt x="597346" y="98487"/>
                  </a:lnTo>
                  <a:lnTo>
                    <a:pt x="682681" y="93436"/>
                  </a:lnTo>
                  <a:lnTo>
                    <a:pt x="768017" y="75759"/>
                  </a:lnTo>
                  <a:lnTo>
                    <a:pt x="853352" y="0"/>
                  </a:lnTo>
                  <a:lnTo>
                    <a:pt x="938687" y="5050"/>
                  </a:lnTo>
                  <a:lnTo>
                    <a:pt x="1024022" y="5050"/>
                  </a:lnTo>
                  <a:lnTo>
                    <a:pt x="1109358" y="12626"/>
                  </a:lnTo>
                  <a:lnTo>
                    <a:pt x="1194693" y="42930"/>
                  </a:lnTo>
                  <a:lnTo>
                    <a:pt x="1280028" y="35354"/>
                  </a:lnTo>
                  <a:lnTo>
                    <a:pt x="1365363" y="37879"/>
                  </a:lnTo>
                  <a:lnTo>
                    <a:pt x="1450698" y="111113"/>
                  </a:lnTo>
                  <a:lnTo>
                    <a:pt x="1536034" y="113639"/>
                  </a:lnTo>
                  <a:lnTo>
                    <a:pt x="1621369" y="131316"/>
                  </a:lnTo>
                  <a:lnTo>
                    <a:pt x="1706704" y="186873"/>
                  </a:lnTo>
                  <a:lnTo>
                    <a:pt x="1792039" y="244955"/>
                  </a:lnTo>
                  <a:lnTo>
                    <a:pt x="1877375" y="338392"/>
                  </a:lnTo>
                  <a:lnTo>
                    <a:pt x="1962710" y="441930"/>
                  </a:lnTo>
                  <a:lnTo>
                    <a:pt x="2048045" y="545468"/>
                  </a:lnTo>
                  <a:lnTo>
                    <a:pt x="2133380" y="679309"/>
                  </a:lnTo>
                  <a:lnTo>
                    <a:pt x="2218716" y="818202"/>
                  </a:lnTo>
                  <a:lnTo>
                    <a:pt x="2304051" y="921740"/>
                  </a:lnTo>
                  <a:lnTo>
                    <a:pt x="2389386" y="1025278"/>
                  </a:lnTo>
                  <a:lnTo>
                    <a:pt x="2474721" y="1141442"/>
                  </a:lnTo>
                  <a:lnTo>
                    <a:pt x="2560057" y="1209626"/>
                  </a:lnTo>
                  <a:lnTo>
                    <a:pt x="2645392" y="1262657"/>
                  </a:lnTo>
                  <a:lnTo>
                    <a:pt x="2730727" y="1282860"/>
                  </a:lnTo>
                  <a:lnTo>
                    <a:pt x="2816062" y="1295487"/>
                  </a:lnTo>
                  <a:lnTo>
                    <a:pt x="2901397" y="1328316"/>
                  </a:lnTo>
                  <a:lnTo>
                    <a:pt x="2986733" y="1343468"/>
                  </a:lnTo>
                  <a:lnTo>
                    <a:pt x="3072068" y="1361145"/>
                  </a:lnTo>
                  <a:lnTo>
                    <a:pt x="3157403" y="1376297"/>
                  </a:lnTo>
                  <a:lnTo>
                    <a:pt x="3242738" y="1406600"/>
                  </a:lnTo>
                  <a:lnTo>
                    <a:pt x="3328074" y="1452056"/>
                  </a:lnTo>
                  <a:lnTo>
                    <a:pt x="3413409" y="1494987"/>
                  </a:lnTo>
                  <a:lnTo>
                    <a:pt x="3498744" y="1505088"/>
                  </a:lnTo>
                  <a:lnTo>
                    <a:pt x="3584079" y="1515189"/>
                  </a:lnTo>
                  <a:lnTo>
                    <a:pt x="3669415" y="1517714"/>
                  </a:lnTo>
                  <a:lnTo>
                    <a:pt x="3754750" y="1537917"/>
                  </a:lnTo>
                  <a:lnTo>
                    <a:pt x="3840085" y="1537917"/>
                  </a:lnTo>
                  <a:lnTo>
                    <a:pt x="3925420" y="1515189"/>
                  </a:lnTo>
                  <a:lnTo>
                    <a:pt x="4010755" y="1535392"/>
                  </a:lnTo>
                  <a:lnTo>
                    <a:pt x="4096091" y="1578322"/>
                  </a:lnTo>
                  <a:lnTo>
                    <a:pt x="4181426" y="1593474"/>
                  </a:lnTo>
                  <a:lnTo>
                    <a:pt x="4266761" y="1595999"/>
                  </a:lnTo>
                  <a:lnTo>
                    <a:pt x="4352096" y="1603575"/>
                  </a:lnTo>
                  <a:lnTo>
                    <a:pt x="4437432" y="1616202"/>
                  </a:lnTo>
                  <a:lnTo>
                    <a:pt x="4522767" y="1646505"/>
                  </a:lnTo>
                  <a:lnTo>
                    <a:pt x="4608102" y="1661657"/>
                  </a:lnTo>
                  <a:lnTo>
                    <a:pt x="4693437" y="1608626"/>
                  </a:lnTo>
                  <a:lnTo>
                    <a:pt x="4778773" y="1583373"/>
                  </a:lnTo>
                  <a:lnTo>
                    <a:pt x="4864108" y="1573271"/>
                  </a:lnTo>
                  <a:lnTo>
                    <a:pt x="4949443" y="1548018"/>
                  </a:lnTo>
                  <a:lnTo>
                    <a:pt x="5034778" y="1527816"/>
                  </a:lnTo>
                  <a:lnTo>
                    <a:pt x="5120114" y="1492461"/>
                  </a:lnTo>
                  <a:lnTo>
                    <a:pt x="5205449" y="1424278"/>
                  </a:lnTo>
                  <a:lnTo>
                    <a:pt x="5290784" y="1404075"/>
                  </a:lnTo>
                  <a:lnTo>
                    <a:pt x="5376119" y="1386398"/>
                  </a:lnTo>
                  <a:lnTo>
                    <a:pt x="5461454" y="1378822"/>
                  </a:lnTo>
                  <a:lnTo>
                    <a:pt x="5546790" y="1351044"/>
                  </a:lnTo>
                  <a:lnTo>
                    <a:pt x="5632125" y="1328316"/>
                  </a:lnTo>
                  <a:lnTo>
                    <a:pt x="5717460" y="1323265"/>
                  </a:lnTo>
                  <a:lnTo>
                    <a:pt x="5802795" y="1386398"/>
                  </a:lnTo>
                  <a:lnTo>
                    <a:pt x="5888131" y="136114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99085" y="3390684"/>
              <a:ext cx="5888131" cy="1247506"/>
            </a:xfrm>
            <a:custGeom>
              <a:avLst/>
              <a:pathLst>
                <a:path w="5888131" h="1247506">
                  <a:moveTo>
                    <a:pt x="0" y="0"/>
                  </a:moveTo>
                  <a:lnTo>
                    <a:pt x="85335" y="42930"/>
                  </a:lnTo>
                  <a:lnTo>
                    <a:pt x="170670" y="45455"/>
                  </a:lnTo>
                  <a:lnTo>
                    <a:pt x="256005" y="53031"/>
                  </a:lnTo>
                  <a:lnTo>
                    <a:pt x="341340" y="60607"/>
                  </a:lnTo>
                  <a:lnTo>
                    <a:pt x="426676" y="50506"/>
                  </a:lnTo>
                  <a:lnTo>
                    <a:pt x="512011" y="42930"/>
                  </a:lnTo>
                  <a:lnTo>
                    <a:pt x="597346" y="30303"/>
                  </a:lnTo>
                  <a:lnTo>
                    <a:pt x="682681" y="22727"/>
                  </a:lnTo>
                  <a:lnTo>
                    <a:pt x="768017" y="15151"/>
                  </a:lnTo>
                  <a:lnTo>
                    <a:pt x="853352" y="22727"/>
                  </a:lnTo>
                  <a:lnTo>
                    <a:pt x="938687" y="15151"/>
                  </a:lnTo>
                  <a:lnTo>
                    <a:pt x="1024022" y="10101"/>
                  </a:lnTo>
                  <a:lnTo>
                    <a:pt x="1109358" y="17677"/>
                  </a:lnTo>
                  <a:lnTo>
                    <a:pt x="1194693" y="58082"/>
                  </a:lnTo>
                  <a:lnTo>
                    <a:pt x="1280028" y="50506"/>
                  </a:lnTo>
                  <a:lnTo>
                    <a:pt x="1365363" y="55556"/>
                  </a:lnTo>
                  <a:lnTo>
                    <a:pt x="1450698" y="58082"/>
                  </a:lnTo>
                  <a:lnTo>
                    <a:pt x="1536034" y="80810"/>
                  </a:lnTo>
                  <a:lnTo>
                    <a:pt x="1621369" y="111113"/>
                  </a:lnTo>
                  <a:lnTo>
                    <a:pt x="1706704" y="146468"/>
                  </a:lnTo>
                  <a:lnTo>
                    <a:pt x="1792039" y="196974"/>
                  </a:lnTo>
                  <a:lnTo>
                    <a:pt x="1877375" y="250006"/>
                  </a:lnTo>
                  <a:lnTo>
                    <a:pt x="1962710" y="325765"/>
                  </a:lnTo>
                  <a:lnTo>
                    <a:pt x="2048045" y="388898"/>
                  </a:lnTo>
                  <a:lnTo>
                    <a:pt x="2133380" y="479810"/>
                  </a:lnTo>
                  <a:lnTo>
                    <a:pt x="2218716" y="585873"/>
                  </a:lnTo>
                  <a:lnTo>
                    <a:pt x="2304051" y="686885"/>
                  </a:lnTo>
                  <a:lnTo>
                    <a:pt x="2389386" y="772746"/>
                  </a:lnTo>
                  <a:lnTo>
                    <a:pt x="2474721" y="861132"/>
                  </a:lnTo>
                  <a:lnTo>
                    <a:pt x="2560057" y="926790"/>
                  </a:lnTo>
                  <a:lnTo>
                    <a:pt x="2645392" y="979822"/>
                  </a:lnTo>
                  <a:lnTo>
                    <a:pt x="2730727" y="1002550"/>
                  </a:lnTo>
                  <a:lnTo>
                    <a:pt x="2816062" y="1015176"/>
                  </a:lnTo>
                  <a:lnTo>
                    <a:pt x="2901397" y="1040430"/>
                  </a:lnTo>
                  <a:lnTo>
                    <a:pt x="2986733" y="1050531"/>
                  </a:lnTo>
                  <a:lnTo>
                    <a:pt x="3072068" y="1080835"/>
                  </a:lnTo>
                  <a:lnTo>
                    <a:pt x="3157403" y="1095987"/>
                  </a:lnTo>
                  <a:lnTo>
                    <a:pt x="3242738" y="1118714"/>
                  </a:lnTo>
                  <a:lnTo>
                    <a:pt x="3328074" y="1136392"/>
                  </a:lnTo>
                  <a:lnTo>
                    <a:pt x="3413409" y="1151544"/>
                  </a:lnTo>
                  <a:lnTo>
                    <a:pt x="3498744" y="1138917"/>
                  </a:lnTo>
                  <a:lnTo>
                    <a:pt x="3584079" y="1118714"/>
                  </a:lnTo>
                  <a:lnTo>
                    <a:pt x="3669415" y="1101037"/>
                  </a:lnTo>
                  <a:lnTo>
                    <a:pt x="3754750" y="1090936"/>
                  </a:lnTo>
                  <a:lnTo>
                    <a:pt x="3840085" y="1068208"/>
                  </a:lnTo>
                  <a:lnTo>
                    <a:pt x="3925420" y="1040430"/>
                  </a:lnTo>
                  <a:lnTo>
                    <a:pt x="4010755" y="1070733"/>
                  </a:lnTo>
                  <a:lnTo>
                    <a:pt x="4096091" y="1133866"/>
                  </a:lnTo>
                  <a:lnTo>
                    <a:pt x="4181426" y="1156594"/>
                  </a:lnTo>
                  <a:lnTo>
                    <a:pt x="4266761" y="1159120"/>
                  </a:lnTo>
                  <a:lnTo>
                    <a:pt x="4352096" y="1169221"/>
                  </a:lnTo>
                  <a:lnTo>
                    <a:pt x="4437432" y="1184373"/>
                  </a:lnTo>
                  <a:lnTo>
                    <a:pt x="4522767" y="1229828"/>
                  </a:lnTo>
                  <a:lnTo>
                    <a:pt x="4608102" y="1247506"/>
                  </a:lnTo>
                  <a:lnTo>
                    <a:pt x="4693437" y="1184373"/>
                  </a:lnTo>
                  <a:lnTo>
                    <a:pt x="4778773" y="1159120"/>
                  </a:lnTo>
                  <a:lnTo>
                    <a:pt x="4864108" y="1141442"/>
                  </a:lnTo>
                  <a:lnTo>
                    <a:pt x="4949443" y="1121240"/>
                  </a:lnTo>
                  <a:lnTo>
                    <a:pt x="5034778" y="1106088"/>
                  </a:lnTo>
                  <a:lnTo>
                    <a:pt x="5120114" y="1065683"/>
                  </a:lnTo>
                  <a:lnTo>
                    <a:pt x="5205449" y="987398"/>
                  </a:lnTo>
                  <a:lnTo>
                    <a:pt x="5290784" y="962145"/>
                  </a:lnTo>
                  <a:lnTo>
                    <a:pt x="5376119" y="946993"/>
                  </a:lnTo>
                  <a:lnTo>
                    <a:pt x="5461454" y="941942"/>
                  </a:lnTo>
                  <a:lnTo>
                    <a:pt x="5546790" y="921740"/>
                  </a:lnTo>
                  <a:lnTo>
                    <a:pt x="5632125" y="906588"/>
                  </a:lnTo>
                  <a:lnTo>
                    <a:pt x="5717460" y="911639"/>
                  </a:lnTo>
                  <a:lnTo>
                    <a:pt x="5802795" y="974771"/>
                  </a:lnTo>
                  <a:lnTo>
                    <a:pt x="5888131" y="96214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99085" y="3420988"/>
              <a:ext cx="5888131" cy="1295487"/>
            </a:xfrm>
            <a:custGeom>
              <a:avLst/>
              <a:pathLst>
                <a:path w="5888131" h="1295487">
                  <a:moveTo>
                    <a:pt x="0" y="0"/>
                  </a:moveTo>
                  <a:lnTo>
                    <a:pt x="85335" y="2525"/>
                  </a:lnTo>
                  <a:lnTo>
                    <a:pt x="170670" y="2525"/>
                  </a:lnTo>
                  <a:lnTo>
                    <a:pt x="256005" y="7575"/>
                  </a:lnTo>
                  <a:lnTo>
                    <a:pt x="341340" y="12626"/>
                  </a:lnTo>
                  <a:lnTo>
                    <a:pt x="426676" y="10101"/>
                  </a:lnTo>
                  <a:lnTo>
                    <a:pt x="512011" y="10101"/>
                  </a:lnTo>
                  <a:lnTo>
                    <a:pt x="597346" y="10101"/>
                  </a:lnTo>
                  <a:lnTo>
                    <a:pt x="682681" y="7575"/>
                  </a:lnTo>
                  <a:lnTo>
                    <a:pt x="768017" y="10101"/>
                  </a:lnTo>
                  <a:lnTo>
                    <a:pt x="853352" y="179297"/>
                  </a:lnTo>
                  <a:lnTo>
                    <a:pt x="938687" y="169196"/>
                  </a:lnTo>
                  <a:lnTo>
                    <a:pt x="1024022" y="166670"/>
                  </a:lnTo>
                  <a:lnTo>
                    <a:pt x="1109358" y="166670"/>
                  </a:lnTo>
                  <a:lnTo>
                    <a:pt x="1194693" y="169196"/>
                  </a:lnTo>
                  <a:lnTo>
                    <a:pt x="1280028" y="156569"/>
                  </a:lnTo>
                  <a:lnTo>
                    <a:pt x="1365363" y="156569"/>
                  </a:lnTo>
                  <a:lnTo>
                    <a:pt x="1450698" y="22727"/>
                  </a:lnTo>
                  <a:lnTo>
                    <a:pt x="1536034" y="118689"/>
                  </a:lnTo>
                  <a:lnTo>
                    <a:pt x="1621369" y="174246"/>
                  </a:lnTo>
                  <a:lnTo>
                    <a:pt x="1706704" y="184348"/>
                  </a:lnTo>
                  <a:lnTo>
                    <a:pt x="1792039" y="255056"/>
                  </a:lnTo>
                  <a:lnTo>
                    <a:pt x="1877375" y="287886"/>
                  </a:lnTo>
                  <a:lnTo>
                    <a:pt x="1962710" y="371221"/>
                  </a:lnTo>
                  <a:lnTo>
                    <a:pt x="2048045" y="426778"/>
                  </a:lnTo>
                  <a:lnTo>
                    <a:pt x="2133380" y="441930"/>
                  </a:lnTo>
                  <a:lnTo>
                    <a:pt x="2218716" y="517689"/>
                  </a:lnTo>
                  <a:lnTo>
                    <a:pt x="2304051" y="641430"/>
                  </a:lnTo>
                  <a:lnTo>
                    <a:pt x="2389386" y="717189"/>
                  </a:lnTo>
                  <a:lnTo>
                    <a:pt x="2474721" y="803050"/>
                  </a:lnTo>
                  <a:lnTo>
                    <a:pt x="2560057" y="858607"/>
                  </a:lnTo>
                  <a:lnTo>
                    <a:pt x="2645392" y="904063"/>
                  </a:lnTo>
                  <a:lnTo>
                    <a:pt x="2730727" y="941942"/>
                  </a:lnTo>
                  <a:lnTo>
                    <a:pt x="2816062" y="959620"/>
                  </a:lnTo>
                  <a:lnTo>
                    <a:pt x="2901397" y="977297"/>
                  </a:lnTo>
                  <a:lnTo>
                    <a:pt x="2986733" y="987398"/>
                  </a:lnTo>
                  <a:lnTo>
                    <a:pt x="3072068" y="1000025"/>
                  </a:lnTo>
                  <a:lnTo>
                    <a:pt x="3157403" y="1010126"/>
                  </a:lnTo>
                  <a:lnTo>
                    <a:pt x="3242738" y="1022752"/>
                  </a:lnTo>
                  <a:lnTo>
                    <a:pt x="3328074" y="1032854"/>
                  </a:lnTo>
                  <a:lnTo>
                    <a:pt x="3413409" y="1042955"/>
                  </a:lnTo>
                  <a:lnTo>
                    <a:pt x="3498744" y="1045480"/>
                  </a:lnTo>
                  <a:lnTo>
                    <a:pt x="3584079" y="1040430"/>
                  </a:lnTo>
                  <a:lnTo>
                    <a:pt x="3669415" y="1030328"/>
                  </a:lnTo>
                  <a:lnTo>
                    <a:pt x="3754750" y="1032854"/>
                  </a:lnTo>
                  <a:lnTo>
                    <a:pt x="3840085" y="1032854"/>
                  </a:lnTo>
                  <a:lnTo>
                    <a:pt x="3925420" y="1037904"/>
                  </a:lnTo>
                  <a:lnTo>
                    <a:pt x="4010755" y="1095987"/>
                  </a:lnTo>
                  <a:lnTo>
                    <a:pt x="4096091" y="1176797"/>
                  </a:lnTo>
                  <a:lnTo>
                    <a:pt x="4181426" y="1191949"/>
                  </a:lnTo>
                  <a:lnTo>
                    <a:pt x="4266761" y="1199525"/>
                  </a:lnTo>
                  <a:lnTo>
                    <a:pt x="4352096" y="1219727"/>
                  </a:lnTo>
                  <a:lnTo>
                    <a:pt x="4437432" y="1239930"/>
                  </a:lnTo>
                  <a:lnTo>
                    <a:pt x="4522767" y="1280335"/>
                  </a:lnTo>
                  <a:lnTo>
                    <a:pt x="4608102" y="1295487"/>
                  </a:lnTo>
                  <a:lnTo>
                    <a:pt x="4693437" y="1214676"/>
                  </a:lnTo>
                  <a:lnTo>
                    <a:pt x="4778773" y="1186898"/>
                  </a:lnTo>
                  <a:lnTo>
                    <a:pt x="4864108" y="1161645"/>
                  </a:lnTo>
                  <a:lnTo>
                    <a:pt x="4949443" y="1126290"/>
                  </a:lnTo>
                  <a:lnTo>
                    <a:pt x="5034778" y="1088411"/>
                  </a:lnTo>
                  <a:lnTo>
                    <a:pt x="5120114" y="1022752"/>
                  </a:lnTo>
                  <a:lnTo>
                    <a:pt x="5205449" y="924265"/>
                  </a:lnTo>
                  <a:lnTo>
                    <a:pt x="5290784" y="899012"/>
                  </a:lnTo>
                  <a:lnTo>
                    <a:pt x="5376119" y="886385"/>
                  </a:lnTo>
                  <a:lnTo>
                    <a:pt x="5461454" y="876284"/>
                  </a:lnTo>
                  <a:lnTo>
                    <a:pt x="5546790" y="861132"/>
                  </a:lnTo>
                  <a:lnTo>
                    <a:pt x="5632125" y="848506"/>
                  </a:lnTo>
                  <a:lnTo>
                    <a:pt x="5717460" y="873759"/>
                  </a:lnTo>
                  <a:lnTo>
                    <a:pt x="5802795" y="967195"/>
                  </a:lnTo>
                  <a:lnTo>
                    <a:pt x="5888131" y="95709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99085" y="3090171"/>
              <a:ext cx="5888131" cy="1075784"/>
            </a:xfrm>
            <a:custGeom>
              <a:avLst/>
              <a:pathLst>
                <a:path w="5888131" h="1075784">
                  <a:moveTo>
                    <a:pt x="0" y="325765"/>
                  </a:moveTo>
                  <a:lnTo>
                    <a:pt x="85335" y="353544"/>
                  </a:lnTo>
                  <a:lnTo>
                    <a:pt x="170670" y="353544"/>
                  </a:lnTo>
                  <a:lnTo>
                    <a:pt x="256005" y="358594"/>
                  </a:lnTo>
                  <a:lnTo>
                    <a:pt x="341340" y="363645"/>
                  </a:lnTo>
                  <a:lnTo>
                    <a:pt x="426676" y="348493"/>
                  </a:lnTo>
                  <a:lnTo>
                    <a:pt x="512011" y="345968"/>
                  </a:lnTo>
                  <a:lnTo>
                    <a:pt x="597346" y="340917"/>
                  </a:lnTo>
                  <a:lnTo>
                    <a:pt x="682681" y="330816"/>
                  </a:lnTo>
                  <a:lnTo>
                    <a:pt x="768017" y="310613"/>
                  </a:lnTo>
                  <a:lnTo>
                    <a:pt x="853352" y="260107"/>
                  </a:lnTo>
                  <a:lnTo>
                    <a:pt x="938687" y="244955"/>
                  </a:lnTo>
                  <a:lnTo>
                    <a:pt x="1024022" y="224753"/>
                  </a:lnTo>
                  <a:lnTo>
                    <a:pt x="1109358" y="199499"/>
                  </a:lnTo>
                  <a:lnTo>
                    <a:pt x="1194693" y="194449"/>
                  </a:lnTo>
                  <a:lnTo>
                    <a:pt x="1280028" y="126265"/>
                  </a:lnTo>
                  <a:lnTo>
                    <a:pt x="1365363" y="103537"/>
                  </a:lnTo>
                  <a:lnTo>
                    <a:pt x="1450698" y="108588"/>
                  </a:lnTo>
                  <a:lnTo>
                    <a:pt x="1536034" y="90911"/>
                  </a:lnTo>
                  <a:lnTo>
                    <a:pt x="1621369" y="90911"/>
                  </a:lnTo>
                  <a:lnTo>
                    <a:pt x="1706704" y="95962"/>
                  </a:lnTo>
                  <a:lnTo>
                    <a:pt x="1792039" y="101012"/>
                  </a:lnTo>
                  <a:lnTo>
                    <a:pt x="1877375" y="27778"/>
                  </a:lnTo>
                  <a:lnTo>
                    <a:pt x="1962710" y="0"/>
                  </a:lnTo>
                  <a:lnTo>
                    <a:pt x="2048045" y="7575"/>
                  </a:lnTo>
                  <a:lnTo>
                    <a:pt x="2133380" y="47981"/>
                  </a:lnTo>
                  <a:lnTo>
                    <a:pt x="2218716" y="70708"/>
                  </a:lnTo>
                  <a:lnTo>
                    <a:pt x="2304051" y="128791"/>
                  </a:lnTo>
                  <a:lnTo>
                    <a:pt x="2389386" y="209601"/>
                  </a:lnTo>
                  <a:lnTo>
                    <a:pt x="2474721" y="454556"/>
                  </a:lnTo>
                  <a:lnTo>
                    <a:pt x="2560057" y="573246"/>
                  </a:lnTo>
                  <a:lnTo>
                    <a:pt x="2645392" y="641430"/>
                  </a:lnTo>
                  <a:lnTo>
                    <a:pt x="2730727" y="656582"/>
                  </a:lnTo>
                  <a:lnTo>
                    <a:pt x="2816062" y="689411"/>
                  </a:lnTo>
                  <a:lnTo>
                    <a:pt x="2901397" y="742442"/>
                  </a:lnTo>
                  <a:lnTo>
                    <a:pt x="2986733" y="767696"/>
                  </a:lnTo>
                  <a:lnTo>
                    <a:pt x="3072068" y="782847"/>
                  </a:lnTo>
                  <a:lnTo>
                    <a:pt x="3157403" y="770221"/>
                  </a:lnTo>
                  <a:lnTo>
                    <a:pt x="3242738" y="795474"/>
                  </a:lnTo>
                  <a:lnTo>
                    <a:pt x="3328074" y="808101"/>
                  </a:lnTo>
                  <a:lnTo>
                    <a:pt x="3413409" y="813151"/>
                  </a:lnTo>
                  <a:lnTo>
                    <a:pt x="3498744" y="760120"/>
                  </a:lnTo>
                  <a:lnTo>
                    <a:pt x="3584079" y="722240"/>
                  </a:lnTo>
                  <a:lnTo>
                    <a:pt x="3669415" y="684360"/>
                  </a:lnTo>
                  <a:lnTo>
                    <a:pt x="3754750" y="636379"/>
                  </a:lnTo>
                  <a:lnTo>
                    <a:pt x="3840085" y="522740"/>
                  </a:lnTo>
                  <a:lnTo>
                    <a:pt x="3925420" y="419202"/>
                  </a:lnTo>
                  <a:lnTo>
                    <a:pt x="4010755" y="477284"/>
                  </a:lnTo>
                  <a:lnTo>
                    <a:pt x="4096091" y="669208"/>
                  </a:lnTo>
                  <a:lnTo>
                    <a:pt x="4181426" y="689411"/>
                  </a:lnTo>
                  <a:lnTo>
                    <a:pt x="4266761" y="707088"/>
                  </a:lnTo>
                  <a:lnTo>
                    <a:pt x="4352096" y="750018"/>
                  </a:lnTo>
                  <a:lnTo>
                    <a:pt x="4437432" y="818202"/>
                  </a:lnTo>
                  <a:lnTo>
                    <a:pt x="4522767" y="954569"/>
                  </a:lnTo>
                  <a:lnTo>
                    <a:pt x="4608102" y="1075784"/>
                  </a:lnTo>
                  <a:lnTo>
                    <a:pt x="4693437" y="901537"/>
                  </a:lnTo>
                  <a:lnTo>
                    <a:pt x="4778773" y="896487"/>
                  </a:lnTo>
                  <a:lnTo>
                    <a:pt x="4864108" y="909113"/>
                  </a:lnTo>
                  <a:lnTo>
                    <a:pt x="4949443" y="919214"/>
                  </a:lnTo>
                  <a:lnTo>
                    <a:pt x="5034778" y="957094"/>
                  </a:lnTo>
                  <a:lnTo>
                    <a:pt x="5120114" y="924265"/>
                  </a:lnTo>
                  <a:lnTo>
                    <a:pt x="5205449" y="752544"/>
                  </a:lnTo>
                  <a:lnTo>
                    <a:pt x="5290784" y="750018"/>
                  </a:lnTo>
                  <a:lnTo>
                    <a:pt x="5376119" y="744968"/>
                  </a:lnTo>
                  <a:lnTo>
                    <a:pt x="5461454" y="734866"/>
                  </a:lnTo>
                  <a:lnTo>
                    <a:pt x="5546790" y="712139"/>
                  </a:lnTo>
                  <a:lnTo>
                    <a:pt x="5632125" y="671734"/>
                  </a:lnTo>
                  <a:lnTo>
                    <a:pt x="5717460" y="654056"/>
                  </a:lnTo>
                  <a:lnTo>
                    <a:pt x="5802795" y="825778"/>
                  </a:lnTo>
                  <a:lnTo>
                    <a:pt x="5888131" y="800525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9085" y="2759355"/>
              <a:ext cx="5888131" cy="1833379"/>
            </a:xfrm>
            <a:custGeom>
              <a:avLst/>
              <a:pathLst>
                <a:path w="5888131" h="1833379">
                  <a:moveTo>
                    <a:pt x="0" y="340917"/>
                  </a:moveTo>
                  <a:lnTo>
                    <a:pt x="85335" y="535366"/>
                  </a:lnTo>
                  <a:lnTo>
                    <a:pt x="170670" y="542942"/>
                  </a:lnTo>
                  <a:lnTo>
                    <a:pt x="256005" y="560620"/>
                  </a:lnTo>
                  <a:lnTo>
                    <a:pt x="341340" y="593449"/>
                  </a:lnTo>
                  <a:lnTo>
                    <a:pt x="426676" y="510113"/>
                  </a:lnTo>
                  <a:lnTo>
                    <a:pt x="512011" y="472234"/>
                  </a:lnTo>
                  <a:lnTo>
                    <a:pt x="597346" y="378797"/>
                  </a:lnTo>
                  <a:lnTo>
                    <a:pt x="682681" y="318189"/>
                  </a:lnTo>
                  <a:lnTo>
                    <a:pt x="768017" y="308088"/>
                  </a:lnTo>
                  <a:lnTo>
                    <a:pt x="853352" y="47981"/>
                  </a:lnTo>
                  <a:lnTo>
                    <a:pt x="938687" y="10101"/>
                  </a:lnTo>
                  <a:lnTo>
                    <a:pt x="1024022" y="0"/>
                  </a:lnTo>
                  <a:lnTo>
                    <a:pt x="1109358" y="2525"/>
                  </a:lnTo>
                  <a:lnTo>
                    <a:pt x="1194693" y="224753"/>
                  </a:lnTo>
                  <a:lnTo>
                    <a:pt x="1280028" y="169196"/>
                  </a:lnTo>
                  <a:lnTo>
                    <a:pt x="1365363" y="121215"/>
                  </a:lnTo>
                  <a:lnTo>
                    <a:pt x="1450698" y="320715"/>
                  </a:lnTo>
                  <a:lnTo>
                    <a:pt x="1536034" y="227278"/>
                  </a:lnTo>
                  <a:lnTo>
                    <a:pt x="1621369" y="184348"/>
                  </a:lnTo>
                  <a:lnTo>
                    <a:pt x="1706704" y="285360"/>
                  </a:lnTo>
                  <a:lnTo>
                    <a:pt x="1792039" y="358594"/>
                  </a:lnTo>
                  <a:lnTo>
                    <a:pt x="1877375" y="520215"/>
                  </a:lnTo>
                  <a:lnTo>
                    <a:pt x="1962710" y="565670"/>
                  </a:lnTo>
                  <a:lnTo>
                    <a:pt x="2048045" y="565670"/>
                  </a:lnTo>
                  <a:lnTo>
                    <a:pt x="2133380" y="792949"/>
                  </a:lnTo>
                  <a:lnTo>
                    <a:pt x="2218716" y="1030328"/>
                  </a:lnTo>
                  <a:lnTo>
                    <a:pt x="2304051" y="1123765"/>
                  </a:lnTo>
                  <a:lnTo>
                    <a:pt x="2389386" y="1184373"/>
                  </a:lnTo>
                  <a:lnTo>
                    <a:pt x="2474721" y="1252556"/>
                  </a:lnTo>
                  <a:lnTo>
                    <a:pt x="2560057" y="1368721"/>
                  </a:lnTo>
                  <a:lnTo>
                    <a:pt x="2645392" y="1515189"/>
                  </a:lnTo>
                  <a:lnTo>
                    <a:pt x="2730727" y="1517714"/>
                  </a:lnTo>
                  <a:lnTo>
                    <a:pt x="2816062" y="1505088"/>
                  </a:lnTo>
                  <a:lnTo>
                    <a:pt x="2901397" y="1535392"/>
                  </a:lnTo>
                  <a:lnTo>
                    <a:pt x="2986733" y="1550543"/>
                  </a:lnTo>
                  <a:lnTo>
                    <a:pt x="3072068" y="1606100"/>
                  </a:lnTo>
                  <a:lnTo>
                    <a:pt x="3157403" y="1666708"/>
                  </a:lnTo>
                  <a:lnTo>
                    <a:pt x="3242738" y="1742467"/>
                  </a:lnTo>
                  <a:lnTo>
                    <a:pt x="3328074" y="1785398"/>
                  </a:lnTo>
                  <a:lnTo>
                    <a:pt x="3413409" y="1828328"/>
                  </a:lnTo>
                  <a:lnTo>
                    <a:pt x="3498744" y="1805600"/>
                  </a:lnTo>
                  <a:lnTo>
                    <a:pt x="3584079" y="1777822"/>
                  </a:lnTo>
                  <a:lnTo>
                    <a:pt x="3669415" y="1757619"/>
                  </a:lnTo>
                  <a:lnTo>
                    <a:pt x="3754750" y="1747518"/>
                  </a:lnTo>
                  <a:lnTo>
                    <a:pt x="3840085" y="1729841"/>
                  </a:lnTo>
                  <a:lnTo>
                    <a:pt x="3925420" y="1712164"/>
                  </a:lnTo>
                  <a:lnTo>
                    <a:pt x="4010755" y="1739942"/>
                  </a:lnTo>
                  <a:lnTo>
                    <a:pt x="4096091" y="1790448"/>
                  </a:lnTo>
                  <a:lnTo>
                    <a:pt x="4181426" y="1823278"/>
                  </a:lnTo>
                  <a:lnTo>
                    <a:pt x="4266761" y="1828328"/>
                  </a:lnTo>
                  <a:lnTo>
                    <a:pt x="4352096" y="1818227"/>
                  </a:lnTo>
                  <a:lnTo>
                    <a:pt x="4437432" y="1810651"/>
                  </a:lnTo>
                  <a:lnTo>
                    <a:pt x="4522767" y="1833379"/>
                  </a:lnTo>
                  <a:lnTo>
                    <a:pt x="4608102" y="1825803"/>
                  </a:lnTo>
                  <a:lnTo>
                    <a:pt x="4693437" y="1765195"/>
                  </a:lnTo>
                  <a:lnTo>
                    <a:pt x="4778773" y="1717214"/>
                  </a:lnTo>
                  <a:lnTo>
                    <a:pt x="4864108" y="1684385"/>
                  </a:lnTo>
                  <a:lnTo>
                    <a:pt x="4949443" y="1651556"/>
                  </a:lnTo>
                  <a:lnTo>
                    <a:pt x="5034778" y="1631354"/>
                  </a:lnTo>
                  <a:lnTo>
                    <a:pt x="5120114" y="1578322"/>
                  </a:lnTo>
                  <a:lnTo>
                    <a:pt x="5205449" y="1492461"/>
                  </a:lnTo>
                  <a:lnTo>
                    <a:pt x="5290784" y="1449531"/>
                  </a:lnTo>
                  <a:lnTo>
                    <a:pt x="5376119" y="1426803"/>
                  </a:lnTo>
                  <a:lnTo>
                    <a:pt x="5461454" y="1426803"/>
                  </a:lnTo>
                  <a:lnTo>
                    <a:pt x="5546790" y="1399025"/>
                  </a:lnTo>
                  <a:lnTo>
                    <a:pt x="5632125" y="1378822"/>
                  </a:lnTo>
                  <a:lnTo>
                    <a:pt x="5717460" y="1388923"/>
                  </a:lnTo>
                  <a:lnTo>
                    <a:pt x="5802795" y="1447006"/>
                  </a:lnTo>
                  <a:lnTo>
                    <a:pt x="5888131" y="1419227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99085" y="2898247"/>
              <a:ext cx="5888131" cy="553044"/>
            </a:xfrm>
            <a:custGeom>
              <a:avLst/>
              <a:pathLst>
                <a:path w="5888131" h="553044">
                  <a:moveTo>
                    <a:pt x="0" y="553044"/>
                  </a:moveTo>
                  <a:lnTo>
                    <a:pt x="85335" y="542942"/>
                  </a:lnTo>
                  <a:lnTo>
                    <a:pt x="170670" y="542942"/>
                  </a:lnTo>
                  <a:lnTo>
                    <a:pt x="256005" y="540417"/>
                  </a:lnTo>
                  <a:lnTo>
                    <a:pt x="341340" y="537892"/>
                  </a:lnTo>
                  <a:lnTo>
                    <a:pt x="426676" y="542942"/>
                  </a:lnTo>
                  <a:lnTo>
                    <a:pt x="512011" y="545468"/>
                  </a:lnTo>
                  <a:lnTo>
                    <a:pt x="597346" y="547993"/>
                  </a:lnTo>
                  <a:lnTo>
                    <a:pt x="682681" y="550518"/>
                  </a:lnTo>
                  <a:lnTo>
                    <a:pt x="768017" y="553044"/>
                  </a:lnTo>
                  <a:lnTo>
                    <a:pt x="853352" y="522740"/>
                  </a:lnTo>
                  <a:lnTo>
                    <a:pt x="938687" y="525265"/>
                  </a:lnTo>
                  <a:lnTo>
                    <a:pt x="1024022" y="525265"/>
                  </a:lnTo>
                  <a:lnTo>
                    <a:pt x="1109358" y="522740"/>
                  </a:lnTo>
                  <a:lnTo>
                    <a:pt x="1194693" y="512639"/>
                  </a:lnTo>
                  <a:lnTo>
                    <a:pt x="1280028" y="512639"/>
                  </a:lnTo>
                  <a:lnTo>
                    <a:pt x="1365363" y="507588"/>
                  </a:lnTo>
                  <a:lnTo>
                    <a:pt x="1450698" y="527791"/>
                  </a:lnTo>
                  <a:lnTo>
                    <a:pt x="1536034" y="507588"/>
                  </a:lnTo>
                  <a:lnTo>
                    <a:pt x="1621369" y="492436"/>
                  </a:lnTo>
                  <a:lnTo>
                    <a:pt x="1706704" y="477284"/>
                  </a:lnTo>
                  <a:lnTo>
                    <a:pt x="1792039" y="462132"/>
                  </a:lnTo>
                  <a:lnTo>
                    <a:pt x="1877375" y="446980"/>
                  </a:lnTo>
                  <a:lnTo>
                    <a:pt x="1962710" y="411626"/>
                  </a:lnTo>
                  <a:lnTo>
                    <a:pt x="2048045" y="381322"/>
                  </a:lnTo>
                  <a:lnTo>
                    <a:pt x="2133380" y="345968"/>
                  </a:lnTo>
                  <a:lnTo>
                    <a:pt x="2218716" y="292936"/>
                  </a:lnTo>
                  <a:lnTo>
                    <a:pt x="2304051" y="234854"/>
                  </a:lnTo>
                  <a:lnTo>
                    <a:pt x="2389386" y="207075"/>
                  </a:lnTo>
                  <a:lnTo>
                    <a:pt x="2474721" y="181822"/>
                  </a:lnTo>
                  <a:lnTo>
                    <a:pt x="2560057" y="151518"/>
                  </a:lnTo>
                  <a:lnTo>
                    <a:pt x="2645392" y="123740"/>
                  </a:lnTo>
                  <a:lnTo>
                    <a:pt x="2730727" y="108588"/>
                  </a:lnTo>
                  <a:lnTo>
                    <a:pt x="2816062" y="101012"/>
                  </a:lnTo>
                  <a:lnTo>
                    <a:pt x="2901397" y="90911"/>
                  </a:lnTo>
                  <a:lnTo>
                    <a:pt x="2986733" y="88386"/>
                  </a:lnTo>
                  <a:lnTo>
                    <a:pt x="3072068" y="85860"/>
                  </a:lnTo>
                  <a:lnTo>
                    <a:pt x="3157403" y="78284"/>
                  </a:lnTo>
                  <a:lnTo>
                    <a:pt x="3242738" y="70708"/>
                  </a:lnTo>
                  <a:lnTo>
                    <a:pt x="3328074" y="63132"/>
                  </a:lnTo>
                  <a:lnTo>
                    <a:pt x="3413409" y="58082"/>
                  </a:lnTo>
                  <a:lnTo>
                    <a:pt x="3498744" y="60607"/>
                  </a:lnTo>
                  <a:lnTo>
                    <a:pt x="3584079" y="63132"/>
                  </a:lnTo>
                  <a:lnTo>
                    <a:pt x="3669415" y="65658"/>
                  </a:lnTo>
                  <a:lnTo>
                    <a:pt x="3754750" y="65658"/>
                  </a:lnTo>
                  <a:lnTo>
                    <a:pt x="3840085" y="70708"/>
                  </a:lnTo>
                  <a:lnTo>
                    <a:pt x="3925420" y="75759"/>
                  </a:lnTo>
                  <a:lnTo>
                    <a:pt x="4010755" y="55556"/>
                  </a:lnTo>
                  <a:lnTo>
                    <a:pt x="4096091" y="32829"/>
                  </a:lnTo>
                  <a:lnTo>
                    <a:pt x="4181426" y="27778"/>
                  </a:lnTo>
                  <a:lnTo>
                    <a:pt x="4266761" y="27778"/>
                  </a:lnTo>
                  <a:lnTo>
                    <a:pt x="4352096" y="22727"/>
                  </a:lnTo>
                  <a:lnTo>
                    <a:pt x="4437432" y="15151"/>
                  </a:lnTo>
                  <a:lnTo>
                    <a:pt x="4522767" y="0"/>
                  </a:lnTo>
                  <a:lnTo>
                    <a:pt x="4608102" y="2525"/>
                  </a:lnTo>
                  <a:lnTo>
                    <a:pt x="4693437" y="27778"/>
                  </a:lnTo>
                  <a:lnTo>
                    <a:pt x="4778773" y="35354"/>
                  </a:lnTo>
                  <a:lnTo>
                    <a:pt x="4864108" y="40405"/>
                  </a:lnTo>
                  <a:lnTo>
                    <a:pt x="4949443" y="55556"/>
                  </a:lnTo>
                  <a:lnTo>
                    <a:pt x="5034778" y="68183"/>
                  </a:lnTo>
                  <a:lnTo>
                    <a:pt x="5120114" y="90911"/>
                  </a:lnTo>
                  <a:lnTo>
                    <a:pt x="5205449" y="121215"/>
                  </a:lnTo>
                  <a:lnTo>
                    <a:pt x="5290784" y="131316"/>
                  </a:lnTo>
                  <a:lnTo>
                    <a:pt x="5376119" y="136367"/>
                  </a:lnTo>
                  <a:lnTo>
                    <a:pt x="5461454" y="136367"/>
                  </a:lnTo>
                  <a:lnTo>
                    <a:pt x="5546790" y="143943"/>
                  </a:lnTo>
                  <a:lnTo>
                    <a:pt x="5632125" y="148993"/>
                  </a:lnTo>
                  <a:lnTo>
                    <a:pt x="5717460" y="141417"/>
                  </a:lnTo>
                  <a:lnTo>
                    <a:pt x="5802795" y="103537"/>
                  </a:lnTo>
                  <a:lnTo>
                    <a:pt x="5888131" y="111113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99085" y="3304823"/>
              <a:ext cx="5888131" cy="1661657"/>
            </a:xfrm>
            <a:custGeom>
              <a:avLst/>
              <a:pathLst>
                <a:path w="5888131" h="1661657">
                  <a:moveTo>
                    <a:pt x="0" y="75759"/>
                  </a:moveTo>
                  <a:lnTo>
                    <a:pt x="85335" y="113639"/>
                  </a:lnTo>
                  <a:lnTo>
                    <a:pt x="170670" y="116164"/>
                  </a:lnTo>
                  <a:lnTo>
                    <a:pt x="256005" y="123740"/>
                  </a:lnTo>
                  <a:lnTo>
                    <a:pt x="341340" y="123740"/>
                  </a:lnTo>
                  <a:lnTo>
                    <a:pt x="426676" y="106063"/>
                  </a:lnTo>
                  <a:lnTo>
                    <a:pt x="512011" y="103537"/>
                  </a:lnTo>
                  <a:lnTo>
                    <a:pt x="597346" y="98487"/>
                  </a:lnTo>
                  <a:lnTo>
                    <a:pt x="682681" y="93436"/>
                  </a:lnTo>
                  <a:lnTo>
                    <a:pt x="768017" y="75759"/>
                  </a:lnTo>
                  <a:lnTo>
                    <a:pt x="853352" y="0"/>
                  </a:lnTo>
                  <a:lnTo>
                    <a:pt x="938687" y="5050"/>
                  </a:lnTo>
                  <a:lnTo>
                    <a:pt x="1024022" y="5050"/>
                  </a:lnTo>
                  <a:lnTo>
                    <a:pt x="1109358" y="12626"/>
                  </a:lnTo>
                  <a:lnTo>
                    <a:pt x="1194693" y="42930"/>
                  </a:lnTo>
                  <a:lnTo>
                    <a:pt x="1280028" y="35354"/>
                  </a:lnTo>
                  <a:lnTo>
                    <a:pt x="1365363" y="37879"/>
                  </a:lnTo>
                  <a:lnTo>
                    <a:pt x="1450698" y="111113"/>
                  </a:lnTo>
                  <a:lnTo>
                    <a:pt x="1536034" y="113639"/>
                  </a:lnTo>
                  <a:lnTo>
                    <a:pt x="1621369" y="131316"/>
                  </a:lnTo>
                  <a:lnTo>
                    <a:pt x="1706704" y="186873"/>
                  </a:lnTo>
                  <a:lnTo>
                    <a:pt x="1792039" y="244955"/>
                  </a:lnTo>
                  <a:lnTo>
                    <a:pt x="1877375" y="338392"/>
                  </a:lnTo>
                  <a:lnTo>
                    <a:pt x="1962710" y="441930"/>
                  </a:lnTo>
                  <a:lnTo>
                    <a:pt x="2048045" y="545468"/>
                  </a:lnTo>
                  <a:lnTo>
                    <a:pt x="2133380" y="679309"/>
                  </a:lnTo>
                  <a:lnTo>
                    <a:pt x="2218716" y="818202"/>
                  </a:lnTo>
                  <a:lnTo>
                    <a:pt x="2304051" y="921740"/>
                  </a:lnTo>
                  <a:lnTo>
                    <a:pt x="2389386" y="1025278"/>
                  </a:lnTo>
                  <a:lnTo>
                    <a:pt x="2474721" y="1141442"/>
                  </a:lnTo>
                  <a:lnTo>
                    <a:pt x="2560057" y="1209626"/>
                  </a:lnTo>
                  <a:lnTo>
                    <a:pt x="2645392" y="1262657"/>
                  </a:lnTo>
                  <a:lnTo>
                    <a:pt x="2730727" y="1282860"/>
                  </a:lnTo>
                  <a:lnTo>
                    <a:pt x="2816062" y="1295487"/>
                  </a:lnTo>
                  <a:lnTo>
                    <a:pt x="2901397" y="1328316"/>
                  </a:lnTo>
                  <a:lnTo>
                    <a:pt x="2986733" y="1343468"/>
                  </a:lnTo>
                  <a:lnTo>
                    <a:pt x="3072068" y="1361145"/>
                  </a:lnTo>
                  <a:lnTo>
                    <a:pt x="3157403" y="1376297"/>
                  </a:lnTo>
                  <a:lnTo>
                    <a:pt x="3242738" y="1406600"/>
                  </a:lnTo>
                  <a:lnTo>
                    <a:pt x="3328074" y="1452056"/>
                  </a:lnTo>
                  <a:lnTo>
                    <a:pt x="3413409" y="1494987"/>
                  </a:lnTo>
                  <a:lnTo>
                    <a:pt x="3498744" y="1505088"/>
                  </a:lnTo>
                  <a:lnTo>
                    <a:pt x="3584079" y="1515189"/>
                  </a:lnTo>
                  <a:lnTo>
                    <a:pt x="3669415" y="1517714"/>
                  </a:lnTo>
                  <a:lnTo>
                    <a:pt x="3754750" y="1537917"/>
                  </a:lnTo>
                  <a:lnTo>
                    <a:pt x="3840085" y="1537917"/>
                  </a:lnTo>
                  <a:lnTo>
                    <a:pt x="3925420" y="1515189"/>
                  </a:lnTo>
                  <a:lnTo>
                    <a:pt x="4010755" y="1535392"/>
                  </a:lnTo>
                  <a:lnTo>
                    <a:pt x="4096091" y="1578322"/>
                  </a:lnTo>
                  <a:lnTo>
                    <a:pt x="4181426" y="1593474"/>
                  </a:lnTo>
                  <a:lnTo>
                    <a:pt x="4266761" y="1595999"/>
                  </a:lnTo>
                  <a:lnTo>
                    <a:pt x="4352096" y="1603575"/>
                  </a:lnTo>
                  <a:lnTo>
                    <a:pt x="4437432" y="1616202"/>
                  </a:lnTo>
                  <a:lnTo>
                    <a:pt x="4522767" y="1646505"/>
                  </a:lnTo>
                  <a:lnTo>
                    <a:pt x="4608102" y="1661657"/>
                  </a:lnTo>
                  <a:lnTo>
                    <a:pt x="4693437" y="1608626"/>
                  </a:lnTo>
                  <a:lnTo>
                    <a:pt x="4778773" y="1583373"/>
                  </a:lnTo>
                  <a:lnTo>
                    <a:pt x="4864108" y="1573271"/>
                  </a:lnTo>
                  <a:lnTo>
                    <a:pt x="4949443" y="1548018"/>
                  </a:lnTo>
                  <a:lnTo>
                    <a:pt x="5034778" y="1527816"/>
                  </a:lnTo>
                  <a:lnTo>
                    <a:pt x="5120114" y="1492461"/>
                  </a:lnTo>
                  <a:lnTo>
                    <a:pt x="5205449" y="1424278"/>
                  </a:lnTo>
                  <a:lnTo>
                    <a:pt x="5290784" y="1404075"/>
                  </a:lnTo>
                  <a:lnTo>
                    <a:pt x="5376119" y="1386398"/>
                  </a:lnTo>
                  <a:lnTo>
                    <a:pt x="5461454" y="1378822"/>
                  </a:lnTo>
                  <a:lnTo>
                    <a:pt x="5546790" y="1351044"/>
                  </a:lnTo>
                  <a:lnTo>
                    <a:pt x="5632125" y="1328316"/>
                  </a:lnTo>
                  <a:lnTo>
                    <a:pt x="5717460" y="1323265"/>
                  </a:lnTo>
                  <a:lnTo>
                    <a:pt x="5802795" y="1386398"/>
                  </a:lnTo>
                  <a:lnTo>
                    <a:pt x="5888131" y="1361145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99085" y="3390684"/>
              <a:ext cx="5888131" cy="1247506"/>
            </a:xfrm>
            <a:custGeom>
              <a:avLst/>
              <a:pathLst>
                <a:path w="5888131" h="1247506">
                  <a:moveTo>
                    <a:pt x="0" y="0"/>
                  </a:moveTo>
                  <a:lnTo>
                    <a:pt x="85335" y="42930"/>
                  </a:lnTo>
                  <a:lnTo>
                    <a:pt x="170670" y="45455"/>
                  </a:lnTo>
                  <a:lnTo>
                    <a:pt x="256005" y="53031"/>
                  </a:lnTo>
                  <a:lnTo>
                    <a:pt x="341340" y="60607"/>
                  </a:lnTo>
                  <a:lnTo>
                    <a:pt x="426676" y="50506"/>
                  </a:lnTo>
                  <a:lnTo>
                    <a:pt x="512011" y="42930"/>
                  </a:lnTo>
                  <a:lnTo>
                    <a:pt x="597346" y="30303"/>
                  </a:lnTo>
                  <a:lnTo>
                    <a:pt x="682681" y="22727"/>
                  </a:lnTo>
                  <a:lnTo>
                    <a:pt x="768017" y="15151"/>
                  </a:lnTo>
                  <a:lnTo>
                    <a:pt x="853352" y="22727"/>
                  </a:lnTo>
                  <a:lnTo>
                    <a:pt x="938687" y="15151"/>
                  </a:lnTo>
                  <a:lnTo>
                    <a:pt x="1024022" y="10101"/>
                  </a:lnTo>
                  <a:lnTo>
                    <a:pt x="1109358" y="17677"/>
                  </a:lnTo>
                  <a:lnTo>
                    <a:pt x="1194693" y="58082"/>
                  </a:lnTo>
                  <a:lnTo>
                    <a:pt x="1280028" y="50506"/>
                  </a:lnTo>
                  <a:lnTo>
                    <a:pt x="1365363" y="55556"/>
                  </a:lnTo>
                  <a:lnTo>
                    <a:pt x="1450698" y="58082"/>
                  </a:lnTo>
                  <a:lnTo>
                    <a:pt x="1536034" y="80810"/>
                  </a:lnTo>
                  <a:lnTo>
                    <a:pt x="1621369" y="111113"/>
                  </a:lnTo>
                  <a:lnTo>
                    <a:pt x="1706704" y="146468"/>
                  </a:lnTo>
                  <a:lnTo>
                    <a:pt x="1792039" y="196974"/>
                  </a:lnTo>
                  <a:lnTo>
                    <a:pt x="1877375" y="250006"/>
                  </a:lnTo>
                  <a:lnTo>
                    <a:pt x="1962710" y="325765"/>
                  </a:lnTo>
                  <a:lnTo>
                    <a:pt x="2048045" y="388898"/>
                  </a:lnTo>
                  <a:lnTo>
                    <a:pt x="2133380" y="479810"/>
                  </a:lnTo>
                  <a:lnTo>
                    <a:pt x="2218716" y="585873"/>
                  </a:lnTo>
                  <a:lnTo>
                    <a:pt x="2304051" y="686885"/>
                  </a:lnTo>
                  <a:lnTo>
                    <a:pt x="2389386" y="772746"/>
                  </a:lnTo>
                  <a:lnTo>
                    <a:pt x="2474721" y="861132"/>
                  </a:lnTo>
                  <a:lnTo>
                    <a:pt x="2560057" y="926790"/>
                  </a:lnTo>
                  <a:lnTo>
                    <a:pt x="2645392" y="979822"/>
                  </a:lnTo>
                  <a:lnTo>
                    <a:pt x="2730727" y="1002550"/>
                  </a:lnTo>
                  <a:lnTo>
                    <a:pt x="2816062" y="1015176"/>
                  </a:lnTo>
                  <a:lnTo>
                    <a:pt x="2901397" y="1040430"/>
                  </a:lnTo>
                  <a:lnTo>
                    <a:pt x="2986733" y="1050531"/>
                  </a:lnTo>
                  <a:lnTo>
                    <a:pt x="3072068" y="1080835"/>
                  </a:lnTo>
                  <a:lnTo>
                    <a:pt x="3157403" y="1095987"/>
                  </a:lnTo>
                  <a:lnTo>
                    <a:pt x="3242738" y="1118714"/>
                  </a:lnTo>
                  <a:lnTo>
                    <a:pt x="3328074" y="1136392"/>
                  </a:lnTo>
                  <a:lnTo>
                    <a:pt x="3413409" y="1151544"/>
                  </a:lnTo>
                  <a:lnTo>
                    <a:pt x="3498744" y="1138917"/>
                  </a:lnTo>
                  <a:lnTo>
                    <a:pt x="3584079" y="1118714"/>
                  </a:lnTo>
                  <a:lnTo>
                    <a:pt x="3669415" y="1101037"/>
                  </a:lnTo>
                  <a:lnTo>
                    <a:pt x="3754750" y="1090936"/>
                  </a:lnTo>
                  <a:lnTo>
                    <a:pt x="3840085" y="1068208"/>
                  </a:lnTo>
                  <a:lnTo>
                    <a:pt x="3925420" y="1040430"/>
                  </a:lnTo>
                  <a:lnTo>
                    <a:pt x="4010755" y="1070733"/>
                  </a:lnTo>
                  <a:lnTo>
                    <a:pt x="4096091" y="1133866"/>
                  </a:lnTo>
                  <a:lnTo>
                    <a:pt x="4181426" y="1156594"/>
                  </a:lnTo>
                  <a:lnTo>
                    <a:pt x="4266761" y="1159120"/>
                  </a:lnTo>
                  <a:lnTo>
                    <a:pt x="4352096" y="1169221"/>
                  </a:lnTo>
                  <a:lnTo>
                    <a:pt x="4437432" y="1184373"/>
                  </a:lnTo>
                  <a:lnTo>
                    <a:pt x="4522767" y="1229828"/>
                  </a:lnTo>
                  <a:lnTo>
                    <a:pt x="4608102" y="1247506"/>
                  </a:lnTo>
                  <a:lnTo>
                    <a:pt x="4693437" y="1184373"/>
                  </a:lnTo>
                  <a:lnTo>
                    <a:pt x="4778773" y="1159120"/>
                  </a:lnTo>
                  <a:lnTo>
                    <a:pt x="4864108" y="1141442"/>
                  </a:lnTo>
                  <a:lnTo>
                    <a:pt x="4949443" y="1121240"/>
                  </a:lnTo>
                  <a:lnTo>
                    <a:pt x="5034778" y="1106088"/>
                  </a:lnTo>
                  <a:lnTo>
                    <a:pt x="5120114" y="1065683"/>
                  </a:lnTo>
                  <a:lnTo>
                    <a:pt x="5205449" y="987398"/>
                  </a:lnTo>
                  <a:lnTo>
                    <a:pt x="5290784" y="962145"/>
                  </a:lnTo>
                  <a:lnTo>
                    <a:pt x="5376119" y="946993"/>
                  </a:lnTo>
                  <a:lnTo>
                    <a:pt x="5461454" y="941942"/>
                  </a:lnTo>
                  <a:lnTo>
                    <a:pt x="5546790" y="921740"/>
                  </a:lnTo>
                  <a:lnTo>
                    <a:pt x="5632125" y="906588"/>
                  </a:lnTo>
                  <a:lnTo>
                    <a:pt x="5717460" y="911639"/>
                  </a:lnTo>
                  <a:lnTo>
                    <a:pt x="5802795" y="974771"/>
                  </a:lnTo>
                  <a:lnTo>
                    <a:pt x="5888131" y="962145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99085" y="3420988"/>
              <a:ext cx="5888131" cy="1295487"/>
            </a:xfrm>
            <a:custGeom>
              <a:avLst/>
              <a:pathLst>
                <a:path w="5888131" h="1295487">
                  <a:moveTo>
                    <a:pt x="0" y="0"/>
                  </a:moveTo>
                  <a:lnTo>
                    <a:pt x="85335" y="2525"/>
                  </a:lnTo>
                  <a:lnTo>
                    <a:pt x="170670" y="2525"/>
                  </a:lnTo>
                  <a:lnTo>
                    <a:pt x="256005" y="7575"/>
                  </a:lnTo>
                  <a:lnTo>
                    <a:pt x="341340" y="12626"/>
                  </a:lnTo>
                  <a:lnTo>
                    <a:pt x="426676" y="10101"/>
                  </a:lnTo>
                  <a:lnTo>
                    <a:pt x="512011" y="10101"/>
                  </a:lnTo>
                  <a:lnTo>
                    <a:pt x="597346" y="10101"/>
                  </a:lnTo>
                  <a:lnTo>
                    <a:pt x="682681" y="7575"/>
                  </a:lnTo>
                  <a:lnTo>
                    <a:pt x="768017" y="10101"/>
                  </a:lnTo>
                  <a:lnTo>
                    <a:pt x="853352" y="179297"/>
                  </a:lnTo>
                  <a:lnTo>
                    <a:pt x="938687" y="169196"/>
                  </a:lnTo>
                  <a:lnTo>
                    <a:pt x="1024022" y="166670"/>
                  </a:lnTo>
                  <a:lnTo>
                    <a:pt x="1109358" y="166670"/>
                  </a:lnTo>
                  <a:lnTo>
                    <a:pt x="1194693" y="169196"/>
                  </a:lnTo>
                  <a:lnTo>
                    <a:pt x="1280028" y="156569"/>
                  </a:lnTo>
                  <a:lnTo>
                    <a:pt x="1365363" y="156569"/>
                  </a:lnTo>
                  <a:lnTo>
                    <a:pt x="1450698" y="22727"/>
                  </a:lnTo>
                  <a:lnTo>
                    <a:pt x="1536034" y="118689"/>
                  </a:lnTo>
                  <a:lnTo>
                    <a:pt x="1621369" y="174246"/>
                  </a:lnTo>
                  <a:lnTo>
                    <a:pt x="1706704" y="184348"/>
                  </a:lnTo>
                  <a:lnTo>
                    <a:pt x="1792039" y="255056"/>
                  </a:lnTo>
                  <a:lnTo>
                    <a:pt x="1877375" y="287886"/>
                  </a:lnTo>
                  <a:lnTo>
                    <a:pt x="1962710" y="371221"/>
                  </a:lnTo>
                  <a:lnTo>
                    <a:pt x="2048045" y="426778"/>
                  </a:lnTo>
                  <a:lnTo>
                    <a:pt x="2133380" y="441930"/>
                  </a:lnTo>
                  <a:lnTo>
                    <a:pt x="2218716" y="517689"/>
                  </a:lnTo>
                  <a:lnTo>
                    <a:pt x="2304051" y="641430"/>
                  </a:lnTo>
                  <a:lnTo>
                    <a:pt x="2389386" y="717189"/>
                  </a:lnTo>
                  <a:lnTo>
                    <a:pt x="2474721" y="803050"/>
                  </a:lnTo>
                  <a:lnTo>
                    <a:pt x="2560057" y="858607"/>
                  </a:lnTo>
                  <a:lnTo>
                    <a:pt x="2645392" y="904063"/>
                  </a:lnTo>
                  <a:lnTo>
                    <a:pt x="2730727" y="941942"/>
                  </a:lnTo>
                  <a:lnTo>
                    <a:pt x="2816062" y="959620"/>
                  </a:lnTo>
                  <a:lnTo>
                    <a:pt x="2901397" y="977297"/>
                  </a:lnTo>
                  <a:lnTo>
                    <a:pt x="2986733" y="987398"/>
                  </a:lnTo>
                  <a:lnTo>
                    <a:pt x="3072068" y="1000025"/>
                  </a:lnTo>
                  <a:lnTo>
                    <a:pt x="3157403" y="1010126"/>
                  </a:lnTo>
                  <a:lnTo>
                    <a:pt x="3242738" y="1022752"/>
                  </a:lnTo>
                  <a:lnTo>
                    <a:pt x="3328074" y="1032854"/>
                  </a:lnTo>
                  <a:lnTo>
                    <a:pt x="3413409" y="1042955"/>
                  </a:lnTo>
                  <a:lnTo>
                    <a:pt x="3498744" y="1045480"/>
                  </a:lnTo>
                  <a:lnTo>
                    <a:pt x="3584079" y="1040430"/>
                  </a:lnTo>
                  <a:lnTo>
                    <a:pt x="3669415" y="1030328"/>
                  </a:lnTo>
                  <a:lnTo>
                    <a:pt x="3754750" y="1032854"/>
                  </a:lnTo>
                  <a:lnTo>
                    <a:pt x="3840085" y="1032854"/>
                  </a:lnTo>
                  <a:lnTo>
                    <a:pt x="3925420" y="1037904"/>
                  </a:lnTo>
                  <a:lnTo>
                    <a:pt x="4010755" y="1095987"/>
                  </a:lnTo>
                  <a:lnTo>
                    <a:pt x="4096091" y="1176797"/>
                  </a:lnTo>
                  <a:lnTo>
                    <a:pt x="4181426" y="1191949"/>
                  </a:lnTo>
                  <a:lnTo>
                    <a:pt x="4266761" y="1199525"/>
                  </a:lnTo>
                  <a:lnTo>
                    <a:pt x="4352096" y="1219727"/>
                  </a:lnTo>
                  <a:lnTo>
                    <a:pt x="4437432" y="1239930"/>
                  </a:lnTo>
                  <a:lnTo>
                    <a:pt x="4522767" y="1280335"/>
                  </a:lnTo>
                  <a:lnTo>
                    <a:pt x="4608102" y="1295487"/>
                  </a:lnTo>
                  <a:lnTo>
                    <a:pt x="4693437" y="1214676"/>
                  </a:lnTo>
                  <a:lnTo>
                    <a:pt x="4778773" y="1186898"/>
                  </a:lnTo>
                  <a:lnTo>
                    <a:pt x="4864108" y="1161645"/>
                  </a:lnTo>
                  <a:lnTo>
                    <a:pt x="4949443" y="1126290"/>
                  </a:lnTo>
                  <a:lnTo>
                    <a:pt x="5034778" y="1088411"/>
                  </a:lnTo>
                  <a:lnTo>
                    <a:pt x="5120114" y="1022752"/>
                  </a:lnTo>
                  <a:lnTo>
                    <a:pt x="5205449" y="924265"/>
                  </a:lnTo>
                  <a:lnTo>
                    <a:pt x="5290784" y="899012"/>
                  </a:lnTo>
                  <a:lnTo>
                    <a:pt x="5376119" y="886385"/>
                  </a:lnTo>
                  <a:lnTo>
                    <a:pt x="5461454" y="876284"/>
                  </a:lnTo>
                  <a:lnTo>
                    <a:pt x="5546790" y="861132"/>
                  </a:lnTo>
                  <a:lnTo>
                    <a:pt x="5632125" y="848506"/>
                  </a:lnTo>
                  <a:lnTo>
                    <a:pt x="5717460" y="873759"/>
                  </a:lnTo>
                  <a:lnTo>
                    <a:pt x="5802795" y="967195"/>
                  </a:lnTo>
                  <a:lnTo>
                    <a:pt x="5888131" y="957094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850475" y="3808370"/>
              <a:ext cx="136740" cy="82326"/>
            </a:xfrm>
            <a:custGeom>
              <a:avLst/>
              <a:pathLst>
                <a:path w="136740" h="82326">
                  <a:moveTo>
                    <a:pt x="0" y="0"/>
                  </a:moveTo>
                  <a:lnTo>
                    <a:pt x="136740" y="82326"/>
                  </a:lnTo>
                </a:path>
              </a:pathLst>
            </a:custGeom>
            <a:ln w="1355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90374" y="3657947"/>
              <a:ext cx="1260101" cy="191800"/>
            </a:xfrm>
            <a:custGeom>
              <a:avLst/>
              <a:pathLst>
                <a:path w="1260101" h="191800">
                  <a:moveTo>
                    <a:pt x="27432" y="191800"/>
                  </a:moveTo>
                  <a:lnTo>
                    <a:pt x="1232669" y="191800"/>
                  </a:lnTo>
                  <a:lnTo>
                    <a:pt x="1231565" y="191778"/>
                  </a:lnTo>
                  <a:lnTo>
                    <a:pt x="1235976" y="191600"/>
                  </a:lnTo>
                  <a:lnTo>
                    <a:pt x="1240301" y="190717"/>
                  </a:lnTo>
                  <a:lnTo>
                    <a:pt x="1244429" y="189152"/>
                  </a:lnTo>
                  <a:lnTo>
                    <a:pt x="1248252" y="186944"/>
                  </a:lnTo>
                  <a:lnTo>
                    <a:pt x="1251672" y="184152"/>
                  </a:lnTo>
                  <a:lnTo>
                    <a:pt x="1254599" y="180848"/>
                  </a:lnTo>
                  <a:lnTo>
                    <a:pt x="1256959" y="177117"/>
                  </a:lnTo>
                  <a:lnTo>
                    <a:pt x="1258689" y="173055"/>
                  </a:lnTo>
                  <a:lnTo>
                    <a:pt x="1259746" y="168769"/>
                  </a:lnTo>
                  <a:lnTo>
                    <a:pt x="1260101" y="164368"/>
                  </a:lnTo>
                  <a:lnTo>
                    <a:pt x="1260101" y="27431"/>
                  </a:lnTo>
                  <a:lnTo>
                    <a:pt x="1259746" y="23031"/>
                  </a:lnTo>
                  <a:lnTo>
                    <a:pt x="1258689" y="18745"/>
                  </a:lnTo>
                  <a:lnTo>
                    <a:pt x="1256959" y="14683"/>
                  </a:lnTo>
                  <a:lnTo>
                    <a:pt x="1254599" y="10952"/>
                  </a:lnTo>
                  <a:lnTo>
                    <a:pt x="1251672" y="7647"/>
                  </a:lnTo>
                  <a:lnTo>
                    <a:pt x="1248252" y="4855"/>
                  </a:lnTo>
                  <a:lnTo>
                    <a:pt x="1244429" y="2648"/>
                  </a:lnTo>
                  <a:lnTo>
                    <a:pt x="1240301" y="1083"/>
                  </a:lnTo>
                  <a:lnTo>
                    <a:pt x="1235976" y="200"/>
                  </a:lnTo>
                  <a:lnTo>
                    <a:pt x="123266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636094" y="3672450"/>
              <a:ext cx="116866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Grocery Pharmacy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7811681" y="3940520"/>
              <a:ext cx="449822" cy="191800"/>
            </a:xfrm>
            <a:custGeom>
              <a:avLst/>
              <a:pathLst>
                <a:path w="449822" h="191800">
                  <a:moveTo>
                    <a:pt x="27431" y="191800"/>
                  </a:moveTo>
                  <a:lnTo>
                    <a:pt x="422390" y="191800"/>
                  </a:lnTo>
                  <a:lnTo>
                    <a:pt x="421285" y="191778"/>
                  </a:lnTo>
                  <a:lnTo>
                    <a:pt x="425696" y="191600"/>
                  </a:lnTo>
                  <a:lnTo>
                    <a:pt x="430022" y="190717"/>
                  </a:lnTo>
                  <a:lnTo>
                    <a:pt x="434150" y="189152"/>
                  </a:lnTo>
                  <a:lnTo>
                    <a:pt x="437973" y="186944"/>
                  </a:lnTo>
                  <a:lnTo>
                    <a:pt x="441393" y="184152"/>
                  </a:lnTo>
                  <a:lnTo>
                    <a:pt x="444320" y="180848"/>
                  </a:lnTo>
                  <a:lnTo>
                    <a:pt x="446680" y="177117"/>
                  </a:lnTo>
                  <a:lnTo>
                    <a:pt x="448410" y="173055"/>
                  </a:lnTo>
                  <a:lnTo>
                    <a:pt x="449467" y="168769"/>
                  </a:lnTo>
                  <a:lnTo>
                    <a:pt x="449822" y="164368"/>
                  </a:lnTo>
                  <a:lnTo>
                    <a:pt x="449822" y="27431"/>
                  </a:lnTo>
                  <a:lnTo>
                    <a:pt x="449467" y="23031"/>
                  </a:lnTo>
                  <a:lnTo>
                    <a:pt x="448410" y="18745"/>
                  </a:lnTo>
                  <a:lnTo>
                    <a:pt x="446680" y="14683"/>
                  </a:lnTo>
                  <a:lnTo>
                    <a:pt x="444320" y="10952"/>
                  </a:lnTo>
                  <a:lnTo>
                    <a:pt x="441393" y="7647"/>
                  </a:lnTo>
                  <a:lnTo>
                    <a:pt x="437973" y="4855"/>
                  </a:lnTo>
                  <a:lnTo>
                    <a:pt x="434150" y="2648"/>
                  </a:lnTo>
                  <a:lnTo>
                    <a:pt x="430022" y="1083"/>
                  </a:lnTo>
                  <a:lnTo>
                    <a:pt x="425696" y="200"/>
                  </a:lnTo>
                  <a:lnTo>
                    <a:pt x="4223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7857401" y="3984597"/>
              <a:ext cx="35838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Parks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7157277" y="2913388"/>
              <a:ext cx="785065" cy="191800"/>
            </a:xfrm>
            <a:custGeom>
              <a:avLst/>
              <a:pathLst>
                <a:path w="785065" h="191800">
                  <a:moveTo>
                    <a:pt x="27432" y="191800"/>
                  </a:moveTo>
                  <a:lnTo>
                    <a:pt x="757633" y="191800"/>
                  </a:lnTo>
                  <a:lnTo>
                    <a:pt x="756528" y="191778"/>
                  </a:lnTo>
                  <a:lnTo>
                    <a:pt x="760940" y="191600"/>
                  </a:lnTo>
                  <a:lnTo>
                    <a:pt x="765265" y="190717"/>
                  </a:lnTo>
                  <a:lnTo>
                    <a:pt x="769393" y="189152"/>
                  </a:lnTo>
                  <a:lnTo>
                    <a:pt x="773216" y="186944"/>
                  </a:lnTo>
                  <a:lnTo>
                    <a:pt x="776636" y="184152"/>
                  </a:lnTo>
                  <a:lnTo>
                    <a:pt x="779563" y="180848"/>
                  </a:lnTo>
                  <a:lnTo>
                    <a:pt x="781923" y="177117"/>
                  </a:lnTo>
                  <a:lnTo>
                    <a:pt x="783653" y="173055"/>
                  </a:lnTo>
                  <a:lnTo>
                    <a:pt x="784710" y="168769"/>
                  </a:lnTo>
                  <a:lnTo>
                    <a:pt x="785065" y="164368"/>
                  </a:lnTo>
                  <a:lnTo>
                    <a:pt x="785065" y="27432"/>
                  </a:lnTo>
                  <a:lnTo>
                    <a:pt x="784710" y="23031"/>
                  </a:lnTo>
                  <a:lnTo>
                    <a:pt x="783653" y="18745"/>
                  </a:lnTo>
                  <a:lnTo>
                    <a:pt x="781923" y="14683"/>
                  </a:lnTo>
                  <a:lnTo>
                    <a:pt x="779563" y="10952"/>
                  </a:lnTo>
                  <a:lnTo>
                    <a:pt x="776636" y="7647"/>
                  </a:lnTo>
                  <a:lnTo>
                    <a:pt x="773216" y="4855"/>
                  </a:lnTo>
                  <a:lnTo>
                    <a:pt x="769393" y="2648"/>
                  </a:lnTo>
                  <a:lnTo>
                    <a:pt x="765265" y="1083"/>
                  </a:lnTo>
                  <a:lnTo>
                    <a:pt x="760940" y="200"/>
                  </a:lnTo>
                  <a:lnTo>
                    <a:pt x="75763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202997" y="2957465"/>
              <a:ext cx="69362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Residential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6740426" y="4707834"/>
              <a:ext cx="1166860" cy="191800"/>
            </a:xfrm>
            <a:custGeom>
              <a:avLst/>
              <a:pathLst>
                <a:path w="1166860" h="191800">
                  <a:moveTo>
                    <a:pt x="27432" y="191800"/>
                  </a:moveTo>
                  <a:lnTo>
                    <a:pt x="1139428" y="191800"/>
                  </a:lnTo>
                  <a:lnTo>
                    <a:pt x="1138324" y="191778"/>
                  </a:lnTo>
                  <a:lnTo>
                    <a:pt x="1142735" y="191600"/>
                  </a:lnTo>
                  <a:lnTo>
                    <a:pt x="1147060" y="190717"/>
                  </a:lnTo>
                  <a:lnTo>
                    <a:pt x="1151188" y="189152"/>
                  </a:lnTo>
                  <a:lnTo>
                    <a:pt x="1155011" y="186944"/>
                  </a:lnTo>
                  <a:lnTo>
                    <a:pt x="1158431" y="184152"/>
                  </a:lnTo>
                  <a:lnTo>
                    <a:pt x="1161358" y="180848"/>
                  </a:lnTo>
                  <a:lnTo>
                    <a:pt x="1163718" y="177117"/>
                  </a:lnTo>
                  <a:lnTo>
                    <a:pt x="1165448" y="173055"/>
                  </a:lnTo>
                  <a:lnTo>
                    <a:pt x="1166505" y="168769"/>
                  </a:lnTo>
                  <a:lnTo>
                    <a:pt x="1166860" y="164368"/>
                  </a:lnTo>
                  <a:lnTo>
                    <a:pt x="1166860" y="27431"/>
                  </a:lnTo>
                  <a:lnTo>
                    <a:pt x="1166505" y="23031"/>
                  </a:lnTo>
                  <a:lnTo>
                    <a:pt x="1165448" y="18745"/>
                  </a:lnTo>
                  <a:lnTo>
                    <a:pt x="1163718" y="14683"/>
                  </a:lnTo>
                  <a:lnTo>
                    <a:pt x="1161358" y="10952"/>
                  </a:lnTo>
                  <a:lnTo>
                    <a:pt x="1158431" y="7647"/>
                  </a:lnTo>
                  <a:lnTo>
                    <a:pt x="1155011" y="4855"/>
                  </a:lnTo>
                  <a:lnTo>
                    <a:pt x="1151188" y="2648"/>
                  </a:lnTo>
                  <a:lnTo>
                    <a:pt x="1147060" y="1083"/>
                  </a:lnTo>
                  <a:lnTo>
                    <a:pt x="1142735" y="200"/>
                  </a:lnTo>
                  <a:lnTo>
                    <a:pt x="113942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6786146" y="4751911"/>
              <a:ext cx="107542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Retail Recreation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7709219" y="4270351"/>
              <a:ext cx="277996" cy="82477"/>
            </a:xfrm>
            <a:custGeom>
              <a:avLst/>
              <a:pathLst>
                <a:path w="277996" h="82477">
                  <a:moveTo>
                    <a:pt x="0" y="0"/>
                  </a:moveTo>
                  <a:lnTo>
                    <a:pt x="277996" y="82477"/>
                  </a:lnTo>
                </a:path>
              </a:pathLst>
            </a:custGeom>
            <a:ln w="13550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643746" y="4140982"/>
              <a:ext cx="1065473" cy="191800"/>
            </a:xfrm>
            <a:custGeom>
              <a:avLst/>
              <a:pathLst>
                <a:path w="1065473" h="191800">
                  <a:moveTo>
                    <a:pt x="27432" y="191800"/>
                  </a:moveTo>
                  <a:lnTo>
                    <a:pt x="1038041" y="191800"/>
                  </a:lnTo>
                  <a:lnTo>
                    <a:pt x="1036936" y="191778"/>
                  </a:lnTo>
                  <a:lnTo>
                    <a:pt x="1041347" y="191600"/>
                  </a:lnTo>
                  <a:lnTo>
                    <a:pt x="1045673" y="190717"/>
                  </a:lnTo>
                  <a:lnTo>
                    <a:pt x="1049800" y="189152"/>
                  </a:lnTo>
                  <a:lnTo>
                    <a:pt x="1053624" y="186944"/>
                  </a:lnTo>
                  <a:lnTo>
                    <a:pt x="1057043" y="184152"/>
                  </a:lnTo>
                  <a:lnTo>
                    <a:pt x="1059971" y="180848"/>
                  </a:lnTo>
                  <a:lnTo>
                    <a:pt x="1062330" y="177117"/>
                  </a:lnTo>
                  <a:lnTo>
                    <a:pt x="1064061" y="173055"/>
                  </a:lnTo>
                  <a:lnTo>
                    <a:pt x="1065117" y="168769"/>
                  </a:lnTo>
                  <a:lnTo>
                    <a:pt x="1065473" y="164368"/>
                  </a:lnTo>
                  <a:lnTo>
                    <a:pt x="1065473" y="27432"/>
                  </a:lnTo>
                  <a:lnTo>
                    <a:pt x="1065117" y="23031"/>
                  </a:lnTo>
                  <a:lnTo>
                    <a:pt x="1064061" y="18745"/>
                  </a:lnTo>
                  <a:lnTo>
                    <a:pt x="1062330" y="14683"/>
                  </a:lnTo>
                  <a:lnTo>
                    <a:pt x="1059971" y="10952"/>
                  </a:lnTo>
                  <a:lnTo>
                    <a:pt x="1057043" y="7647"/>
                  </a:lnTo>
                  <a:lnTo>
                    <a:pt x="1053624" y="4855"/>
                  </a:lnTo>
                  <a:lnTo>
                    <a:pt x="1049800" y="2648"/>
                  </a:lnTo>
                  <a:lnTo>
                    <a:pt x="1045673" y="1083"/>
                  </a:lnTo>
                  <a:lnTo>
                    <a:pt x="1041347" y="200"/>
                  </a:lnTo>
                  <a:lnTo>
                    <a:pt x="10380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89466" y="4183280"/>
              <a:ext cx="97403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Transit Stations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7437690" y="4423998"/>
              <a:ext cx="823813" cy="191800"/>
            </a:xfrm>
            <a:custGeom>
              <a:avLst/>
              <a:pathLst>
                <a:path w="823813" h="191800">
                  <a:moveTo>
                    <a:pt x="27431" y="191800"/>
                  </a:moveTo>
                  <a:lnTo>
                    <a:pt x="796381" y="191800"/>
                  </a:lnTo>
                  <a:lnTo>
                    <a:pt x="795276" y="191778"/>
                  </a:lnTo>
                  <a:lnTo>
                    <a:pt x="799687" y="191600"/>
                  </a:lnTo>
                  <a:lnTo>
                    <a:pt x="804013" y="190717"/>
                  </a:lnTo>
                  <a:lnTo>
                    <a:pt x="808141" y="189152"/>
                  </a:lnTo>
                  <a:lnTo>
                    <a:pt x="811964" y="186944"/>
                  </a:lnTo>
                  <a:lnTo>
                    <a:pt x="815383" y="184152"/>
                  </a:lnTo>
                  <a:lnTo>
                    <a:pt x="818311" y="180848"/>
                  </a:lnTo>
                  <a:lnTo>
                    <a:pt x="820670" y="177117"/>
                  </a:lnTo>
                  <a:lnTo>
                    <a:pt x="822401" y="173055"/>
                  </a:lnTo>
                  <a:lnTo>
                    <a:pt x="823457" y="168769"/>
                  </a:lnTo>
                  <a:lnTo>
                    <a:pt x="823813" y="164368"/>
                  </a:lnTo>
                  <a:lnTo>
                    <a:pt x="823813" y="27432"/>
                  </a:lnTo>
                  <a:lnTo>
                    <a:pt x="823457" y="23031"/>
                  </a:lnTo>
                  <a:lnTo>
                    <a:pt x="822401" y="18745"/>
                  </a:lnTo>
                  <a:lnTo>
                    <a:pt x="820670" y="14683"/>
                  </a:lnTo>
                  <a:lnTo>
                    <a:pt x="818311" y="10952"/>
                  </a:lnTo>
                  <a:lnTo>
                    <a:pt x="815383" y="7647"/>
                  </a:lnTo>
                  <a:lnTo>
                    <a:pt x="811964" y="4855"/>
                  </a:lnTo>
                  <a:lnTo>
                    <a:pt x="808141" y="2648"/>
                  </a:lnTo>
                  <a:lnTo>
                    <a:pt x="804013" y="1083"/>
                  </a:lnTo>
                  <a:lnTo>
                    <a:pt x="799687" y="200"/>
                  </a:lnTo>
                  <a:lnTo>
                    <a:pt x="79638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483410" y="4441855"/>
              <a:ext cx="73237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Workplaces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32466" y="2648999"/>
              <a:ext cx="2816062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979025" y="427309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27661" y="3389232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84361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29753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88981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67066" y="1928877"/>
              <a:ext cx="364599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Israel by Place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46192" y="292904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6192" y="278225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6192" y="263547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6192" y="248868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6192" y="234190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6222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9724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9137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6192" y="285564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6192" y="270886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6192" y="256207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6192" y="241529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82973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56475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01799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29375" y="243626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57553" y="243521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730" y="2428924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13908" y="2424731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42085" y="2419488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70263" y="2413198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98440" y="2406907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26618" y="2406907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54795" y="240795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82973" y="240690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11150" y="2404810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39328" y="240271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67505" y="240271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95683" y="240271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23860" y="2402713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52038" y="240376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80215" y="2404810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08393" y="2406907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36570" y="2407955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64748" y="2411101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92925" y="2415294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21102" y="2422634"/>
              <a:ext cx="28177" cy="9436"/>
            </a:xfrm>
            <a:custGeom>
              <a:avLst/>
              <a:pathLst>
                <a:path w="28177" h="9436">
                  <a:moveTo>
                    <a:pt x="0" y="0"/>
                  </a:moveTo>
                  <a:lnTo>
                    <a:pt x="28177" y="9436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49280" y="2432070"/>
              <a:ext cx="28177" cy="19920"/>
            </a:xfrm>
            <a:custGeom>
              <a:avLst/>
              <a:pathLst>
                <a:path w="28177" h="19920">
                  <a:moveTo>
                    <a:pt x="0" y="0"/>
                  </a:moveTo>
                  <a:lnTo>
                    <a:pt x="28177" y="1992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77457" y="2451991"/>
              <a:ext cx="28177" cy="46132"/>
            </a:xfrm>
            <a:custGeom>
              <a:avLst/>
              <a:pathLst>
                <a:path w="28177" h="46132">
                  <a:moveTo>
                    <a:pt x="0" y="0"/>
                  </a:moveTo>
                  <a:lnTo>
                    <a:pt x="28177" y="46132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05635" y="2498123"/>
              <a:ext cx="28177" cy="58713"/>
            </a:xfrm>
            <a:custGeom>
              <a:avLst/>
              <a:pathLst>
                <a:path w="28177" h="58713">
                  <a:moveTo>
                    <a:pt x="0" y="0"/>
                  </a:moveTo>
                  <a:lnTo>
                    <a:pt x="28177" y="58713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33812" y="2556837"/>
              <a:ext cx="28177" cy="59762"/>
            </a:xfrm>
            <a:custGeom>
              <a:avLst/>
              <a:pathLst>
                <a:path w="28177" h="59762">
                  <a:moveTo>
                    <a:pt x="0" y="0"/>
                  </a:moveTo>
                  <a:lnTo>
                    <a:pt x="28177" y="59762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61990" y="2616599"/>
              <a:ext cx="28177" cy="59762"/>
            </a:xfrm>
            <a:custGeom>
              <a:avLst/>
              <a:pathLst>
                <a:path w="28177" h="59762">
                  <a:moveTo>
                    <a:pt x="0" y="0"/>
                  </a:moveTo>
                  <a:lnTo>
                    <a:pt x="28177" y="59762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90167" y="2676361"/>
              <a:ext cx="28177" cy="55568"/>
            </a:xfrm>
            <a:custGeom>
              <a:avLst/>
              <a:pathLst>
                <a:path w="28177" h="55568">
                  <a:moveTo>
                    <a:pt x="0" y="0"/>
                  </a:moveTo>
                  <a:lnTo>
                    <a:pt x="28177" y="55568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18345" y="2731930"/>
              <a:ext cx="28177" cy="47180"/>
            </a:xfrm>
            <a:custGeom>
              <a:avLst/>
              <a:pathLst>
                <a:path w="28177" h="47180">
                  <a:moveTo>
                    <a:pt x="0" y="0"/>
                  </a:moveTo>
                  <a:lnTo>
                    <a:pt x="28177" y="4718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46522" y="2779111"/>
              <a:ext cx="28177" cy="37744"/>
            </a:xfrm>
            <a:custGeom>
              <a:avLst/>
              <a:pathLst>
                <a:path w="28177" h="37744">
                  <a:moveTo>
                    <a:pt x="0" y="0"/>
                  </a:moveTo>
                  <a:lnTo>
                    <a:pt x="28177" y="37744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074700" y="2816855"/>
              <a:ext cx="28177" cy="17823"/>
            </a:xfrm>
            <a:custGeom>
              <a:avLst/>
              <a:pathLst>
                <a:path w="28177" h="17823">
                  <a:moveTo>
                    <a:pt x="0" y="0"/>
                  </a:moveTo>
                  <a:lnTo>
                    <a:pt x="28177" y="17823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02877" y="2834679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31055" y="2840970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59232" y="2845164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87410" y="284726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15587" y="2843067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43765" y="2839921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71942" y="2838873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00120" y="2836776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328297" y="2833631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56475" y="2830485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384652" y="282943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412830" y="282838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441007" y="2823146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469185" y="282209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497362" y="2821049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525539" y="282000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53717" y="282000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581894" y="2820001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10072" y="2821049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38249" y="282000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666427" y="2820001"/>
              <a:ext cx="28177" cy="31453"/>
            </a:xfrm>
            <a:custGeom>
              <a:avLst/>
              <a:pathLst>
                <a:path w="28177" h="31453">
                  <a:moveTo>
                    <a:pt x="0" y="0"/>
                  </a:moveTo>
                  <a:lnTo>
                    <a:pt x="28177" y="31453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4604" y="2846212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722782" y="2839921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750959" y="2832582"/>
              <a:ext cx="28177" cy="7339"/>
            </a:xfrm>
            <a:custGeom>
              <a:avLst/>
              <a:pathLst>
                <a:path w="28177" h="7339">
                  <a:moveTo>
                    <a:pt x="0" y="733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779137" y="2821049"/>
              <a:ext cx="28177" cy="11533"/>
            </a:xfrm>
            <a:custGeom>
              <a:avLst/>
              <a:pathLst>
                <a:path w="28177" h="11533">
                  <a:moveTo>
                    <a:pt x="0" y="1153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07314" y="2811613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35492" y="2809516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63669" y="2767578"/>
              <a:ext cx="28177" cy="41938"/>
            </a:xfrm>
            <a:custGeom>
              <a:avLst/>
              <a:pathLst>
                <a:path w="28177" h="41938">
                  <a:moveTo>
                    <a:pt x="0" y="4193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891847" y="2762335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20024" y="2758141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948202" y="2753948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976379" y="2750802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04557" y="2747657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032734" y="2738221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060912" y="2735075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089089" y="2731930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117267" y="272983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145444" y="2726688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946192" y="241529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946192" y="387895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946192" y="373216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946192" y="358538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946192" y="343859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946192" y="329181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46222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919724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779137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46192" y="38055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46192" y="365877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946192" y="351198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46192" y="336520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482973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356475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201799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229375" y="3363108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257553" y="3368350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285730" y="3374641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313908" y="3380931"/>
              <a:ext cx="28177" cy="12581"/>
            </a:xfrm>
            <a:custGeom>
              <a:avLst/>
              <a:pathLst>
                <a:path w="28177" h="12581">
                  <a:moveTo>
                    <a:pt x="0" y="0"/>
                  </a:moveTo>
                  <a:lnTo>
                    <a:pt x="28177" y="12581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342085" y="3393513"/>
              <a:ext cx="28177" cy="12581"/>
            </a:xfrm>
            <a:custGeom>
              <a:avLst/>
              <a:pathLst>
                <a:path w="28177" h="12581">
                  <a:moveTo>
                    <a:pt x="0" y="0"/>
                  </a:moveTo>
                  <a:lnTo>
                    <a:pt x="28177" y="12581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370263" y="3406094"/>
              <a:ext cx="28177" cy="11533"/>
            </a:xfrm>
            <a:custGeom>
              <a:avLst/>
              <a:pathLst>
                <a:path w="28177" h="11533">
                  <a:moveTo>
                    <a:pt x="0" y="0"/>
                  </a:moveTo>
                  <a:lnTo>
                    <a:pt x="28177" y="11533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398440" y="3417628"/>
              <a:ext cx="28177" cy="12581"/>
            </a:xfrm>
            <a:custGeom>
              <a:avLst/>
              <a:pathLst>
                <a:path w="28177" h="12581">
                  <a:moveTo>
                    <a:pt x="0" y="0"/>
                  </a:moveTo>
                  <a:lnTo>
                    <a:pt x="28177" y="12581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426618" y="3430209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454795" y="3436500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482973" y="3443839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511150" y="344488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539328" y="344488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567505" y="3443839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595683" y="3440694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23860" y="3438597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52038" y="3436500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680215" y="343440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08393" y="343440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36570" y="3431258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64748" y="342916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92925" y="342706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821102" y="3423918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849280" y="342182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877457" y="342182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905635" y="3418676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33812" y="341762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961990" y="341762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990167" y="3416579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018345" y="341657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046522" y="341657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074700" y="341553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102877" y="341553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31055" y="341553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59232" y="341657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187410" y="3416579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215587" y="3418676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43765" y="342077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271942" y="3420773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300120" y="3420773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328297" y="342077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356475" y="341972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384652" y="341762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412830" y="341762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441007" y="3418676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469185" y="3416579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497362" y="341553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525539" y="341343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553717" y="3411337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581894" y="341028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610072" y="3409240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638249" y="340924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666427" y="340924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694604" y="340819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722782" y="3408191"/>
              <a:ext cx="28177" cy="46132"/>
            </a:xfrm>
            <a:custGeom>
              <a:avLst/>
              <a:pathLst>
                <a:path w="28177" h="46132">
                  <a:moveTo>
                    <a:pt x="0" y="0"/>
                  </a:moveTo>
                  <a:lnTo>
                    <a:pt x="28177" y="4613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750959" y="345432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779137" y="345432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807314" y="3452227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35492" y="345117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863669" y="3450130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91847" y="344908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920024" y="3400852"/>
              <a:ext cx="28177" cy="48229"/>
            </a:xfrm>
            <a:custGeom>
              <a:avLst/>
              <a:pathLst>
                <a:path w="28177" h="48229">
                  <a:moveTo>
                    <a:pt x="0" y="482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948202" y="3398755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976379" y="3394561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004557" y="339456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032734" y="3390368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060912" y="3389319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089089" y="338827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117267" y="3387222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145444" y="3387222"/>
              <a:ext cx="28177" cy="54520"/>
            </a:xfrm>
            <a:custGeom>
              <a:avLst/>
              <a:pathLst>
                <a:path w="28177" h="54520">
                  <a:moveTo>
                    <a:pt x="0" y="0"/>
                  </a:moveTo>
                  <a:lnTo>
                    <a:pt x="28177" y="5452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46192" y="336520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946192" y="482886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46192" y="468207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46192" y="453529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46192" y="438850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46192" y="424172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046222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919724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779137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46192" y="47554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46192" y="460868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6192" y="446189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46192" y="4315115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482973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356475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201799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29375" y="4260595"/>
              <a:ext cx="28177" cy="53471"/>
            </a:xfrm>
            <a:custGeom>
              <a:avLst/>
              <a:pathLst>
                <a:path w="28177" h="53471">
                  <a:moveTo>
                    <a:pt x="0" y="0"/>
                  </a:moveTo>
                  <a:lnTo>
                    <a:pt x="28177" y="5347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57553" y="4307775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285730" y="4303581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313908" y="4294145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342085" y="4285758"/>
              <a:ext cx="28177" cy="8387"/>
            </a:xfrm>
            <a:custGeom>
              <a:avLst/>
              <a:pathLst>
                <a:path w="28177" h="8387">
                  <a:moveTo>
                    <a:pt x="0" y="838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370263" y="4278418"/>
              <a:ext cx="28177" cy="7339"/>
            </a:xfrm>
            <a:custGeom>
              <a:avLst/>
              <a:pathLst>
                <a:path w="28177" h="7339">
                  <a:moveTo>
                    <a:pt x="0" y="733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398440" y="4278418"/>
              <a:ext cx="28177" cy="52423"/>
            </a:xfrm>
            <a:custGeom>
              <a:avLst/>
              <a:pathLst>
                <a:path w="28177" h="52423">
                  <a:moveTo>
                    <a:pt x="0" y="0"/>
                  </a:moveTo>
                  <a:lnTo>
                    <a:pt x="28177" y="524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426618" y="4330841"/>
              <a:ext cx="28177" cy="9436"/>
            </a:xfrm>
            <a:custGeom>
              <a:avLst/>
              <a:pathLst>
                <a:path w="28177" h="9436">
                  <a:moveTo>
                    <a:pt x="0" y="0"/>
                  </a:moveTo>
                  <a:lnTo>
                    <a:pt x="28177" y="943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454795" y="433818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482973" y="4328745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511150" y="4325599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539328" y="4322454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567505" y="4320357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595683" y="4257449"/>
              <a:ext cx="28177" cy="62907"/>
            </a:xfrm>
            <a:custGeom>
              <a:avLst/>
              <a:pathLst>
                <a:path w="28177" h="62907">
                  <a:moveTo>
                    <a:pt x="0" y="6290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623860" y="4241722"/>
              <a:ext cx="28177" cy="15726"/>
            </a:xfrm>
            <a:custGeom>
              <a:avLst/>
              <a:pathLst>
                <a:path w="28177" h="15726">
                  <a:moveTo>
                    <a:pt x="0" y="157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652038" y="4238577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0215" y="423857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708393" y="4238577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736570" y="424172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764748" y="424067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792925" y="424067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821102" y="4241722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849280" y="4246965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877457" y="424906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905635" y="4245916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933812" y="4245916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961990" y="4246965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990167" y="424801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018345" y="4244868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046522" y="424486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074700" y="4245916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102877" y="4248013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131055" y="4250110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159232" y="425115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187410" y="4252207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215587" y="4254304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243765" y="4260595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271942" y="4261643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300120" y="4263740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328297" y="4266885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356475" y="4272128"/>
              <a:ext cx="28177" cy="62907"/>
            </a:xfrm>
            <a:custGeom>
              <a:avLst/>
              <a:pathLst>
                <a:path w="28177" h="62907">
                  <a:moveTo>
                    <a:pt x="0" y="0"/>
                  </a:moveTo>
                  <a:lnTo>
                    <a:pt x="28177" y="6290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384652" y="4335035"/>
              <a:ext cx="28177" cy="65004"/>
            </a:xfrm>
            <a:custGeom>
              <a:avLst/>
              <a:pathLst>
                <a:path w="28177" h="65004">
                  <a:moveTo>
                    <a:pt x="0" y="0"/>
                  </a:moveTo>
                  <a:lnTo>
                    <a:pt x="28177" y="6500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412830" y="4400040"/>
              <a:ext cx="28177" cy="27260"/>
            </a:xfrm>
            <a:custGeom>
              <a:avLst/>
              <a:pathLst>
                <a:path w="28177" h="27260">
                  <a:moveTo>
                    <a:pt x="0" y="0"/>
                  </a:moveTo>
                  <a:lnTo>
                    <a:pt x="28177" y="2726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441007" y="4427300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469185" y="4435688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497362" y="4438833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525539" y="443988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553717" y="4380119"/>
              <a:ext cx="28177" cy="59762"/>
            </a:xfrm>
            <a:custGeom>
              <a:avLst/>
              <a:pathLst>
                <a:path w="28177" h="59762">
                  <a:moveTo>
                    <a:pt x="0" y="5976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581894" y="4318260"/>
              <a:ext cx="28177" cy="61859"/>
            </a:xfrm>
            <a:custGeom>
              <a:avLst/>
              <a:pathLst>
                <a:path w="28177" h="61859">
                  <a:moveTo>
                    <a:pt x="0" y="6185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610072" y="4289951"/>
              <a:ext cx="28177" cy="28308"/>
            </a:xfrm>
            <a:custGeom>
              <a:avLst/>
              <a:pathLst>
                <a:path w="28177" h="28308">
                  <a:moveTo>
                    <a:pt x="0" y="283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38249" y="4285758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666427" y="428366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694604" y="4282612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722782" y="428261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750959" y="428261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779137" y="4282612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807314" y="4282612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835492" y="428156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863669" y="428156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891847" y="428156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920024" y="428156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948202" y="428156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976379" y="428261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004557" y="4282612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032734" y="428366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060912" y="428470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89089" y="428366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117267" y="428366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145444" y="428366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946192" y="4315115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526394" y="292904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526394" y="278225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526394" y="263547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26394" y="248868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526394" y="234190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626424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499926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359339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526394" y="285564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26394" y="270886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26394" y="256207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526394" y="241529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063175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936677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782002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809578" y="2433118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837755" y="2436264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865933" y="2438361"/>
              <a:ext cx="28177" cy="18872"/>
            </a:xfrm>
            <a:custGeom>
              <a:avLst/>
              <a:pathLst>
                <a:path w="28177" h="18872">
                  <a:moveTo>
                    <a:pt x="0" y="0"/>
                  </a:moveTo>
                  <a:lnTo>
                    <a:pt x="28177" y="1887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894110" y="2457233"/>
              <a:ext cx="28177" cy="12581"/>
            </a:xfrm>
            <a:custGeom>
              <a:avLst/>
              <a:pathLst>
                <a:path w="28177" h="12581">
                  <a:moveTo>
                    <a:pt x="0" y="0"/>
                  </a:moveTo>
                  <a:lnTo>
                    <a:pt x="28177" y="1258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922288" y="2469814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950465" y="247400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978643" y="2470863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006820" y="2468766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034998" y="2464572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063175" y="2443603"/>
              <a:ext cx="28177" cy="20969"/>
            </a:xfrm>
            <a:custGeom>
              <a:avLst/>
              <a:pathLst>
                <a:path w="28177" h="20969">
                  <a:moveTo>
                    <a:pt x="0" y="2096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91353" y="2429973"/>
              <a:ext cx="28177" cy="13630"/>
            </a:xfrm>
            <a:custGeom>
              <a:avLst/>
              <a:pathLst>
                <a:path w="28177" h="13630">
                  <a:moveTo>
                    <a:pt x="0" y="1363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119530" y="2424731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147708" y="2420537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175885" y="2416343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204063" y="241529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32240" y="241529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260418" y="241529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288595" y="2416343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316773" y="241739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344950" y="2418440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373128" y="2420537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401305" y="2423682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429483" y="2426828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457660" y="2433118"/>
              <a:ext cx="28177" cy="17823"/>
            </a:xfrm>
            <a:custGeom>
              <a:avLst/>
              <a:pathLst>
                <a:path w="28177" h="17823">
                  <a:moveTo>
                    <a:pt x="0" y="0"/>
                  </a:moveTo>
                  <a:lnTo>
                    <a:pt x="28177" y="17823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485838" y="2450942"/>
              <a:ext cx="28177" cy="25163"/>
            </a:xfrm>
            <a:custGeom>
              <a:avLst/>
              <a:pathLst>
                <a:path w="28177" h="25163">
                  <a:moveTo>
                    <a:pt x="0" y="0"/>
                  </a:moveTo>
                  <a:lnTo>
                    <a:pt x="28177" y="25163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514015" y="2476105"/>
              <a:ext cx="28177" cy="30405"/>
            </a:xfrm>
            <a:custGeom>
              <a:avLst/>
              <a:pathLst>
                <a:path w="28177" h="30405">
                  <a:moveTo>
                    <a:pt x="0" y="0"/>
                  </a:moveTo>
                  <a:lnTo>
                    <a:pt x="28177" y="30405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542192" y="2506511"/>
              <a:ext cx="28177" cy="32502"/>
            </a:xfrm>
            <a:custGeom>
              <a:avLst/>
              <a:pathLst>
                <a:path w="28177" h="32502">
                  <a:moveTo>
                    <a:pt x="0" y="0"/>
                  </a:moveTo>
                  <a:lnTo>
                    <a:pt x="28177" y="32502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570370" y="2539013"/>
              <a:ext cx="28177" cy="33550"/>
            </a:xfrm>
            <a:custGeom>
              <a:avLst/>
              <a:pathLst>
                <a:path w="28177" h="33550">
                  <a:moveTo>
                    <a:pt x="0" y="0"/>
                  </a:moveTo>
                  <a:lnTo>
                    <a:pt x="28177" y="3355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598547" y="2572564"/>
              <a:ext cx="28177" cy="29356"/>
            </a:xfrm>
            <a:custGeom>
              <a:avLst/>
              <a:pathLst>
                <a:path w="28177" h="29356">
                  <a:moveTo>
                    <a:pt x="0" y="0"/>
                  </a:moveTo>
                  <a:lnTo>
                    <a:pt x="28177" y="29356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626725" y="2601921"/>
              <a:ext cx="28177" cy="30405"/>
            </a:xfrm>
            <a:custGeom>
              <a:avLst/>
              <a:pathLst>
                <a:path w="28177" h="30405">
                  <a:moveTo>
                    <a:pt x="0" y="0"/>
                  </a:moveTo>
                  <a:lnTo>
                    <a:pt x="28177" y="30405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654902" y="2632326"/>
              <a:ext cx="28177" cy="24114"/>
            </a:xfrm>
            <a:custGeom>
              <a:avLst/>
              <a:pathLst>
                <a:path w="28177" h="24114">
                  <a:moveTo>
                    <a:pt x="0" y="0"/>
                  </a:moveTo>
                  <a:lnTo>
                    <a:pt x="28177" y="24114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683080" y="2656441"/>
              <a:ext cx="28177" cy="18872"/>
            </a:xfrm>
            <a:custGeom>
              <a:avLst/>
              <a:pathLst>
                <a:path w="28177" h="18872">
                  <a:moveTo>
                    <a:pt x="0" y="0"/>
                  </a:moveTo>
                  <a:lnTo>
                    <a:pt x="28177" y="18872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711257" y="2675313"/>
              <a:ext cx="28177" cy="13630"/>
            </a:xfrm>
            <a:custGeom>
              <a:avLst/>
              <a:pathLst>
                <a:path w="28177" h="13630">
                  <a:moveTo>
                    <a:pt x="0" y="0"/>
                  </a:moveTo>
                  <a:lnTo>
                    <a:pt x="28177" y="1363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739435" y="2688943"/>
              <a:ext cx="28177" cy="11533"/>
            </a:xfrm>
            <a:custGeom>
              <a:avLst/>
              <a:pathLst>
                <a:path w="28177" h="11533">
                  <a:moveTo>
                    <a:pt x="0" y="0"/>
                  </a:moveTo>
                  <a:lnTo>
                    <a:pt x="28177" y="11533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767612" y="2700476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795790" y="2708864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23967" y="2710961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52145" y="2716203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80322" y="271830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908500" y="271830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936677" y="271725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64855" y="271725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993032" y="2715155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021210" y="2705718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049387" y="270571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077565" y="2706767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105742" y="2708864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133920" y="2710961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162097" y="2715155"/>
              <a:ext cx="28177" cy="44035"/>
            </a:xfrm>
            <a:custGeom>
              <a:avLst/>
              <a:pathLst>
                <a:path w="28177" h="44035">
                  <a:moveTo>
                    <a:pt x="0" y="0"/>
                  </a:moveTo>
                  <a:lnTo>
                    <a:pt x="28177" y="44035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190275" y="275709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218452" y="2752899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246630" y="2752899"/>
              <a:ext cx="28177" cy="46132"/>
            </a:xfrm>
            <a:custGeom>
              <a:avLst/>
              <a:pathLst>
                <a:path w="28177" h="46132">
                  <a:moveTo>
                    <a:pt x="0" y="0"/>
                  </a:moveTo>
                  <a:lnTo>
                    <a:pt x="28177" y="46132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274807" y="279903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302984" y="2797983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331162" y="2793789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359339" y="2748705"/>
              <a:ext cx="28177" cy="45083"/>
            </a:xfrm>
            <a:custGeom>
              <a:avLst/>
              <a:pathLst>
                <a:path w="28177" h="45083">
                  <a:moveTo>
                    <a:pt x="0" y="4508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387517" y="2741366"/>
              <a:ext cx="28177" cy="7339"/>
            </a:xfrm>
            <a:custGeom>
              <a:avLst/>
              <a:pathLst>
                <a:path w="28177" h="7339">
                  <a:moveTo>
                    <a:pt x="0" y="733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415694" y="2737172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443872" y="2682652"/>
              <a:ext cx="28177" cy="54520"/>
            </a:xfrm>
            <a:custGeom>
              <a:avLst/>
              <a:pathLst>
                <a:path w="28177" h="54520">
                  <a:moveTo>
                    <a:pt x="0" y="545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472049" y="2672168"/>
              <a:ext cx="28177" cy="10484"/>
            </a:xfrm>
            <a:custGeom>
              <a:avLst/>
              <a:pathLst>
                <a:path w="28177" h="10484">
                  <a:moveTo>
                    <a:pt x="0" y="1048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500227" y="2662731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528404" y="2654344"/>
              <a:ext cx="28177" cy="8387"/>
            </a:xfrm>
            <a:custGeom>
              <a:avLst/>
              <a:pathLst>
                <a:path w="28177" h="8387">
                  <a:moveTo>
                    <a:pt x="0" y="838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556582" y="2647005"/>
              <a:ext cx="28177" cy="7339"/>
            </a:xfrm>
            <a:custGeom>
              <a:avLst/>
              <a:pathLst>
                <a:path w="28177" h="7339">
                  <a:moveTo>
                    <a:pt x="0" y="733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584759" y="2643859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12937" y="2639665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41114" y="2636520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669292" y="263442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697469" y="2632326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725647" y="263127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526394" y="241529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526394" y="387895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526394" y="373216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526394" y="358538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526394" y="343859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526394" y="329181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626424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499926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359339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526394" y="38055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526394" y="365877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526394" y="351198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526394" y="336520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063175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936677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782002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809578" y="3395610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837755" y="339351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865933" y="339246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894110" y="339036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922288" y="3389319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950465" y="338827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978643" y="3387222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006820" y="3384077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034998" y="3381980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63175" y="338093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091353" y="337883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119530" y="337673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147708" y="337464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175885" y="337254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04063" y="337254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232240" y="337149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260418" y="337044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288595" y="337044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316773" y="337044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344950" y="337044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373128" y="3370447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401305" y="337254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429483" y="337254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457660" y="3373592"/>
              <a:ext cx="28177" cy="10484"/>
            </a:xfrm>
            <a:custGeom>
              <a:avLst/>
              <a:pathLst>
                <a:path w="28177" h="10484">
                  <a:moveTo>
                    <a:pt x="0" y="0"/>
                  </a:moveTo>
                  <a:lnTo>
                    <a:pt x="28177" y="10484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485838" y="3384077"/>
              <a:ext cx="28177" cy="11533"/>
            </a:xfrm>
            <a:custGeom>
              <a:avLst/>
              <a:pathLst>
                <a:path w="28177" h="11533">
                  <a:moveTo>
                    <a:pt x="0" y="0"/>
                  </a:moveTo>
                  <a:lnTo>
                    <a:pt x="28177" y="11533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514015" y="3395610"/>
              <a:ext cx="28177" cy="12581"/>
            </a:xfrm>
            <a:custGeom>
              <a:avLst/>
              <a:pathLst>
                <a:path w="28177" h="12581">
                  <a:moveTo>
                    <a:pt x="0" y="0"/>
                  </a:moveTo>
                  <a:lnTo>
                    <a:pt x="28177" y="12581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542192" y="3408191"/>
              <a:ext cx="28177" cy="14678"/>
            </a:xfrm>
            <a:custGeom>
              <a:avLst/>
              <a:pathLst>
                <a:path w="28177" h="14678">
                  <a:moveTo>
                    <a:pt x="0" y="0"/>
                  </a:moveTo>
                  <a:lnTo>
                    <a:pt x="28177" y="14678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570370" y="3422870"/>
              <a:ext cx="28177" cy="14678"/>
            </a:xfrm>
            <a:custGeom>
              <a:avLst/>
              <a:pathLst>
                <a:path w="28177" h="14678">
                  <a:moveTo>
                    <a:pt x="0" y="0"/>
                  </a:moveTo>
                  <a:lnTo>
                    <a:pt x="28177" y="14678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598547" y="3437548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626725" y="3440694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654902" y="3445936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683080" y="3445936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711257" y="3446985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739435" y="344803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767612" y="3448033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795790" y="3449081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23967" y="3454324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852145" y="3461663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880322" y="3469002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908500" y="3474245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936677" y="3481584"/>
              <a:ext cx="28177" cy="11533"/>
            </a:xfrm>
            <a:custGeom>
              <a:avLst/>
              <a:pathLst>
                <a:path w="28177" h="11533">
                  <a:moveTo>
                    <a:pt x="0" y="0"/>
                  </a:moveTo>
                  <a:lnTo>
                    <a:pt x="28177" y="1153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4964855" y="3493117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993032" y="3498359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021210" y="3493117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049387" y="3493117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077565" y="3499408"/>
              <a:ext cx="28177" cy="35647"/>
            </a:xfrm>
            <a:custGeom>
              <a:avLst/>
              <a:pathLst>
                <a:path w="28177" h="35647">
                  <a:moveTo>
                    <a:pt x="0" y="0"/>
                  </a:moveTo>
                  <a:lnTo>
                    <a:pt x="28177" y="35647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105742" y="3535055"/>
              <a:ext cx="28177" cy="42986"/>
            </a:xfrm>
            <a:custGeom>
              <a:avLst/>
              <a:pathLst>
                <a:path w="28177" h="42986">
                  <a:moveTo>
                    <a:pt x="0" y="0"/>
                  </a:moveTo>
                  <a:lnTo>
                    <a:pt x="28177" y="42986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133920" y="3578042"/>
              <a:ext cx="28177" cy="38793"/>
            </a:xfrm>
            <a:custGeom>
              <a:avLst/>
              <a:pathLst>
                <a:path w="28177" h="38793">
                  <a:moveTo>
                    <a:pt x="0" y="0"/>
                  </a:moveTo>
                  <a:lnTo>
                    <a:pt x="28177" y="38793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162097" y="3616835"/>
              <a:ext cx="28177" cy="66053"/>
            </a:xfrm>
            <a:custGeom>
              <a:avLst/>
              <a:pathLst>
                <a:path w="28177" h="66053">
                  <a:moveTo>
                    <a:pt x="0" y="0"/>
                  </a:moveTo>
                  <a:lnTo>
                    <a:pt x="28177" y="66053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190275" y="3682888"/>
              <a:ext cx="28177" cy="46132"/>
            </a:xfrm>
            <a:custGeom>
              <a:avLst/>
              <a:pathLst>
                <a:path w="28177" h="46132">
                  <a:moveTo>
                    <a:pt x="0" y="0"/>
                  </a:moveTo>
                  <a:lnTo>
                    <a:pt x="28177" y="46132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218452" y="3729021"/>
              <a:ext cx="28177" cy="40890"/>
            </a:xfrm>
            <a:custGeom>
              <a:avLst/>
              <a:pathLst>
                <a:path w="28177" h="40890">
                  <a:moveTo>
                    <a:pt x="0" y="0"/>
                  </a:moveTo>
                  <a:lnTo>
                    <a:pt x="28177" y="4089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246630" y="3769911"/>
              <a:ext cx="28177" cy="41938"/>
            </a:xfrm>
            <a:custGeom>
              <a:avLst/>
              <a:pathLst>
                <a:path w="28177" h="41938">
                  <a:moveTo>
                    <a:pt x="0" y="0"/>
                  </a:moveTo>
                  <a:lnTo>
                    <a:pt x="28177" y="41938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274807" y="3811849"/>
              <a:ext cx="28177" cy="13630"/>
            </a:xfrm>
            <a:custGeom>
              <a:avLst/>
              <a:pathLst>
                <a:path w="28177" h="13630">
                  <a:moveTo>
                    <a:pt x="0" y="0"/>
                  </a:moveTo>
                  <a:lnTo>
                    <a:pt x="28177" y="13630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302984" y="3825479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331162" y="3828625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359339" y="3811849"/>
              <a:ext cx="28177" cy="18872"/>
            </a:xfrm>
            <a:custGeom>
              <a:avLst/>
              <a:pathLst>
                <a:path w="28177" h="18872">
                  <a:moveTo>
                    <a:pt x="0" y="1887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387517" y="381184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415694" y="381184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443872" y="3811849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472049" y="3813946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500227" y="3816043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528404" y="3818140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556582" y="3821285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584759" y="3823382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612937" y="3827576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641114" y="3830721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669292" y="383281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697469" y="3833867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725647" y="383491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526394" y="336520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526394" y="482886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3526394" y="468207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3526394" y="453529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3526394" y="438850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526394" y="424172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3626424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499926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359339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526394" y="47554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526394" y="460868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3526394" y="446189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526394" y="4315115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4063175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936677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782002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3809578" y="439479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837755" y="439270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3865933" y="4380119"/>
              <a:ext cx="28177" cy="12581"/>
            </a:xfrm>
            <a:custGeom>
              <a:avLst/>
              <a:pathLst>
                <a:path w="28177" h="12581">
                  <a:moveTo>
                    <a:pt x="0" y="1258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894110" y="4364392"/>
              <a:ext cx="28177" cy="15726"/>
            </a:xfrm>
            <a:custGeom>
              <a:avLst/>
              <a:pathLst>
                <a:path w="28177" h="15726">
                  <a:moveTo>
                    <a:pt x="0" y="157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3922288" y="4348665"/>
              <a:ext cx="28177" cy="15726"/>
            </a:xfrm>
            <a:custGeom>
              <a:avLst/>
              <a:pathLst>
                <a:path w="28177" h="15726">
                  <a:moveTo>
                    <a:pt x="0" y="157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3950465" y="4333987"/>
              <a:ext cx="28177" cy="14678"/>
            </a:xfrm>
            <a:custGeom>
              <a:avLst/>
              <a:pathLst>
                <a:path w="28177" h="14678">
                  <a:moveTo>
                    <a:pt x="0" y="1467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3978643" y="4319308"/>
              <a:ext cx="28177" cy="14678"/>
            </a:xfrm>
            <a:custGeom>
              <a:avLst/>
              <a:pathLst>
                <a:path w="28177" h="14678">
                  <a:moveTo>
                    <a:pt x="0" y="1467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006820" y="431721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034998" y="4315115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063175" y="4311969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091353" y="431196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119530" y="431196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47708" y="431196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75885" y="4309872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204063" y="430882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232240" y="430882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260418" y="430882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288595" y="4309872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4316773" y="431092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4344950" y="4311969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4373128" y="4313018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4401305" y="4318260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429483" y="4321405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457660" y="4326648"/>
              <a:ext cx="28177" cy="9436"/>
            </a:xfrm>
            <a:custGeom>
              <a:avLst/>
              <a:pathLst>
                <a:path w="28177" h="9436">
                  <a:moveTo>
                    <a:pt x="0" y="0"/>
                  </a:moveTo>
                  <a:lnTo>
                    <a:pt x="28177" y="943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4485838" y="4336084"/>
              <a:ext cx="28177" cy="16775"/>
            </a:xfrm>
            <a:custGeom>
              <a:avLst/>
              <a:pathLst>
                <a:path w="28177" h="16775">
                  <a:moveTo>
                    <a:pt x="0" y="0"/>
                  </a:moveTo>
                  <a:lnTo>
                    <a:pt x="28177" y="1677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514015" y="4352859"/>
              <a:ext cx="28177" cy="24114"/>
            </a:xfrm>
            <a:custGeom>
              <a:avLst/>
              <a:pathLst>
                <a:path w="28177" h="24114">
                  <a:moveTo>
                    <a:pt x="0" y="0"/>
                  </a:moveTo>
                  <a:lnTo>
                    <a:pt x="28177" y="2411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542192" y="4376974"/>
              <a:ext cx="28177" cy="27260"/>
            </a:xfrm>
            <a:custGeom>
              <a:avLst/>
              <a:pathLst>
                <a:path w="28177" h="27260">
                  <a:moveTo>
                    <a:pt x="0" y="0"/>
                  </a:moveTo>
                  <a:lnTo>
                    <a:pt x="28177" y="2726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4570370" y="4404234"/>
              <a:ext cx="28177" cy="26211"/>
            </a:xfrm>
            <a:custGeom>
              <a:avLst/>
              <a:pathLst>
                <a:path w="28177" h="26211">
                  <a:moveTo>
                    <a:pt x="0" y="0"/>
                  </a:moveTo>
                  <a:lnTo>
                    <a:pt x="28177" y="26211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598547" y="4430445"/>
              <a:ext cx="28177" cy="24114"/>
            </a:xfrm>
            <a:custGeom>
              <a:avLst/>
              <a:pathLst>
                <a:path w="28177" h="24114">
                  <a:moveTo>
                    <a:pt x="0" y="0"/>
                  </a:moveTo>
                  <a:lnTo>
                    <a:pt x="28177" y="24114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4626725" y="4454560"/>
              <a:ext cx="28177" cy="27260"/>
            </a:xfrm>
            <a:custGeom>
              <a:avLst/>
              <a:pathLst>
                <a:path w="28177" h="27260">
                  <a:moveTo>
                    <a:pt x="0" y="0"/>
                  </a:moveTo>
                  <a:lnTo>
                    <a:pt x="28177" y="2726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4654902" y="4481820"/>
              <a:ext cx="28177" cy="37744"/>
            </a:xfrm>
            <a:custGeom>
              <a:avLst/>
              <a:pathLst>
                <a:path w="28177" h="37744">
                  <a:moveTo>
                    <a:pt x="0" y="0"/>
                  </a:moveTo>
                  <a:lnTo>
                    <a:pt x="28177" y="37744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683080" y="4519565"/>
              <a:ext cx="28177" cy="44035"/>
            </a:xfrm>
            <a:custGeom>
              <a:avLst/>
              <a:pathLst>
                <a:path w="28177" h="44035">
                  <a:moveTo>
                    <a:pt x="0" y="0"/>
                  </a:moveTo>
                  <a:lnTo>
                    <a:pt x="28177" y="44035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711257" y="4563600"/>
              <a:ext cx="28177" cy="42986"/>
            </a:xfrm>
            <a:custGeom>
              <a:avLst/>
              <a:pathLst>
                <a:path w="28177" h="42986">
                  <a:moveTo>
                    <a:pt x="0" y="0"/>
                  </a:moveTo>
                  <a:lnTo>
                    <a:pt x="28177" y="42986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739435" y="4606587"/>
              <a:ext cx="28177" cy="40890"/>
            </a:xfrm>
            <a:custGeom>
              <a:avLst/>
              <a:pathLst>
                <a:path w="28177" h="40890">
                  <a:moveTo>
                    <a:pt x="0" y="0"/>
                  </a:moveTo>
                  <a:lnTo>
                    <a:pt x="28177" y="40890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4767612" y="4647477"/>
              <a:ext cx="28177" cy="38793"/>
            </a:xfrm>
            <a:custGeom>
              <a:avLst/>
              <a:pathLst>
                <a:path w="28177" h="38793">
                  <a:moveTo>
                    <a:pt x="0" y="0"/>
                  </a:moveTo>
                  <a:lnTo>
                    <a:pt x="28177" y="38793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795790" y="4686270"/>
              <a:ext cx="28177" cy="33550"/>
            </a:xfrm>
            <a:custGeom>
              <a:avLst/>
              <a:pathLst>
                <a:path w="28177" h="33550">
                  <a:moveTo>
                    <a:pt x="0" y="0"/>
                  </a:moveTo>
                  <a:lnTo>
                    <a:pt x="28177" y="3355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823967" y="4719821"/>
              <a:ext cx="28177" cy="26211"/>
            </a:xfrm>
            <a:custGeom>
              <a:avLst/>
              <a:pathLst>
                <a:path w="28177" h="26211">
                  <a:moveTo>
                    <a:pt x="0" y="0"/>
                  </a:moveTo>
                  <a:lnTo>
                    <a:pt x="28177" y="26211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852145" y="4746032"/>
              <a:ext cx="28177" cy="25163"/>
            </a:xfrm>
            <a:custGeom>
              <a:avLst/>
              <a:pathLst>
                <a:path w="28177" h="25163">
                  <a:moveTo>
                    <a:pt x="0" y="0"/>
                  </a:moveTo>
                  <a:lnTo>
                    <a:pt x="28177" y="25163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4880322" y="4771195"/>
              <a:ext cx="28177" cy="12581"/>
            </a:xfrm>
            <a:custGeom>
              <a:avLst/>
              <a:pathLst>
                <a:path w="28177" h="12581">
                  <a:moveTo>
                    <a:pt x="0" y="0"/>
                  </a:moveTo>
                  <a:lnTo>
                    <a:pt x="28177" y="12581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908500" y="4783777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936677" y="4789019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4964855" y="4793213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993032" y="479635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021210" y="4795310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049387" y="4795310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077565" y="479635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105742" y="479635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5133920" y="479740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162097" y="4797407"/>
              <a:ext cx="28177" cy="11533"/>
            </a:xfrm>
            <a:custGeom>
              <a:avLst/>
              <a:pathLst>
                <a:path w="28177" h="11533">
                  <a:moveTo>
                    <a:pt x="0" y="0"/>
                  </a:moveTo>
                  <a:lnTo>
                    <a:pt x="28177" y="11533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190275" y="480894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5218452" y="4808940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5246630" y="4813134"/>
              <a:ext cx="28177" cy="13630"/>
            </a:xfrm>
            <a:custGeom>
              <a:avLst/>
              <a:pathLst>
                <a:path w="28177" h="13630">
                  <a:moveTo>
                    <a:pt x="0" y="0"/>
                  </a:moveTo>
                  <a:lnTo>
                    <a:pt x="28177" y="1363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5274807" y="482676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5302984" y="482571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331162" y="482466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359339" y="4812085"/>
              <a:ext cx="28177" cy="12581"/>
            </a:xfrm>
            <a:custGeom>
              <a:avLst/>
              <a:pathLst>
                <a:path w="28177" h="12581">
                  <a:moveTo>
                    <a:pt x="0" y="1258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387517" y="4808940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415694" y="4799504"/>
              <a:ext cx="28177" cy="9436"/>
            </a:xfrm>
            <a:custGeom>
              <a:avLst/>
              <a:pathLst>
                <a:path w="28177" h="9436">
                  <a:moveTo>
                    <a:pt x="0" y="943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443872" y="4782728"/>
              <a:ext cx="28177" cy="16775"/>
            </a:xfrm>
            <a:custGeom>
              <a:avLst/>
              <a:pathLst>
                <a:path w="28177" h="16775">
                  <a:moveTo>
                    <a:pt x="0" y="1677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472049" y="4779583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500227" y="4776438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528404" y="4773292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556582" y="4770147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584759" y="4767002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612937" y="4765953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641114" y="4763856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669292" y="476280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697469" y="476280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725647" y="476280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3526394" y="4315115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6106597" y="292904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6106597" y="278225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6106597" y="263547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6106597" y="248868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6106597" y="234190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6206627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080129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939542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6106597" y="285564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6106597" y="270886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6106597" y="256207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6106597" y="241529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6643378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516880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362204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6389781" y="240585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6417958" y="240690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6446136" y="2406907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6474313" y="2409004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6502491" y="2410052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6530668" y="241005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558845" y="241005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587023" y="240900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615200" y="240900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643378" y="2410052"/>
              <a:ext cx="28177" cy="70246"/>
            </a:xfrm>
            <a:custGeom>
              <a:avLst/>
              <a:pathLst>
                <a:path w="28177" h="70246">
                  <a:moveTo>
                    <a:pt x="0" y="0"/>
                  </a:moveTo>
                  <a:lnTo>
                    <a:pt x="28177" y="7024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671555" y="2476105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699733" y="247505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727910" y="247505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756088" y="2475057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784265" y="2470863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812443" y="247086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840620" y="2415294"/>
              <a:ext cx="28177" cy="55568"/>
            </a:xfrm>
            <a:custGeom>
              <a:avLst/>
              <a:pathLst>
                <a:path w="28177" h="55568">
                  <a:moveTo>
                    <a:pt x="0" y="5556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868798" y="2415294"/>
              <a:ext cx="28177" cy="39841"/>
            </a:xfrm>
            <a:custGeom>
              <a:avLst/>
              <a:pathLst>
                <a:path w="28177" h="39841">
                  <a:moveTo>
                    <a:pt x="0" y="0"/>
                  </a:moveTo>
                  <a:lnTo>
                    <a:pt x="28177" y="3984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896975" y="2455136"/>
              <a:ext cx="28177" cy="23066"/>
            </a:xfrm>
            <a:custGeom>
              <a:avLst/>
              <a:pathLst>
                <a:path w="28177" h="23066">
                  <a:moveTo>
                    <a:pt x="0" y="0"/>
                  </a:moveTo>
                  <a:lnTo>
                    <a:pt x="28177" y="23066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925153" y="2478202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953330" y="2482396"/>
              <a:ext cx="28177" cy="29356"/>
            </a:xfrm>
            <a:custGeom>
              <a:avLst/>
              <a:pathLst>
                <a:path w="28177" h="29356">
                  <a:moveTo>
                    <a:pt x="0" y="0"/>
                  </a:moveTo>
                  <a:lnTo>
                    <a:pt x="28177" y="2935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6981508" y="2511753"/>
              <a:ext cx="28177" cy="13630"/>
            </a:xfrm>
            <a:custGeom>
              <a:avLst/>
              <a:pathLst>
                <a:path w="28177" h="13630">
                  <a:moveTo>
                    <a:pt x="0" y="0"/>
                  </a:moveTo>
                  <a:lnTo>
                    <a:pt x="28177" y="1363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7009685" y="2525383"/>
              <a:ext cx="28177" cy="34599"/>
            </a:xfrm>
            <a:custGeom>
              <a:avLst/>
              <a:pathLst>
                <a:path w="28177" h="34599">
                  <a:moveTo>
                    <a:pt x="0" y="0"/>
                  </a:moveTo>
                  <a:lnTo>
                    <a:pt x="28177" y="34599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7037863" y="2559982"/>
              <a:ext cx="28177" cy="23066"/>
            </a:xfrm>
            <a:custGeom>
              <a:avLst/>
              <a:pathLst>
                <a:path w="28177" h="23066">
                  <a:moveTo>
                    <a:pt x="0" y="0"/>
                  </a:moveTo>
                  <a:lnTo>
                    <a:pt x="28177" y="23066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7066040" y="2583048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7094218" y="2589339"/>
              <a:ext cx="28177" cy="31453"/>
            </a:xfrm>
            <a:custGeom>
              <a:avLst/>
              <a:pathLst>
                <a:path w="28177" h="31453">
                  <a:moveTo>
                    <a:pt x="0" y="0"/>
                  </a:moveTo>
                  <a:lnTo>
                    <a:pt x="28177" y="31453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7122395" y="2620793"/>
              <a:ext cx="28177" cy="51374"/>
            </a:xfrm>
            <a:custGeom>
              <a:avLst/>
              <a:pathLst>
                <a:path w="28177" h="51374">
                  <a:moveTo>
                    <a:pt x="0" y="0"/>
                  </a:moveTo>
                  <a:lnTo>
                    <a:pt x="28177" y="5137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7150573" y="2672168"/>
              <a:ext cx="28177" cy="31453"/>
            </a:xfrm>
            <a:custGeom>
              <a:avLst/>
              <a:pathLst>
                <a:path w="28177" h="31453">
                  <a:moveTo>
                    <a:pt x="0" y="0"/>
                  </a:moveTo>
                  <a:lnTo>
                    <a:pt x="28177" y="31453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7178750" y="2703621"/>
              <a:ext cx="28177" cy="35647"/>
            </a:xfrm>
            <a:custGeom>
              <a:avLst/>
              <a:pathLst>
                <a:path w="28177" h="35647">
                  <a:moveTo>
                    <a:pt x="0" y="0"/>
                  </a:moveTo>
                  <a:lnTo>
                    <a:pt x="28177" y="3564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7206928" y="2739269"/>
              <a:ext cx="28177" cy="23066"/>
            </a:xfrm>
            <a:custGeom>
              <a:avLst/>
              <a:pathLst>
                <a:path w="28177" h="23066">
                  <a:moveTo>
                    <a:pt x="0" y="0"/>
                  </a:moveTo>
                  <a:lnTo>
                    <a:pt x="28177" y="23066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7235105" y="2762335"/>
              <a:ext cx="28177" cy="18872"/>
            </a:xfrm>
            <a:custGeom>
              <a:avLst/>
              <a:pathLst>
                <a:path w="28177" h="18872">
                  <a:moveTo>
                    <a:pt x="0" y="0"/>
                  </a:moveTo>
                  <a:lnTo>
                    <a:pt x="28177" y="18872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7263282" y="2781208"/>
              <a:ext cx="28177" cy="15726"/>
            </a:xfrm>
            <a:custGeom>
              <a:avLst/>
              <a:pathLst>
                <a:path w="28177" h="15726">
                  <a:moveTo>
                    <a:pt x="0" y="0"/>
                  </a:moveTo>
                  <a:lnTo>
                    <a:pt x="28177" y="15726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7291460" y="2796935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7319637" y="2804274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7347815" y="2811613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7375992" y="2815807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7404170" y="2821049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7432347" y="2825243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7460525" y="2830485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7488702" y="2834679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7516880" y="2838873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7545057" y="2837825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7573235" y="2833631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601412" y="2833631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7629590" y="283467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657767" y="2834679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685945" y="2836776"/>
              <a:ext cx="28177" cy="24114"/>
            </a:xfrm>
            <a:custGeom>
              <a:avLst/>
              <a:pathLst>
                <a:path w="28177" h="24114">
                  <a:moveTo>
                    <a:pt x="0" y="0"/>
                  </a:moveTo>
                  <a:lnTo>
                    <a:pt x="28177" y="24114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714122" y="2860891"/>
              <a:ext cx="28177" cy="33550"/>
            </a:xfrm>
            <a:custGeom>
              <a:avLst/>
              <a:pathLst>
                <a:path w="28177" h="33550">
                  <a:moveTo>
                    <a:pt x="0" y="0"/>
                  </a:moveTo>
                  <a:lnTo>
                    <a:pt x="28177" y="3355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742300" y="2894441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7770477" y="2900732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7798655" y="2903878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7826832" y="2912265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7855010" y="2920653"/>
              <a:ext cx="28177" cy="16775"/>
            </a:xfrm>
            <a:custGeom>
              <a:avLst/>
              <a:pathLst>
                <a:path w="28177" h="16775">
                  <a:moveTo>
                    <a:pt x="0" y="0"/>
                  </a:moveTo>
                  <a:lnTo>
                    <a:pt x="28177" y="1677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7883187" y="2937428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7911365" y="2910168"/>
              <a:ext cx="28177" cy="33550"/>
            </a:xfrm>
            <a:custGeom>
              <a:avLst/>
              <a:pathLst>
                <a:path w="28177" h="33550">
                  <a:moveTo>
                    <a:pt x="0" y="3355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7939542" y="2898635"/>
              <a:ext cx="28177" cy="11533"/>
            </a:xfrm>
            <a:custGeom>
              <a:avLst/>
              <a:pathLst>
                <a:path w="28177" h="11533">
                  <a:moveTo>
                    <a:pt x="0" y="1153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7967720" y="2888151"/>
              <a:ext cx="28177" cy="10484"/>
            </a:xfrm>
            <a:custGeom>
              <a:avLst/>
              <a:pathLst>
                <a:path w="28177" h="10484">
                  <a:moveTo>
                    <a:pt x="0" y="1048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7995897" y="2873472"/>
              <a:ext cx="28177" cy="14678"/>
            </a:xfrm>
            <a:custGeom>
              <a:avLst/>
              <a:pathLst>
                <a:path w="28177" h="14678">
                  <a:moveTo>
                    <a:pt x="0" y="1467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8024074" y="2857745"/>
              <a:ext cx="28177" cy="15726"/>
            </a:xfrm>
            <a:custGeom>
              <a:avLst/>
              <a:pathLst>
                <a:path w="28177" h="15726">
                  <a:moveTo>
                    <a:pt x="0" y="157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8052252" y="2830485"/>
              <a:ext cx="28177" cy="27260"/>
            </a:xfrm>
            <a:custGeom>
              <a:avLst/>
              <a:pathLst>
                <a:path w="28177" h="27260">
                  <a:moveTo>
                    <a:pt x="0" y="2726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8080429" y="2789595"/>
              <a:ext cx="28177" cy="40890"/>
            </a:xfrm>
            <a:custGeom>
              <a:avLst/>
              <a:pathLst>
                <a:path w="28177" h="40890">
                  <a:moveTo>
                    <a:pt x="0" y="408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8108607" y="2779111"/>
              <a:ext cx="28177" cy="10484"/>
            </a:xfrm>
            <a:custGeom>
              <a:avLst/>
              <a:pathLst>
                <a:path w="28177" h="10484">
                  <a:moveTo>
                    <a:pt x="0" y="1048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8136784" y="2773868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8164962" y="2769675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8193139" y="2763384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8221317" y="2758141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8249494" y="2758141"/>
              <a:ext cx="28177" cy="10484"/>
            </a:xfrm>
            <a:custGeom>
              <a:avLst/>
              <a:pathLst>
                <a:path w="28177" h="10484">
                  <a:moveTo>
                    <a:pt x="0" y="0"/>
                  </a:moveTo>
                  <a:lnTo>
                    <a:pt x="28177" y="10484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8277672" y="2768626"/>
              <a:ext cx="28177" cy="38793"/>
            </a:xfrm>
            <a:custGeom>
              <a:avLst/>
              <a:pathLst>
                <a:path w="28177" h="38793">
                  <a:moveTo>
                    <a:pt x="0" y="0"/>
                  </a:moveTo>
                  <a:lnTo>
                    <a:pt x="28177" y="38793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8305849" y="2803225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6106597" y="241529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6106597" y="387895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106597" y="373216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106597" y="358538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106597" y="343859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106597" y="329181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206627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80129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939542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6106597" y="38055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106597" y="365877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106597" y="351198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6106597" y="336520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6643378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516880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8362204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6389781" y="3402949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6417958" y="3399804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6446136" y="3397707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6474313" y="339665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6502491" y="3395610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6530668" y="339456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6558845" y="3393513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6587023" y="3390368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6615200" y="339036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6643378" y="3389319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6671555" y="3387222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6699733" y="3385125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6727910" y="3381980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6756088" y="3377786"/>
              <a:ext cx="28177" cy="4193"/>
            </a:xfrm>
            <a:custGeom>
              <a:avLst/>
              <a:pathLst>
                <a:path w="28177" h="4193">
                  <a:moveTo>
                    <a:pt x="0" y="41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6784265" y="3377786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6812443" y="3376738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6840620" y="337464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868798" y="337254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6896975" y="337149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6925153" y="3371495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6953330" y="3373592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6981508" y="3381980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009685" y="3388271"/>
              <a:ext cx="28177" cy="9436"/>
            </a:xfrm>
            <a:custGeom>
              <a:avLst/>
              <a:pathLst>
                <a:path w="28177" h="9436">
                  <a:moveTo>
                    <a:pt x="0" y="0"/>
                  </a:moveTo>
                  <a:lnTo>
                    <a:pt x="28177" y="9436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037863" y="3397707"/>
              <a:ext cx="28177" cy="17823"/>
            </a:xfrm>
            <a:custGeom>
              <a:avLst/>
              <a:pathLst>
                <a:path w="28177" h="17823">
                  <a:moveTo>
                    <a:pt x="0" y="0"/>
                  </a:moveTo>
                  <a:lnTo>
                    <a:pt x="28177" y="17823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066040" y="3415531"/>
              <a:ext cx="28177" cy="22017"/>
            </a:xfrm>
            <a:custGeom>
              <a:avLst/>
              <a:pathLst>
                <a:path w="28177" h="22017">
                  <a:moveTo>
                    <a:pt x="0" y="0"/>
                  </a:moveTo>
                  <a:lnTo>
                    <a:pt x="28177" y="22017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094218" y="3437548"/>
              <a:ext cx="28177" cy="27260"/>
            </a:xfrm>
            <a:custGeom>
              <a:avLst/>
              <a:pathLst>
                <a:path w="28177" h="27260">
                  <a:moveTo>
                    <a:pt x="0" y="0"/>
                  </a:moveTo>
                  <a:lnTo>
                    <a:pt x="28177" y="2726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122395" y="3464808"/>
              <a:ext cx="28177" cy="25163"/>
            </a:xfrm>
            <a:custGeom>
              <a:avLst/>
              <a:pathLst>
                <a:path w="28177" h="25163">
                  <a:moveTo>
                    <a:pt x="0" y="0"/>
                  </a:moveTo>
                  <a:lnTo>
                    <a:pt x="28177" y="25163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150573" y="3489971"/>
              <a:ext cx="28177" cy="18872"/>
            </a:xfrm>
            <a:custGeom>
              <a:avLst/>
              <a:pathLst>
                <a:path w="28177" h="18872">
                  <a:moveTo>
                    <a:pt x="0" y="0"/>
                  </a:moveTo>
                  <a:lnTo>
                    <a:pt x="28177" y="18872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178750" y="3508844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7206928" y="3516183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7235105" y="3521425"/>
              <a:ext cx="28177" cy="10484"/>
            </a:xfrm>
            <a:custGeom>
              <a:avLst/>
              <a:pathLst>
                <a:path w="28177" h="10484">
                  <a:moveTo>
                    <a:pt x="0" y="0"/>
                  </a:moveTo>
                  <a:lnTo>
                    <a:pt x="28177" y="10484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7263282" y="3531910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291460" y="3539249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319637" y="354029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7347815" y="3540298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7375992" y="3541346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7404170" y="3543443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7432347" y="3546588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460525" y="3548685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488702" y="3549734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516880" y="3550782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545057" y="3552879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573235" y="3554976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601412" y="355602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629590" y="3556025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657767" y="3563364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685945" y="3570703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714122" y="3579091"/>
              <a:ext cx="28177" cy="14678"/>
            </a:xfrm>
            <a:custGeom>
              <a:avLst/>
              <a:pathLst>
                <a:path w="28177" h="14678">
                  <a:moveTo>
                    <a:pt x="0" y="0"/>
                  </a:moveTo>
                  <a:lnTo>
                    <a:pt x="28177" y="14678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742300" y="3593769"/>
              <a:ext cx="28177" cy="51374"/>
            </a:xfrm>
            <a:custGeom>
              <a:avLst/>
              <a:pathLst>
                <a:path w="28177" h="51374">
                  <a:moveTo>
                    <a:pt x="0" y="0"/>
                  </a:moveTo>
                  <a:lnTo>
                    <a:pt x="28177" y="51374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770477" y="3645144"/>
              <a:ext cx="28177" cy="8387"/>
            </a:xfrm>
            <a:custGeom>
              <a:avLst/>
              <a:pathLst>
                <a:path w="28177" h="8387">
                  <a:moveTo>
                    <a:pt x="0" y="0"/>
                  </a:moveTo>
                  <a:lnTo>
                    <a:pt x="28177" y="8387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798655" y="3653531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826832" y="3659822"/>
              <a:ext cx="28177" cy="48229"/>
            </a:xfrm>
            <a:custGeom>
              <a:avLst/>
              <a:pathLst>
                <a:path w="28177" h="48229">
                  <a:moveTo>
                    <a:pt x="0" y="0"/>
                  </a:moveTo>
                  <a:lnTo>
                    <a:pt x="28177" y="48229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855010" y="3702809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883187" y="3696518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911365" y="3682888"/>
              <a:ext cx="28177" cy="13630"/>
            </a:xfrm>
            <a:custGeom>
              <a:avLst/>
              <a:pathLst>
                <a:path w="28177" h="13630">
                  <a:moveTo>
                    <a:pt x="0" y="1363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939542" y="3632562"/>
              <a:ext cx="28177" cy="50326"/>
            </a:xfrm>
            <a:custGeom>
              <a:avLst/>
              <a:pathLst>
                <a:path w="28177" h="50326">
                  <a:moveTo>
                    <a:pt x="0" y="503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967720" y="3619981"/>
              <a:ext cx="28177" cy="12581"/>
            </a:xfrm>
            <a:custGeom>
              <a:avLst/>
              <a:pathLst>
                <a:path w="28177" h="12581">
                  <a:moveTo>
                    <a:pt x="0" y="1258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995897" y="3608448"/>
              <a:ext cx="28177" cy="11533"/>
            </a:xfrm>
            <a:custGeom>
              <a:avLst/>
              <a:pathLst>
                <a:path w="28177" h="11533">
                  <a:moveTo>
                    <a:pt x="0" y="1153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8024074" y="3550782"/>
              <a:ext cx="28177" cy="57665"/>
            </a:xfrm>
            <a:custGeom>
              <a:avLst/>
              <a:pathLst>
                <a:path w="28177" h="57665">
                  <a:moveTo>
                    <a:pt x="0" y="5766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8052252" y="3545540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8080429" y="3539249"/>
              <a:ext cx="28177" cy="6290"/>
            </a:xfrm>
            <a:custGeom>
              <a:avLst/>
              <a:pathLst>
                <a:path w="28177" h="6290">
                  <a:moveTo>
                    <a:pt x="0" y="629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8108607" y="3534007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8136784" y="3528765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8164962" y="352666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8193139" y="352457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8221317" y="352457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8249494" y="352457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8277672" y="352457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8305849" y="3524571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6106597" y="336520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6106597" y="482886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6106597" y="4682076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6106597" y="4535291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6106597" y="4388507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106597" y="4241722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206627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7080129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7939542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6106597" y="47554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6106597" y="4608684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6106597" y="4461899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6106597" y="4315115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6643378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7516880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8362204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389781" y="4335035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417958" y="433293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446136" y="4304630"/>
              <a:ext cx="28177" cy="28308"/>
            </a:xfrm>
            <a:custGeom>
              <a:avLst/>
              <a:pathLst>
                <a:path w="28177" h="28308">
                  <a:moveTo>
                    <a:pt x="0" y="283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474313" y="4302533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502491" y="430148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530668" y="4299388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558845" y="4297291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587023" y="429729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6615200" y="4296242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643378" y="429624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671555" y="429624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699733" y="4295194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727910" y="429414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756088" y="429414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784265" y="429309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6812443" y="4293097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6840620" y="4294145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6868798" y="4297291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6896975" y="4301485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6925153" y="4305678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6953330" y="4311969"/>
              <a:ext cx="28177" cy="9436"/>
            </a:xfrm>
            <a:custGeom>
              <a:avLst/>
              <a:pathLst>
                <a:path w="28177" h="9436">
                  <a:moveTo>
                    <a:pt x="0" y="0"/>
                  </a:moveTo>
                  <a:lnTo>
                    <a:pt x="28177" y="943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6981508" y="4321405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009685" y="4327696"/>
              <a:ext cx="28177" cy="9436"/>
            </a:xfrm>
            <a:custGeom>
              <a:avLst/>
              <a:pathLst>
                <a:path w="28177" h="9436">
                  <a:moveTo>
                    <a:pt x="0" y="0"/>
                  </a:moveTo>
                  <a:lnTo>
                    <a:pt x="28177" y="9436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037863" y="4337132"/>
              <a:ext cx="28177" cy="20969"/>
            </a:xfrm>
            <a:custGeom>
              <a:avLst/>
              <a:pathLst>
                <a:path w="28177" h="20969">
                  <a:moveTo>
                    <a:pt x="0" y="0"/>
                  </a:moveTo>
                  <a:lnTo>
                    <a:pt x="28177" y="2096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066040" y="4358101"/>
              <a:ext cx="28177" cy="26211"/>
            </a:xfrm>
            <a:custGeom>
              <a:avLst/>
              <a:pathLst>
                <a:path w="28177" h="26211">
                  <a:moveTo>
                    <a:pt x="0" y="0"/>
                  </a:moveTo>
                  <a:lnTo>
                    <a:pt x="28177" y="26211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094218" y="4384313"/>
              <a:ext cx="28177" cy="31453"/>
            </a:xfrm>
            <a:custGeom>
              <a:avLst/>
              <a:pathLst>
                <a:path w="28177" h="31453">
                  <a:moveTo>
                    <a:pt x="0" y="0"/>
                  </a:moveTo>
                  <a:lnTo>
                    <a:pt x="28177" y="31453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122395" y="4415767"/>
              <a:ext cx="28177" cy="31453"/>
            </a:xfrm>
            <a:custGeom>
              <a:avLst/>
              <a:pathLst>
                <a:path w="28177" h="31453">
                  <a:moveTo>
                    <a:pt x="0" y="0"/>
                  </a:moveTo>
                  <a:lnTo>
                    <a:pt x="28177" y="31453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150573" y="4447221"/>
              <a:ext cx="28177" cy="30405"/>
            </a:xfrm>
            <a:custGeom>
              <a:avLst/>
              <a:pathLst>
                <a:path w="28177" h="30405">
                  <a:moveTo>
                    <a:pt x="0" y="0"/>
                  </a:moveTo>
                  <a:lnTo>
                    <a:pt x="28177" y="30405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178750" y="4477626"/>
              <a:ext cx="28177" cy="24114"/>
            </a:xfrm>
            <a:custGeom>
              <a:avLst/>
              <a:pathLst>
                <a:path w="28177" h="24114">
                  <a:moveTo>
                    <a:pt x="0" y="0"/>
                  </a:moveTo>
                  <a:lnTo>
                    <a:pt x="28177" y="24114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206928" y="4501741"/>
              <a:ext cx="28177" cy="25163"/>
            </a:xfrm>
            <a:custGeom>
              <a:avLst/>
              <a:pathLst>
                <a:path w="28177" h="25163">
                  <a:moveTo>
                    <a:pt x="0" y="0"/>
                  </a:moveTo>
                  <a:lnTo>
                    <a:pt x="28177" y="25163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235105" y="4526904"/>
              <a:ext cx="28177" cy="22017"/>
            </a:xfrm>
            <a:custGeom>
              <a:avLst/>
              <a:pathLst>
                <a:path w="28177" h="22017">
                  <a:moveTo>
                    <a:pt x="0" y="0"/>
                  </a:moveTo>
                  <a:lnTo>
                    <a:pt x="28177" y="22017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263282" y="4548921"/>
              <a:ext cx="28177" cy="18872"/>
            </a:xfrm>
            <a:custGeom>
              <a:avLst/>
              <a:pathLst>
                <a:path w="28177" h="18872">
                  <a:moveTo>
                    <a:pt x="0" y="0"/>
                  </a:moveTo>
                  <a:lnTo>
                    <a:pt x="28177" y="18872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7291460" y="4567794"/>
              <a:ext cx="28177" cy="15726"/>
            </a:xfrm>
            <a:custGeom>
              <a:avLst/>
              <a:pathLst>
                <a:path w="28177" h="15726">
                  <a:moveTo>
                    <a:pt x="0" y="0"/>
                  </a:moveTo>
                  <a:lnTo>
                    <a:pt x="28177" y="15726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7319637" y="4583521"/>
              <a:ext cx="28177" cy="14678"/>
            </a:xfrm>
            <a:custGeom>
              <a:avLst/>
              <a:pathLst>
                <a:path w="28177" h="14678">
                  <a:moveTo>
                    <a:pt x="0" y="0"/>
                  </a:moveTo>
                  <a:lnTo>
                    <a:pt x="28177" y="14678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7347815" y="4598199"/>
              <a:ext cx="28177" cy="10484"/>
            </a:xfrm>
            <a:custGeom>
              <a:avLst/>
              <a:pathLst>
                <a:path w="28177" h="10484">
                  <a:moveTo>
                    <a:pt x="0" y="0"/>
                  </a:moveTo>
                  <a:lnTo>
                    <a:pt x="28177" y="10484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375992" y="4608684"/>
              <a:ext cx="28177" cy="10484"/>
            </a:xfrm>
            <a:custGeom>
              <a:avLst/>
              <a:pathLst>
                <a:path w="28177" h="10484">
                  <a:moveTo>
                    <a:pt x="0" y="0"/>
                  </a:moveTo>
                  <a:lnTo>
                    <a:pt x="28177" y="10484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404170" y="4619168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432347" y="4626508"/>
              <a:ext cx="28177" cy="7339"/>
            </a:xfrm>
            <a:custGeom>
              <a:avLst/>
              <a:pathLst>
                <a:path w="28177" h="7339">
                  <a:moveTo>
                    <a:pt x="0" y="0"/>
                  </a:moveTo>
                  <a:lnTo>
                    <a:pt x="28177" y="7339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460525" y="4633847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7488702" y="4638041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516880" y="4641186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545057" y="4644331"/>
              <a:ext cx="28177" cy="4193"/>
            </a:xfrm>
            <a:custGeom>
              <a:avLst/>
              <a:pathLst>
                <a:path w="28177" h="4193">
                  <a:moveTo>
                    <a:pt x="0" y="0"/>
                  </a:moveTo>
                  <a:lnTo>
                    <a:pt x="28177" y="4193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573235" y="4648525"/>
              <a:ext cx="28177" cy="3145"/>
            </a:xfrm>
            <a:custGeom>
              <a:avLst/>
              <a:pathLst>
                <a:path w="28177" h="3145">
                  <a:moveTo>
                    <a:pt x="0" y="0"/>
                  </a:moveTo>
                  <a:lnTo>
                    <a:pt x="28177" y="3145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601412" y="4651671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629590" y="4653768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657767" y="4655865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685945" y="4657961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714122" y="4660058"/>
              <a:ext cx="28177" cy="2096"/>
            </a:xfrm>
            <a:custGeom>
              <a:avLst/>
              <a:pathLst>
                <a:path w="28177" h="2096">
                  <a:moveTo>
                    <a:pt x="0" y="0"/>
                  </a:moveTo>
                  <a:lnTo>
                    <a:pt x="28177" y="2096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742300" y="4662155"/>
              <a:ext cx="28177" cy="6290"/>
            </a:xfrm>
            <a:custGeom>
              <a:avLst/>
              <a:pathLst>
                <a:path w="28177" h="6290">
                  <a:moveTo>
                    <a:pt x="0" y="0"/>
                  </a:moveTo>
                  <a:lnTo>
                    <a:pt x="28177" y="6290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770477" y="4668446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798655" y="4669495"/>
              <a:ext cx="28177" cy="5242"/>
            </a:xfrm>
            <a:custGeom>
              <a:avLst/>
              <a:pathLst>
                <a:path w="28177" h="5242">
                  <a:moveTo>
                    <a:pt x="0" y="0"/>
                  </a:moveTo>
                  <a:lnTo>
                    <a:pt x="28177" y="5242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826832" y="4674737"/>
              <a:ext cx="28177" cy="1048"/>
            </a:xfrm>
            <a:custGeom>
              <a:avLst/>
              <a:pathLst>
                <a:path w="28177" h="1048">
                  <a:moveTo>
                    <a:pt x="0" y="0"/>
                  </a:moveTo>
                  <a:lnTo>
                    <a:pt x="28177" y="1048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855010" y="4674737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883187" y="4672640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911365" y="4669495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939542" y="4661107"/>
              <a:ext cx="28177" cy="8387"/>
            </a:xfrm>
            <a:custGeom>
              <a:avLst/>
              <a:pathLst>
                <a:path w="28177" h="8387">
                  <a:moveTo>
                    <a:pt x="0" y="838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967720" y="4655865"/>
              <a:ext cx="28177" cy="5242"/>
            </a:xfrm>
            <a:custGeom>
              <a:avLst/>
              <a:pathLst>
                <a:path w="28177" h="5242">
                  <a:moveTo>
                    <a:pt x="0" y="524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995897" y="4647477"/>
              <a:ext cx="28177" cy="8387"/>
            </a:xfrm>
            <a:custGeom>
              <a:avLst/>
              <a:pathLst>
                <a:path w="28177" h="8387">
                  <a:moveTo>
                    <a:pt x="0" y="838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8024074" y="4644331"/>
              <a:ext cx="28177" cy="3145"/>
            </a:xfrm>
            <a:custGeom>
              <a:avLst/>
              <a:pathLst>
                <a:path w="28177" h="3145">
                  <a:moveTo>
                    <a:pt x="0" y="314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8052252" y="4643283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8080429" y="464328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8108607" y="464328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8136784" y="4643283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8164962" y="4642235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8193139" y="4641186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8221317" y="4639089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8249494" y="4638041"/>
              <a:ext cx="28177" cy="1048"/>
            </a:xfrm>
            <a:custGeom>
              <a:avLst/>
              <a:pathLst>
                <a:path w="28177" h="1048">
                  <a:moveTo>
                    <a:pt x="0" y="104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277672" y="4635944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8305849" y="4633847"/>
              <a:ext cx="28177" cy="2096"/>
            </a:xfrm>
            <a:custGeom>
              <a:avLst/>
              <a:pathLst>
                <a:path w="28177" h="2096">
                  <a:moveTo>
                    <a:pt x="0" y="209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6106597" y="4315115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9" name="tx769"/>
            <p:cNvSpPr/>
            <p:nvPr/>
          </p:nvSpPr>
          <p:spPr>
            <a:xfrm>
              <a:off x="1999616" y="4058224"/>
              <a:ext cx="40376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Taiwan*</a:t>
              </a:r>
            </a:p>
          </p:txBody>
        </p:sp>
        <p:sp>
          <p:nvSpPr>
            <p:cNvPr id="770" name="tx770"/>
            <p:cNvSpPr/>
            <p:nvPr/>
          </p:nvSpPr>
          <p:spPr>
            <a:xfrm>
              <a:off x="4384102" y="4037378"/>
              <a:ext cx="795198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United Kingdom</a:t>
              </a:r>
            </a:p>
          </p:txBody>
        </p:sp>
        <p:sp>
          <p:nvSpPr>
            <p:cNvPr id="771" name="tx771"/>
            <p:cNvSpPr/>
            <p:nvPr/>
          </p:nvSpPr>
          <p:spPr>
            <a:xfrm>
              <a:off x="7284277" y="4058169"/>
              <a:ext cx="1552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772" name="tx772"/>
            <p:cNvSpPr/>
            <p:nvPr/>
          </p:nvSpPr>
          <p:spPr>
            <a:xfrm>
              <a:off x="1875304" y="3093798"/>
              <a:ext cx="652388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Korea, South</a:t>
              </a:r>
            </a:p>
          </p:txBody>
        </p:sp>
        <p:sp>
          <p:nvSpPr>
            <p:cNvPr id="773" name="tx773"/>
            <p:cNvSpPr/>
            <p:nvPr/>
          </p:nvSpPr>
          <p:spPr>
            <a:xfrm>
              <a:off x="4526940" y="3086103"/>
              <a:ext cx="5095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774" name="tx774"/>
            <p:cNvSpPr/>
            <p:nvPr/>
          </p:nvSpPr>
          <p:spPr>
            <a:xfrm>
              <a:off x="7159966" y="3108259"/>
              <a:ext cx="40387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775" name="tx775"/>
            <p:cNvSpPr/>
            <p:nvPr/>
          </p:nvSpPr>
          <p:spPr>
            <a:xfrm>
              <a:off x="2027583" y="2159768"/>
              <a:ext cx="34783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Austria</a:t>
              </a:r>
            </a:p>
          </p:txBody>
        </p:sp>
        <p:sp>
          <p:nvSpPr>
            <p:cNvPr id="776" name="tx776"/>
            <p:cNvSpPr/>
            <p:nvPr/>
          </p:nvSpPr>
          <p:spPr>
            <a:xfrm>
              <a:off x="4551905" y="2136193"/>
              <a:ext cx="4595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777" name="tx777"/>
            <p:cNvSpPr/>
            <p:nvPr/>
          </p:nvSpPr>
          <p:spPr>
            <a:xfrm>
              <a:off x="7225260" y="2159768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778" name="tx778"/>
            <p:cNvSpPr/>
            <p:nvPr/>
          </p:nvSpPr>
          <p:spPr>
            <a:xfrm>
              <a:off x="1343136" y="4933634"/>
              <a:ext cx="27967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01/03</a:t>
              </a:r>
            </a:p>
          </p:txBody>
        </p:sp>
        <p:sp>
          <p:nvSpPr>
            <p:cNvPr id="779" name="tx779"/>
            <p:cNvSpPr/>
            <p:nvPr/>
          </p:nvSpPr>
          <p:spPr>
            <a:xfrm>
              <a:off x="2216638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01/04</a:t>
              </a:r>
            </a:p>
          </p:txBody>
        </p:sp>
        <p:sp>
          <p:nvSpPr>
            <p:cNvPr id="780" name="tx780"/>
            <p:cNvSpPr/>
            <p:nvPr/>
          </p:nvSpPr>
          <p:spPr>
            <a:xfrm>
              <a:off x="3061963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01/05</a:t>
              </a:r>
            </a:p>
          </p:txBody>
        </p:sp>
        <p:sp>
          <p:nvSpPr>
            <p:cNvPr id="781" name="tx781"/>
            <p:cNvSpPr/>
            <p:nvPr/>
          </p:nvSpPr>
          <p:spPr>
            <a:xfrm>
              <a:off x="3923339" y="4933634"/>
              <a:ext cx="27967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01/03</a:t>
              </a:r>
            </a:p>
          </p:txBody>
        </p:sp>
        <p:sp>
          <p:nvSpPr>
            <p:cNvPr id="782" name="tx782"/>
            <p:cNvSpPr/>
            <p:nvPr/>
          </p:nvSpPr>
          <p:spPr>
            <a:xfrm>
              <a:off x="4796841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01/04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5642165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01/05</a:t>
              </a:r>
            </a:p>
          </p:txBody>
        </p:sp>
        <p:sp>
          <p:nvSpPr>
            <p:cNvPr id="784" name="tx784"/>
            <p:cNvSpPr/>
            <p:nvPr/>
          </p:nvSpPr>
          <p:spPr>
            <a:xfrm>
              <a:off x="6503541" y="4933634"/>
              <a:ext cx="27967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01/03</a:t>
              </a:r>
            </a:p>
          </p:txBody>
        </p:sp>
        <p:sp>
          <p:nvSpPr>
            <p:cNvPr id="785" name="tx785"/>
            <p:cNvSpPr/>
            <p:nvPr/>
          </p:nvSpPr>
          <p:spPr>
            <a:xfrm>
              <a:off x="7377043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01/04</a:t>
              </a:r>
            </a:p>
          </p:txBody>
        </p:sp>
        <p:sp>
          <p:nvSpPr>
            <p:cNvPr id="786" name="tx786"/>
            <p:cNvSpPr/>
            <p:nvPr/>
          </p:nvSpPr>
          <p:spPr>
            <a:xfrm>
              <a:off x="8222368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01/05</a:t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690983" y="281395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88" name="tx788"/>
            <p:cNvSpPr/>
            <p:nvPr/>
          </p:nvSpPr>
          <p:spPr>
            <a:xfrm>
              <a:off x="690983" y="26671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690983" y="25203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728200" y="23736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690983" y="37638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690983" y="361708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690983" y="347029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728200" y="33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690983" y="471377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690983" y="456699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690983" y="4420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728200" y="42734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99" name="tx799"/>
            <p:cNvSpPr/>
            <p:nvPr/>
          </p:nvSpPr>
          <p:spPr>
            <a:xfrm rot="-5400000">
              <a:off x="-421063" y="3525595"/>
              <a:ext cx="196459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Change from baseline (percent)</a:t>
              </a:r>
            </a:p>
          </p:txBody>
        </p:sp>
        <p:pic>
          <p:nvPicPr>
            <p:cNvPr id="800" name="pic8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6040" y="5412899"/>
              <a:ext cx="1828800" cy="91440"/>
            </a:xfrm>
            <a:prstGeom prst="rect">
              <a:avLst/>
            </a:prstGeom>
          </p:spPr>
        </p:pic>
        <p:sp>
          <p:nvSpPr>
            <p:cNvPr id="801" name="tx801"/>
            <p:cNvSpPr/>
            <p:nvPr/>
          </p:nvSpPr>
          <p:spPr>
            <a:xfrm>
              <a:off x="5198010" y="55722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5678185" y="55722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6158359" y="5572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6669612" y="5572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2508563" y="5396494"/>
              <a:ext cx="201112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Daily change in confirmed cases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2508563" y="5547370"/>
              <a:ext cx="264788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per million people (7-day moving average)</a:t>
              </a:r>
            </a:p>
          </p:txBody>
        </p:sp>
        <p:sp>
          <p:nvSpPr>
            <p:cNvPr id="807" name="pl807"/>
            <p:cNvSpPr/>
            <p:nvPr/>
          </p:nvSpPr>
          <p:spPr>
            <a:xfrm>
              <a:off x="5229088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5740340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6251593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6762845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5229088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5740340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6251593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6762845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5"/>
            <p:cNvSpPr/>
            <p:nvPr/>
          </p:nvSpPr>
          <p:spPr>
            <a:xfrm>
              <a:off x="946192" y="1863552"/>
              <a:ext cx="147530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(7-day moving avarage)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946192" y="1632462"/>
              <a:ext cx="412756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Mobility Trends to Workplaces in Phasing-out Countries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946192" y="591235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946192" y="5928170"/>
              <a:ext cx="449086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Google Community Mobility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46192" y="29680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6192" y="28416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6192" y="27152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6192" y="25888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6192" y="24624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6192" y="233604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6222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19724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79137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6192" y="29048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6192" y="27784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6192" y="2652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6192" y="25256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6192" y="239925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82973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6475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01799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29375" y="235410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57553" y="2354107"/>
              <a:ext cx="28177" cy="9932"/>
            </a:xfrm>
            <a:custGeom>
              <a:avLst/>
              <a:pathLst>
                <a:path w="28177" h="9932">
                  <a:moveTo>
                    <a:pt x="0" y="0"/>
                  </a:moveTo>
                  <a:lnTo>
                    <a:pt x="28177" y="993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85730" y="236403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13908" y="2359524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42085" y="2359524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370263" y="2365845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398440" y="2368553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26618" y="2370359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54795" y="2376680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82973" y="2380292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11150" y="2386612"/>
              <a:ext cx="28177" cy="12641"/>
            </a:xfrm>
            <a:custGeom>
              <a:avLst/>
              <a:pathLst>
                <a:path w="28177" h="12641">
                  <a:moveTo>
                    <a:pt x="0" y="0"/>
                  </a:moveTo>
                  <a:lnTo>
                    <a:pt x="28177" y="1264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39328" y="2394738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67505" y="239473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95683" y="239473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23860" y="239293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652038" y="2380292"/>
              <a:ext cx="28177" cy="12641"/>
            </a:xfrm>
            <a:custGeom>
              <a:avLst/>
              <a:pathLst>
                <a:path w="28177" h="12641">
                  <a:moveTo>
                    <a:pt x="0" y="1264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80215" y="2380292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08393" y="2383000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36570" y="2384806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64748" y="2392030"/>
              <a:ext cx="28177" cy="9932"/>
            </a:xfrm>
            <a:custGeom>
              <a:avLst/>
              <a:pathLst>
                <a:path w="28177" h="9932">
                  <a:moveTo>
                    <a:pt x="0" y="0"/>
                  </a:moveTo>
                  <a:lnTo>
                    <a:pt x="28177" y="9932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92925" y="2401962"/>
              <a:ext cx="28177" cy="17155"/>
            </a:xfrm>
            <a:custGeom>
              <a:avLst/>
              <a:pathLst>
                <a:path w="28177" h="17155">
                  <a:moveTo>
                    <a:pt x="0" y="0"/>
                  </a:moveTo>
                  <a:lnTo>
                    <a:pt x="28177" y="17155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21102" y="2419117"/>
              <a:ext cx="28177" cy="35214"/>
            </a:xfrm>
            <a:custGeom>
              <a:avLst/>
              <a:pathLst>
                <a:path w="28177" h="35214">
                  <a:moveTo>
                    <a:pt x="0" y="0"/>
                  </a:moveTo>
                  <a:lnTo>
                    <a:pt x="28177" y="35214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49280" y="2454332"/>
              <a:ext cx="28177" cy="65913"/>
            </a:xfrm>
            <a:custGeom>
              <a:avLst/>
              <a:pathLst>
                <a:path w="28177" h="65913">
                  <a:moveTo>
                    <a:pt x="0" y="0"/>
                  </a:moveTo>
                  <a:lnTo>
                    <a:pt x="28177" y="6591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77457" y="2520245"/>
              <a:ext cx="28177" cy="63205"/>
            </a:xfrm>
            <a:custGeom>
              <a:avLst/>
              <a:pathLst>
                <a:path w="28177" h="63205">
                  <a:moveTo>
                    <a:pt x="0" y="0"/>
                  </a:moveTo>
                  <a:lnTo>
                    <a:pt x="28177" y="63205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05635" y="2583451"/>
              <a:ext cx="28177" cy="68622"/>
            </a:xfrm>
            <a:custGeom>
              <a:avLst/>
              <a:pathLst>
                <a:path w="28177" h="68622">
                  <a:moveTo>
                    <a:pt x="0" y="0"/>
                  </a:moveTo>
                  <a:lnTo>
                    <a:pt x="28177" y="68622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33812" y="2652073"/>
              <a:ext cx="28177" cy="65913"/>
            </a:xfrm>
            <a:custGeom>
              <a:avLst/>
              <a:pathLst>
                <a:path w="28177" h="65913">
                  <a:moveTo>
                    <a:pt x="0" y="0"/>
                  </a:moveTo>
                  <a:lnTo>
                    <a:pt x="28177" y="65913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61990" y="2717987"/>
              <a:ext cx="28177" cy="63205"/>
            </a:xfrm>
            <a:custGeom>
              <a:avLst/>
              <a:pathLst>
                <a:path w="28177" h="63205">
                  <a:moveTo>
                    <a:pt x="0" y="0"/>
                  </a:moveTo>
                  <a:lnTo>
                    <a:pt x="28177" y="63205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90167" y="2781192"/>
              <a:ext cx="28177" cy="55078"/>
            </a:xfrm>
            <a:custGeom>
              <a:avLst/>
              <a:pathLst>
                <a:path w="28177" h="55078">
                  <a:moveTo>
                    <a:pt x="0" y="0"/>
                  </a:moveTo>
                  <a:lnTo>
                    <a:pt x="28177" y="55078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018345" y="2836271"/>
              <a:ext cx="28177" cy="47855"/>
            </a:xfrm>
            <a:custGeom>
              <a:avLst/>
              <a:pathLst>
                <a:path w="28177" h="47855">
                  <a:moveTo>
                    <a:pt x="0" y="0"/>
                  </a:moveTo>
                  <a:lnTo>
                    <a:pt x="28177" y="47855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46522" y="2884126"/>
              <a:ext cx="28177" cy="27990"/>
            </a:xfrm>
            <a:custGeom>
              <a:avLst/>
              <a:pathLst>
                <a:path w="28177" h="27990">
                  <a:moveTo>
                    <a:pt x="0" y="0"/>
                  </a:moveTo>
                  <a:lnTo>
                    <a:pt x="28177" y="27990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74700" y="2912117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02877" y="2919340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31055" y="2920243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59232" y="2922049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87410" y="2922049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15587" y="2917534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765" y="2914825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71942" y="2913923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00120" y="2911214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328297" y="2907602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56475" y="2903990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384652" y="2903087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412830" y="2902184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441007" y="2897670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69185" y="2893155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497362" y="2890446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525539" y="2887738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553717" y="2885029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581894" y="2882320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610072" y="2881417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38249" y="2881417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666427" y="2882320"/>
              <a:ext cx="28177" cy="15349"/>
            </a:xfrm>
            <a:custGeom>
              <a:avLst/>
              <a:pathLst>
                <a:path w="28177" h="15349">
                  <a:moveTo>
                    <a:pt x="0" y="0"/>
                  </a:moveTo>
                  <a:lnTo>
                    <a:pt x="28177" y="15349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4604" y="2886835"/>
              <a:ext cx="28177" cy="10835"/>
            </a:xfrm>
            <a:custGeom>
              <a:avLst/>
              <a:pathLst>
                <a:path w="28177" h="10835">
                  <a:moveTo>
                    <a:pt x="0" y="1083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722782" y="2875999"/>
              <a:ext cx="28177" cy="10835"/>
            </a:xfrm>
            <a:custGeom>
              <a:avLst/>
              <a:pathLst>
                <a:path w="28177" h="10835">
                  <a:moveTo>
                    <a:pt x="0" y="1083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750959" y="2866067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779137" y="2856135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07314" y="2846203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835492" y="2846203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863669" y="2818212"/>
              <a:ext cx="28177" cy="28893"/>
            </a:xfrm>
            <a:custGeom>
              <a:avLst/>
              <a:pathLst>
                <a:path w="28177" h="28893">
                  <a:moveTo>
                    <a:pt x="0" y="2889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91847" y="2816406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920024" y="2815503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948202" y="2814600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976379" y="2813697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004557" y="2811892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032734" y="2801959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060912" y="2801056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089089" y="2799251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17267" y="279925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145444" y="2787512"/>
              <a:ext cx="28177" cy="11738"/>
            </a:xfrm>
            <a:custGeom>
              <a:avLst/>
              <a:pathLst>
                <a:path w="28177" h="11738">
                  <a:moveTo>
                    <a:pt x="0" y="1173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946192" y="239925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946192" y="391800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946192" y="37915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946192" y="36651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946192" y="35387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946192" y="34123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46192" y="32859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46222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19724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779137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46192" y="385480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946192" y="37283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946192" y="36019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946192" y="34755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946192" y="33491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482973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356475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201799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29375" y="3394309"/>
              <a:ext cx="28177" cy="19864"/>
            </a:xfrm>
            <a:custGeom>
              <a:avLst/>
              <a:pathLst>
                <a:path w="28177" h="19864">
                  <a:moveTo>
                    <a:pt x="0" y="0"/>
                  </a:moveTo>
                  <a:lnTo>
                    <a:pt x="28177" y="1986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57553" y="3414174"/>
              <a:ext cx="28177" cy="18058"/>
            </a:xfrm>
            <a:custGeom>
              <a:avLst/>
              <a:pathLst>
                <a:path w="28177" h="18058">
                  <a:moveTo>
                    <a:pt x="0" y="0"/>
                  </a:moveTo>
                  <a:lnTo>
                    <a:pt x="28177" y="1805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85730" y="3432232"/>
              <a:ext cx="28177" cy="12641"/>
            </a:xfrm>
            <a:custGeom>
              <a:avLst/>
              <a:pathLst>
                <a:path w="28177" h="12641">
                  <a:moveTo>
                    <a:pt x="0" y="0"/>
                  </a:moveTo>
                  <a:lnTo>
                    <a:pt x="28177" y="1264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313908" y="3444873"/>
              <a:ext cx="28177" cy="28893"/>
            </a:xfrm>
            <a:custGeom>
              <a:avLst/>
              <a:pathLst>
                <a:path w="28177" h="28893">
                  <a:moveTo>
                    <a:pt x="0" y="0"/>
                  </a:moveTo>
                  <a:lnTo>
                    <a:pt x="28177" y="2889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42085" y="3473767"/>
              <a:ext cx="28177" cy="21670"/>
            </a:xfrm>
            <a:custGeom>
              <a:avLst/>
              <a:pathLst>
                <a:path w="28177" h="21670">
                  <a:moveTo>
                    <a:pt x="0" y="0"/>
                  </a:moveTo>
                  <a:lnTo>
                    <a:pt x="28177" y="2167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370263" y="3495438"/>
              <a:ext cx="28177" cy="20767"/>
            </a:xfrm>
            <a:custGeom>
              <a:avLst/>
              <a:pathLst>
                <a:path w="28177" h="20767">
                  <a:moveTo>
                    <a:pt x="0" y="0"/>
                  </a:moveTo>
                  <a:lnTo>
                    <a:pt x="28177" y="20767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98440" y="3516205"/>
              <a:ext cx="28177" cy="19864"/>
            </a:xfrm>
            <a:custGeom>
              <a:avLst/>
              <a:pathLst>
                <a:path w="28177" h="19864">
                  <a:moveTo>
                    <a:pt x="0" y="0"/>
                  </a:moveTo>
                  <a:lnTo>
                    <a:pt x="28177" y="19864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426618" y="3536069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454795" y="3546904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482973" y="3555934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511150" y="3549613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539328" y="3549613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567505" y="3548710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595683" y="3539681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23860" y="3534263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52038" y="3521622"/>
              <a:ext cx="28177" cy="12641"/>
            </a:xfrm>
            <a:custGeom>
              <a:avLst/>
              <a:pathLst>
                <a:path w="28177" h="12641">
                  <a:moveTo>
                    <a:pt x="0" y="1264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80215" y="3518011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708393" y="3518011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736570" y="3513496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764748" y="3508981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92925" y="3506273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821102" y="3499952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849280" y="3499952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877457" y="349904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905635" y="3491826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933812" y="3489117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961990" y="3489117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990167" y="3490020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018345" y="3486408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46522" y="3479185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074700" y="347737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102877" y="3474670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131055" y="3473767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159232" y="3471058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187410" y="3471058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215587" y="3473767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243765" y="3474670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271942" y="3472864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300120" y="3468350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328297" y="346835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356475" y="3462029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384652" y="3457515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412830" y="3453903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441007" y="3452097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469185" y="3451194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497362" y="3451194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525539" y="3450291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553717" y="345029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581894" y="3448485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610072" y="3445776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638249" y="3445776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666427" y="3445776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694604" y="3438553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722782" y="3426815"/>
              <a:ext cx="28177" cy="11738"/>
            </a:xfrm>
            <a:custGeom>
              <a:avLst/>
              <a:pathLst>
                <a:path w="28177" h="11738">
                  <a:moveTo>
                    <a:pt x="0" y="1173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750959" y="3425912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779137" y="3425912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07314" y="3429524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835492" y="3429524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863669" y="3433135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891847" y="3435844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920024" y="3443971"/>
              <a:ext cx="28177" cy="13543"/>
            </a:xfrm>
            <a:custGeom>
              <a:avLst/>
              <a:pathLst>
                <a:path w="28177" h="13543">
                  <a:moveTo>
                    <a:pt x="0" y="0"/>
                  </a:moveTo>
                  <a:lnTo>
                    <a:pt x="28177" y="1354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948202" y="3456612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976379" y="3448485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004557" y="3447582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032734" y="3431330"/>
              <a:ext cx="28177" cy="16252"/>
            </a:xfrm>
            <a:custGeom>
              <a:avLst/>
              <a:pathLst>
                <a:path w="28177" h="16252">
                  <a:moveTo>
                    <a:pt x="0" y="1625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060912" y="3425912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089089" y="3418689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117267" y="3404242"/>
              <a:ext cx="28177" cy="14446"/>
            </a:xfrm>
            <a:custGeom>
              <a:avLst/>
              <a:pathLst>
                <a:path w="28177" h="14446">
                  <a:moveTo>
                    <a:pt x="0" y="1444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145444" y="3384377"/>
              <a:ext cx="28177" cy="19864"/>
            </a:xfrm>
            <a:custGeom>
              <a:avLst/>
              <a:pathLst>
                <a:path w="28177" h="19864">
                  <a:moveTo>
                    <a:pt x="0" y="1986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46192" y="33491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46192" y="486791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46192" y="474150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46192" y="46150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46192" y="44886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46192" y="43622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46192" y="42358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046222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919724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779137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946192" y="480471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946192" y="467830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46192" y="45518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946192" y="44254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946192" y="4299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482973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356475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201799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229375" y="4345122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257553" y="4336093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285730" y="4332481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313908" y="4332481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342085" y="4333384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370263" y="4334287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398440" y="4324355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426618" y="4323452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454795" y="4323452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482973" y="4326161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511150" y="4331578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539328" y="4333384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567505" y="4337899"/>
              <a:ext cx="28177" cy="9932"/>
            </a:xfrm>
            <a:custGeom>
              <a:avLst/>
              <a:pathLst>
                <a:path w="28177" h="9932">
                  <a:moveTo>
                    <a:pt x="0" y="0"/>
                  </a:moveTo>
                  <a:lnTo>
                    <a:pt x="28177" y="993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595683" y="4347831"/>
              <a:ext cx="28177" cy="11738"/>
            </a:xfrm>
            <a:custGeom>
              <a:avLst/>
              <a:pathLst>
                <a:path w="28177" h="11738">
                  <a:moveTo>
                    <a:pt x="0" y="0"/>
                  </a:moveTo>
                  <a:lnTo>
                    <a:pt x="28177" y="117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623860" y="435776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652038" y="4355055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680215" y="435505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708393" y="4355055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736570" y="4356861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764748" y="4353249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792925" y="4353249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821102" y="4360472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49280" y="436679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77457" y="4364987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905635" y="4357763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933812" y="4357763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961990" y="4363181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990167" y="4365890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018345" y="4362278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046522" y="4362278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074700" y="4367696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102877" y="4372210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131055" y="4374016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159232" y="4369502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187410" y="4369502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215587" y="4374016"/>
              <a:ext cx="28177" cy="9932"/>
            </a:xfrm>
            <a:custGeom>
              <a:avLst/>
              <a:pathLst>
                <a:path w="28177" h="9932">
                  <a:moveTo>
                    <a:pt x="0" y="0"/>
                  </a:moveTo>
                  <a:lnTo>
                    <a:pt x="28177" y="993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243765" y="4383948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271942" y="4384851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300120" y="4384851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328297" y="4381240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356475" y="4370404"/>
              <a:ext cx="28177" cy="10835"/>
            </a:xfrm>
            <a:custGeom>
              <a:avLst/>
              <a:pathLst>
                <a:path w="28177" h="10835">
                  <a:moveTo>
                    <a:pt x="0" y="1083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384652" y="4359569"/>
              <a:ext cx="28177" cy="10835"/>
            </a:xfrm>
            <a:custGeom>
              <a:avLst/>
              <a:pathLst>
                <a:path w="28177" h="10835">
                  <a:moveTo>
                    <a:pt x="0" y="1083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412830" y="4359569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41007" y="4362278"/>
              <a:ext cx="28177" cy="11738"/>
            </a:xfrm>
            <a:custGeom>
              <a:avLst/>
              <a:pathLst>
                <a:path w="28177" h="11738">
                  <a:moveTo>
                    <a:pt x="0" y="0"/>
                  </a:moveTo>
                  <a:lnTo>
                    <a:pt x="28177" y="1173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469185" y="4374016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497362" y="4379434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525539" y="4383045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553717" y="4388463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581894" y="4399298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610072" y="4400201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638249" y="4392978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666427" y="4384851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694604" y="4381240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722782" y="4378531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750959" y="4376725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779137" y="437672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807314" y="4370404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835492" y="4366793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863669" y="4366793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891847" y="4369502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920024" y="4375822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948202" y="4381240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976379" y="4390269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004557" y="4398395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32734" y="4402007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060912" y="4405619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089089" y="4402007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117267" y="4397492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145444" y="4385754"/>
              <a:ext cx="28177" cy="11738"/>
            </a:xfrm>
            <a:custGeom>
              <a:avLst/>
              <a:pathLst>
                <a:path w="28177" h="11738">
                  <a:moveTo>
                    <a:pt x="0" y="1173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946192" y="4299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526394" y="29680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526394" y="28416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526394" y="27152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26394" y="25888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26394" y="24624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526394" y="233604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626424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499926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9339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526394" y="29048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526394" y="27784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526394" y="2652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526394" y="25256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526394" y="239925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063175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936677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782002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809578" y="2377583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837755" y="2383903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865933" y="239022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894110" y="2390224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922288" y="2392933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950465" y="2398350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978643" y="2403768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006820" y="240376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034998" y="2396544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063175" y="239654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091353" y="2395641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119530" y="2391127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147708" y="2390224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175885" y="2390224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04063" y="2393835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232240" y="2390224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60418" y="2390224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8595" y="2392933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316773" y="2399253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344950" y="2401962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373128" y="2404671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401305" y="2410088"/>
              <a:ext cx="28177" cy="16252"/>
            </a:xfrm>
            <a:custGeom>
              <a:avLst/>
              <a:pathLst>
                <a:path w="28177" h="16252">
                  <a:moveTo>
                    <a:pt x="0" y="0"/>
                  </a:moveTo>
                  <a:lnTo>
                    <a:pt x="28177" y="16252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429483" y="2426341"/>
              <a:ext cx="28177" cy="21670"/>
            </a:xfrm>
            <a:custGeom>
              <a:avLst/>
              <a:pathLst>
                <a:path w="28177" h="21670">
                  <a:moveTo>
                    <a:pt x="0" y="0"/>
                  </a:moveTo>
                  <a:lnTo>
                    <a:pt x="28177" y="2167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57660" y="2448011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485838" y="2453429"/>
              <a:ext cx="28177" cy="12641"/>
            </a:xfrm>
            <a:custGeom>
              <a:avLst/>
              <a:pathLst>
                <a:path w="28177" h="12641">
                  <a:moveTo>
                    <a:pt x="0" y="0"/>
                  </a:moveTo>
                  <a:lnTo>
                    <a:pt x="28177" y="12641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514015" y="2466070"/>
              <a:ext cx="28177" cy="29796"/>
            </a:xfrm>
            <a:custGeom>
              <a:avLst/>
              <a:pathLst>
                <a:path w="28177" h="29796">
                  <a:moveTo>
                    <a:pt x="0" y="0"/>
                  </a:moveTo>
                  <a:lnTo>
                    <a:pt x="28177" y="29796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542192" y="2495866"/>
              <a:ext cx="28177" cy="34311"/>
            </a:xfrm>
            <a:custGeom>
              <a:avLst/>
              <a:pathLst>
                <a:path w="28177" h="34311">
                  <a:moveTo>
                    <a:pt x="0" y="0"/>
                  </a:moveTo>
                  <a:lnTo>
                    <a:pt x="28177" y="34311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570370" y="2530178"/>
              <a:ext cx="28177" cy="37020"/>
            </a:xfrm>
            <a:custGeom>
              <a:avLst/>
              <a:pathLst>
                <a:path w="28177" h="37020">
                  <a:moveTo>
                    <a:pt x="0" y="0"/>
                  </a:moveTo>
                  <a:lnTo>
                    <a:pt x="28177" y="3702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598547" y="2567198"/>
              <a:ext cx="28177" cy="46952"/>
            </a:xfrm>
            <a:custGeom>
              <a:avLst/>
              <a:pathLst>
                <a:path w="28177" h="46952">
                  <a:moveTo>
                    <a:pt x="0" y="0"/>
                  </a:moveTo>
                  <a:lnTo>
                    <a:pt x="28177" y="46952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626725" y="2614150"/>
              <a:ext cx="28177" cy="53272"/>
            </a:xfrm>
            <a:custGeom>
              <a:avLst/>
              <a:pathLst>
                <a:path w="28177" h="53272">
                  <a:moveTo>
                    <a:pt x="0" y="0"/>
                  </a:moveTo>
                  <a:lnTo>
                    <a:pt x="28177" y="5327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654902" y="2667423"/>
              <a:ext cx="28177" cy="45146"/>
            </a:xfrm>
            <a:custGeom>
              <a:avLst/>
              <a:pathLst>
                <a:path w="28177" h="45146">
                  <a:moveTo>
                    <a:pt x="0" y="0"/>
                  </a:moveTo>
                  <a:lnTo>
                    <a:pt x="28177" y="4514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683080" y="2712569"/>
              <a:ext cx="28177" cy="34311"/>
            </a:xfrm>
            <a:custGeom>
              <a:avLst/>
              <a:pathLst>
                <a:path w="28177" h="34311">
                  <a:moveTo>
                    <a:pt x="0" y="0"/>
                  </a:moveTo>
                  <a:lnTo>
                    <a:pt x="28177" y="34311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711257" y="2746881"/>
              <a:ext cx="28177" cy="21670"/>
            </a:xfrm>
            <a:custGeom>
              <a:avLst/>
              <a:pathLst>
                <a:path w="28177" h="21670">
                  <a:moveTo>
                    <a:pt x="0" y="0"/>
                  </a:moveTo>
                  <a:lnTo>
                    <a:pt x="28177" y="2167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739435" y="2768551"/>
              <a:ext cx="28177" cy="12641"/>
            </a:xfrm>
            <a:custGeom>
              <a:avLst/>
              <a:pathLst>
                <a:path w="28177" h="12641">
                  <a:moveTo>
                    <a:pt x="0" y="0"/>
                  </a:moveTo>
                  <a:lnTo>
                    <a:pt x="28177" y="12641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767612" y="2781192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795790" y="2786610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4823967" y="2786610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852145" y="2789318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880322" y="2783901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908500" y="2778483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36677" y="2773969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64855" y="277216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993032" y="2769454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021210" y="2752298"/>
              <a:ext cx="28177" cy="17155"/>
            </a:xfrm>
            <a:custGeom>
              <a:avLst/>
              <a:pathLst>
                <a:path w="28177" h="17155">
                  <a:moveTo>
                    <a:pt x="0" y="1715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049387" y="2742366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077565" y="2734240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105742" y="2725210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133920" y="2712569"/>
              <a:ext cx="28177" cy="12641"/>
            </a:xfrm>
            <a:custGeom>
              <a:avLst/>
              <a:pathLst>
                <a:path w="28177" h="12641">
                  <a:moveTo>
                    <a:pt x="0" y="1264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162097" y="2712569"/>
              <a:ext cx="28177" cy="20767"/>
            </a:xfrm>
            <a:custGeom>
              <a:avLst/>
              <a:pathLst>
                <a:path w="28177" h="20767">
                  <a:moveTo>
                    <a:pt x="0" y="0"/>
                  </a:moveTo>
                  <a:lnTo>
                    <a:pt x="28177" y="20767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190275" y="2727016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218452" y="2727016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246630" y="2731531"/>
              <a:ext cx="28177" cy="34311"/>
            </a:xfrm>
            <a:custGeom>
              <a:avLst/>
              <a:pathLst>
                <a:path w="28177" h="34311">
                  <a:moveTo>
                    <a:pt x="0" y="0"/>
                  </a:moveTo>
                  <a:lnTo>
                    <a:pt x="28177" y="34311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274807" y="2765842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302984" y="2766745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331162" y="2769454"/>
              <a:ext cx="28177" cy="11738"/>
            </a:xfrm>
            <a:custGeom>
              <a:avLst/>
              <a:pathLst>
                <a:path w="28177" h="11738">
                  <a:moveTo>
                    <a:pt x="0" y="0"/>
                  </a:moveTo>
                  <a:lnTo>
                    <a:pt x="28177" y="11738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359339" y="2758619"/>
              <a:ext cx="28177" cy="22573"/>
            </a:xfrm>
            <a:custGeom>
              <a:avLst/>
              <a:pathLst>
                <a:path w="28177" h="22573">
                  <a:moveTo>
                    <a:pt x="0" y="2257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387517" y="2758619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415694" y="2763133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443872" y="2729725"/>
              <a:ext cx="28177" cy="33408"/>
            </a:xfrm>
            <a:custGeom>
              <a:avLst/>
              <a:pathLst>
                <a:path w="28177" h="33408">
                  <a:moveTo>
                    <a:pt x="0" y="334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472049" y="2729725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500227" y="2731531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528404" y="2727016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556582" y="2722502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584759" y="2715278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612937" y="2708958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641114" y="2708055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5669292" y="2708055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697469" y="270895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725647" y="2697220"/>
              <a:ext cx="28177" cy="11738"/>
            </a:xfrm>
            <a:custGeom>
              <a:avLst/>
              <a:pathLst>
                <a:path w="28177" h="11738">
                  <a:moveTo>
                    <a:pt x="0" y="1173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526394" y="239925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526394" y="391800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526394" y="37915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526394" y="36651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526394" y="35387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526394" y="34123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526394" y="32859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626424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499926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359339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526394" y="385480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526394" y="37283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526394" y="36019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526394" y="34755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526394" y="33491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063175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936677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782002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809578" y="3434038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837755" y="3429524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865933" y="342952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894110" y="3426815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922288" y="342500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950465" y="342320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978643" y="3420494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006820" y="3417786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034998" y="3415077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063175" y="3411465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091353" y="340965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119530" y="3408756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147708" y="3408756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175885" y="3408756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04063" y="3408756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232240" y="341056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260418" y="3410562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88595" y="3413271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316773" y="3415980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344950" y="3417786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373128" y="3418689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401305" y="3420494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429483" y="342139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457660" y="3423203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485838" y="3420494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514015" y="341868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542192" y="3418689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570370" y="3418689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598547" y="3419591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626725" y="3421397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654902" y="3425009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4683080" y="3430427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711257" y="3434941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739435" y="3439456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767612" y="3443971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795790" y="3452097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823967" y="3461126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852145" y="3470156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880322" y="3474670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908500" y="3480991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936677" y="3487311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964855" y="3493632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993032" y="3494535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021210" y="3490923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049387" y="3485505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077565" y="3485505"/>
              <a:ext cx="28177" cy="27990"/>
            </a:xfrm>
            <a:custGeom>
              <a:avLst/>
              <a:pathLst>
                <a:path w="28177" h="27990">
                  <a:moveTo>
                    <a:pt x="0" y="0"/>
                  </a:moveTo>
                  <a:lnTo>
                    <a:pt x="28177" y="27990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105742" y="3513496"/>
              <a:ext cx="28177" cy="32505"/>
            </a:xfrm>
            <a:custGeom>
              <a:avLst/>
              <a:pathLst>
                <a:path w="28177" h="32505">
                  <a:moveTo>
                    <a:pt x="0" y="0"/>
                  </a:moveTo>
                  <a:lnTo>
                    <a:pt x="28177" y="32505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133920" y="3546002"/>
              <a:ext cx="28177" cy="28893"/>
            </a:xfrm>
            <a:custGeom>
              <a:avLst/>
              <a:pathLst>
                <a:path w="28177" h="28893">
                  <a:moveTo>
                    <a:pt x="0" y="0"/>
                  </a:moveTo>
                  <a:lnTo>
                    <a:pt x="28177" y="28893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162097" y="3574895"/>
              <a:ext cx="28177" cy="37923"/>
            </a:xfrm>
            <a:custGeom>
              <a:avLst/>
              <a:pathLst>
                <a:path w="28177" h="37923">
                  <a:moveTo>
                    <a:pt x="0" y="0"/>
                  </a:moveTo>
                  <a:lnTo>
                    <a:pt x="28177" y="37923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190275" y="3612818"/>
              <a:ext cx="28177" cy="33408"/>
            </a:xfrm>
            <a:custGeom>
              <a:avLst/>
              <a:pathLst>
                <a:path w="28177" h="33408">
                  <a:moveTo>
                    <a:pt x="0" y="0"/>
                  </a:moveTo>
                  <a:lnTo>
                    <a:pt x="28177" y="33408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218452" y="3646227"/>
              <a:ext cx="28177" cy="37020"/>
            </a:xfrm>
            <a:custGeom>
              <a:avLst/>
              <a:pathLst>
                <a:path w="28177" h="37020">
                  <a:moveTo>
                    <a:pt x="0" y="0"/>
                  </a:moveTo>
                  <a:lnTo>
                    <a:pt x="28177" y="3702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246630" y="3683247"/>
              <a:ext cx="28177" cy="40631"/>
            </a:xfrm>
            <a:custGeom>
              <a:avLst/>
              <a:pathLst>
                <a:path w="28177" h="40631">
                  <a:moveTo>
                    <a:pt x="0" y="0"/>
                  </a:moveTo>
                  <a:lnTo>
                    <a:pt x="28177" y="40631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274807" y="3723879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302984" y="3730199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331162" y="3731102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359339" y="3732005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387517" y="3732005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415694" y="3735617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443872" y="3737422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472049" y="3741937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500227" y="3747355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528404" y="3752772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556582" y="3759093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584759" y="3768122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612937" y="3770831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641114" y="3774443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669292" y="3776248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697469" y="3778054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725647" y="3778054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526394" y="33491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3526394" y="486791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526394" y="474150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3526394" y="46150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526394" y="44886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526394" y="43622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3526394" y="42358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626424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499926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359339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3526394" y="480471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3526394" y="467830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3526394" y="45518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3526394" y="44254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3526394" y="4299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063175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936677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782002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3809578" y="4279209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3837755" y="4273791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3865933" y="4273791"/>
              <a:ext cx="28177" cy="11738"/>
            </a:xfrm>
            <a:custGeom>
              <a:avLst/>
              <a:pathLst>
                <a:path w="28177" h="11738">
                  <a:moveTo>
                    <a:pt x="0" y="0"/>
                  </a:moveTo>
                  <a:lnTo>
                    <a:pt x="28177" y="117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894110" y="4285529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3922288" y="4292753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3950465" y="429726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978643" y="4299976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4006820" y="4299073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4034998" y="4291850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4063175" y="4285529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091353" y="4282820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119530" y="4281917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4147708" y="428191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175885" y="4281014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204063" y="4281014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4232240" y="428191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260418" y="4284626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4288595" y="4288238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4316773" y="4291850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344950" y="429365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373128" y="4293655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401305" y="4299976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4429483" y="4309005"/>
              <a:ext cx="28177" cy="13543"/>
            </a:xfrm>
            <a:custGeom>
              <a:avLst/>
              <a:pathLst>
                <a:path w="28177" h="13543">
                  <a:moveTo>
                    <a:pt x="0" y="0"/>
                  </a:moveTo>
                  <a:lnTo>
                    <a:pt x="28177" y="1354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457660" y="4322549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485838" y="4325258"/>
              <a:ext cx="28177" cy="11738"/>
            </a:xfrm>
            <a:custGeom>
              <a:avLst/>
              <a:pathLst>
                <a:path w="28177" h="11738">
                  <a:moveTo>
                    <a:pt x="0" y="0"/>
                  </a:moveTo>
                  <a:lnTo>
                    <a:pt x="28177" y="11738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514015" y="4336996"/>
              <a:ext cx="28177" cy="18961"/>
            </a:xfrm>
            <a:custGeom>
              <a:avLst/>
              <a:pathLst>
                <a:path w="28177" h="18961">
                  <a:moveTo>
                    <a:pt x="0" y="0"/>
                  </a:moveTo>
                  <a:lnTo>
                    <a:pt x="28177" y="18961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4542192" y="4355958"/>
              <a:ext cx="28177" cy="18058"/>
            </a:xfrm>
            <a:custGeom>
              <a:avLst/>
              <a:pathLst>
                <a:path w="28177" h="18058">
                  <a:moveTo>
                    <a:pt x="0" y="0"/>
                  </a:moveTo>
                  <a:lnTo>
                    <a:pt x="28177" y="18058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570370" y="4374016"/>
              <a:ext cx="28177" cy="23476"/>
            </a:xfrm>
            <a:custGeom>
              <a:avLst/>
              <a:pathLst>
                <a:path w="28177" h="23476">
                  <a:moveTo>
                    <a:pt x="0" y="0"/>
                  </a:moveTo>
                  <a:lnTo>
                    <a:pt x="28177" y="23476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598547" y="4397492"/>
              <a:ext cx="28177" cy="36117"/>
            </a:xfrm>
            <a:custGeom>
              <a:avLst/>
              <a:pathLst>
                <a:path w="28177" h="36117">
                  <a:moveTo>
                    <a:pt x="0" y="0"/>
                  </a:moveTo>
                  <a:lnTo>
                    <a:pt x="28177" y="36117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4626725" y="4433609"/>
              <a:ext cx="28177" cy="40631"/>
            </a:xfrm>
            <a:custGeom>
              <a:avLst/>
              <a:pathLst>
                <a:path w="28177" h="40631">
                  <a:moveTo>
                    <a:pt x="0" y="0"/>
                  </a:moveTo>
                  <a:lnTo>
                    <a:pt x="28177" y="4063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654902" y="4474241"/>
              <a:ext cx="28177" cy="37923"/>
            </a:xfrm>
            <a:custGeom>
              <a:avLst/>
              <a:pathLst>
                <a:path w="28177" h="37923">
                  <a:moveTo>
                    <a:pt x="0" y="0"/>
                  </a:moveTo>
                  <a:lnTo>
                    <a:pt x="28177" y="37923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683080" y="4512164"/>
              <a:ext cx="28177" cy="50564"/>
            </a:xfrm>
            <a:custGeom>
              <a:avLst/>
              <a:pathLst>
                <a:path w="28177" h="50564">
                  <a:moveTo>
                    <a:pt x="0" y="0"/>
                  </a:moveTo>
                  <a:lnTo>
                    <a:pt x="28177" y="50564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711257" y="4562728"/>
              <a:ext cx="28177" cy="46952"/>
            </a:xfrm>
            <a:custGeom>
              <a:avLst/>
              <a:pathLst>
                <a:path w="28177" h="46952">
                  <a:moveTo>
                    <a:pt x="0" y="0"/>
                  </a:moveTo>
                  <a:lnTo>
                    <a:pt x="28177" y="46952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739435" y="4609681"/>
              <a:ext cx="28177" cy="47855"/>
            </a:xfrm>
            <a:custGeom>
              <a:avLst/>
              <a:pathLst>
                <a:path w="28177" h="47855">
                  <a:moveTo>
                    <a:pt x="0" y="0"/>
                  </a:moveTo>
                  <a:lnTo>
                    <a:pt x="28177" y="47855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767612" y="4657536"/>
              <a:ext cx="28177" cy="43340"/>
            </a:xfrm>
            <a:custGeom>
              <a:avLst/>
              <a:pathLst>
                <a:path w="28177" h="43340">
                  <a:moveTo>
                    <a:pt x="0" y="0"/>
                  </a:moveTo>
                  <a:lnTo>
                    <a:pt x="28177" y="43340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795790" y="4700876"/>
              <a:ext cx="28177" cy="29796"/>
            </a:xfrm>
            <a:custGeom>
              <a:avLst/>
              <a:pathLst>
                <a:path w="28177" h="29796">
                  <a:moveTo>
                    <a:pt x="0" y="0"/>
                  </a:moveTo>
                  <a:lnTo>
                    <a:pt x="28177" y="29796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4823967" y="4730673"/>
              <a:ext cx="28177" cy="26184"/>
            </a:xfrm>
            <a:custGeom>
              <a:avLst/>
              <a:pathLst>
                <a:path w="28177" h="26184">
                  <a:moveTo>
                    <a:pt x="0" y="0"/>
                  </a:moveTo>
                  <a:lnTo>
                    <a:pt x="28177" y="26184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852145" y="4756858"/>
              <a:ext cx="28177" cy="26184"/>
            </a:xfrm>
            <a:custGeom>
              <a:avLst/>
              <a:pathLst>
                <a:path w="28177" h="26184">
                  <a:moveTo>
                    <a:pt x="0" y="0"/>
                  </a:moveTo>
                  <a:lnTo>
                    <a:pt x="28177" y="26184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880322" y="4783043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908500" y="4785752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936677" y="4787558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964855" y="478846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993032" y="4786655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021210" y="4783946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049387" y="4783043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077565" y="4782140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105742" y="4780334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133920" y="4776722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162097" y="4776722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190275" y="477852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218452" y="4778528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246630" y="4784849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274807" y="4787558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302984" y="4786655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331162" y="4786655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359339" y="4785752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387517" y="4785752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415694" y="4777625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5443872" y="4771305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472049" y="4771305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500227" y="477220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528404" y="4771305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556582" y="476949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584759" y="4766790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612937" y="4764984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641114" y="4763179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669292" y="4763179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697469" y="4764984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725647" y="4765887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3526394" y="4299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6106597" y="29680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6106597" y="28416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6106597" y="27152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6106597" y="25888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6106597" y="24624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6106597" y="233604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6206627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80129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939542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106597" y="29048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106597" y="27784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106597" y="2652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106597" y="25256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106597" y="239925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643378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7516880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8362204" y="230850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389781" y="2376680"/>
              <a:ext cx="28177" cy="13543"/>
            </a:xfrm>
            <a:custGeom>
              <a:avLst/>
              <a:pathLst>
                <a:path w="28177" h="13543">
                  <a:moveTo>
                    <a:pt x="0" y="0"/>
                  </a:moveTo>
                  <a:lnTo>
                    <a:pt x="28177" y="1354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417958" y="2390224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446136" y="239112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474313" y="2393835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502491" y="2387515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530668" y="2386612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558845" y="2384806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6587023" y="2383000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6615200" y="2376680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643378" y="2349592"/>
              <a:ext cx="28177" cy="27087"/>
            </a:xfrm>
            <a:custGeom>
              <a:avLst/>
              <a:pathLst>
                <a:path w="28177" h="27087">
                  <a:moveTo>
                    <a:pt x="0" y="2708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671555" y="2349592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6699733" y="235139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6727910" y="2351398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6756088" y="2354107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784265" y="2362233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812443" y="2362233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840620" y="2363136"/>
              <a:ext cx="28177" cy="26184"/>
            </a:xfrm>
            <a:custGeom>
              <a:avLst/>
              <a:pathLst>
                <a:path w="28177" h="26184">
                  <a:moveTo>
                    <a:pt x="0" y="0"/>
                  </a:moveTo>
                  <a:lnTo>
                    <a:pt x="28177" y="2618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868798" y="2389321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896975" y="2390224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6925153" y="2396544"/>
              <a:ext cx="28177" cy="19864"/>
            </a:xfrm>
            <a:custGeom>
              <a:avLst/>
              <a:pathLst>
                <a:path w="28177" h="19864">
                  <a:moveTo>
                    <a:pt x="0" y="0"/>
                  </a:moveTo>
                  <a:lnTo>
                    <a:pt x="28177" y="19864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953330" y="2416409"/>
              <a:ext cx="28177" cy="20767"/>
            </a:xfrm>
            <a:custGeom>
              <a:avLst/>
              <a:pathLst>
                <a:path w="28177" h="20767">
                  <a:moveTo>
                    <a:pt x="0" y="0"/>
                  </a:moveTo>
                  <a:lnTo>
                    <a:pt x="28177" y="20767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6981508" y="2437176"/>
              <a:ext cx="28177" cy="33408"/>
            </a:xfrm>
            <a:custGeom>
              <a:avLst/>
              <a:pathLst>
                <a:path w="28177" h="33408">
                  <a:moveTo>
                    <a:pt x="0" y="0"/>
                  </a:moveTo>
                  <a:lnTo>
                    <a:pt x="28177" y="3340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7009685" y="2470584"/>
              <a:ext cx="28177" cy="37020"/>
            </a:xfrm>
            <a:custGeom>
              <a:avLst/>
              <a:pathLst>
                <a:path w="28177" h="37020">
                  <a:moveTo>
                    <a:pt x="0" y="0"/>
                  </a:moveTo>
                  <a:lnTo>
                    <a:pt x="28177" y="3702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7037863" y="2507604"/>
              <a:ext cx="28177" cy="37020"/>
            </a:xfrm>
            <a:custGeom>
              <a:avLst/>
              <a:pathLst>
                <a:path w="28177" h="37020">
                  <a:moveTo>
                    <a:pt x="0" y="0"/>
                  </a:moveTo>
                  <a:lnTo>
                    <a:pt x="28177" y="3702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7066040" y="2544625"/>
              <a:ext cx="28177" cy="47855"/>
            </a:xfrm>
            <a:custGeom>
              <a:avLst/>
              <a:pathLst>
                <a:path w="28177" h="47855">
                  <a:moveTo>
                    <a:pt x="0" y="0"/>
                  </a:moveTo>
                  <a:lnTo>
                    <a:pt x="28177" y="47855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7094218" y="2592480"/>
              <a:ext cx="28177" cy="49661"/>
            </a:xfrm>
            <a:custGeom>
              <a:avLst/>
              <a:pathLst>
                <a:path w="28177" h="49661">
                  <a:moveTo>
                    <a:pt x="0" y="0"/>
                  </a:moveTo>
                  <a:lnTo>
                    <a:pt x="28177" y="49661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7122395" y="2642141"/>
              <a:ext cx="28177" cy="37020"/>
            </a:xfrm>
            <a:custGeom>
              <a:avLst/>
              <a:pathLst>
                <a:path w="28177" h="37020">
                  <a:moveTo>
                    <a:pt x="0" y="0"/>
                  </a:moveTo>
                  <a:lnTo>
                    <a:pt x="28177" y="3702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7150573" y="2679161"/>
              <a:ext cx="28177" cy="37020"/>
            </a:xfrm>
            <a:custGeom>
              <a:avLst/>
              <a:pathLst>
                <a:path w="28177" h="37020">
                  <a:moveTo>
                    <a:pt x="0" y="0"/>
                  </a:moveTo>
                  <a:lnTo>
                    <a:pt x="28177" y="3702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7178750" y="2716181"/>
              <a:ext cx="28177" cy="41534"/>
            </a:xfrm>
            <a:custGeom>
              <a:avLst/>
              <a:pathLst>
                <a:path w="28177" h="41534">
                  <a:moveTo>
                    <a:pt x="0" y="0"/>
                  </a:moveTo>
                  <a:lnTo>
                    <a:pt x="28177" y="41534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206928" y="2757716"/>
              <a:ext cx="28177" cy="24379"/>
            </a:xfrm>
            <a:custGeom>
              <a:avLst/>
              <a:pathLst>
                <a:path w="28177" h="24379">
                  <a:moveTo>
                    <a:pt x="0" y="0"/>
                  </a:moveTo>
                  <a:lnTo>
                    <a:pt x="28177" y="24379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7235105" y="2782095"/>
              <a:ext cx="28177" cy="18961"/>
            </a:xfrm>
            <a:custGeom>
              <a:avLst/>
              <a:pathLst>
                <a:path w="28177" h="18961">
                  <a:moveTo>
                    <a:pt x="0" y="0"/>
                  </a:moveTo>
                  <a:lnTo>
                    <a:pt x="28177" y="18961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7263282" y="2801056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291460" y="2808280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319637" y="2812794"/>
              <a:ext cx="28177" cy="11738"/>
            </a:xfrm>
            <a:custGeom>
              <a:avLst/>
              <a:pathLst>
                <a:path w="28177" h="11738">
                  <a:moveTo>
                    <a:pt x="0" y="0"/>
                  </a:moveTo>
                  <a:lnTo>
                    <a:pt x="28177" y="11738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347815" y="2824533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7375992" y="2829950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7404170" y="2836271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7432347" y="2841688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7460525" y="2852523"/>
              <a:ext cx="28177" cy="16252"/>
            </a:xfrm>
            <a:custGeom>
              <a:avLst/>
              <a:pathLst>
                <a:path w="28177" h="16252">
                  <a:moveTo>
                    <a:pt x="0" y="0"/>
                  </a:moveTo>
                  <a:lnTo>
                    <a:pt x="28177" y="16252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7488702" y="2868776"/>
              <a:ext cx="28177" cy="15349"/>
            </a:xfrm>
            <a:custGeom>
              <a:avLst/>
              <a:pathLst>
                <a:path w="28177" h="15349">
                  <a:moveTo>
                    <a:pt x="0" y="0"/>
                  </a:moveTo>
                  <a:lnTo>
                    <a:pt x="28177" y="15349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7516880" y="2884126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7545057" y="2887738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7573235" y="2891349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7601412" y="2892252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7629590" y="2899476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7657767" y="2891349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7685945" y="2891349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7714122" y="2898573"/>
              <a:ext cx="28177" cy="15349"/>
            </a:xfrm>
            <a:custGeom>
              <a:avLst/>
              <a:pathLst>
                <a:path w="28177" h="15349">
                  <a:moveTo>
                    <a:pt x="0" y="0"/>
                  </a:moveTo>
                  <a:lnTo>
                    <a:pt x="28177" y="15349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7742300" y="2913923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7770477" y="2919340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798655" y="2920243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826832" y="2922952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855010" y="2927466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7883187" y="2938302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911365" y="2924758"/>
              <a:ext cx="28177" cy="18961"/>
            </a:xfrm>
            <a:custGeom>
              <a:avLst/>
              <a:pathLst>
                <a:path w="28177" h="18961">
                  <a:moveTo>
                    <a:pt x="0" y="1896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939542" y="2915728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967720" y="2912117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995897" y="2903087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8024074" y="2895864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052252" y="2883223"/>
              <a:ext cx="28177" cy="12641"/>
            </a:xfrm>
            <a:custGeom>
              <a:avLst/>
              <a:pathLst>
                <a:path w="28177" h="12641">
                  <a:moveTo>
                    <a:pt x="0" y="1264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080429" y="2858844"/>
              <a:ext cx="28177" cy="24379"/>
            </a:xfrm>
            <a:custGeom>
              <a:avLst/>
              <a:pathLst>
                <a:path w="28177" h="24379">
                  <a:moveTo>
                    <a:pt x="0" y="2437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8108607" y="2851620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8136784" y="2845300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8164962" y="2842591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8193139" y="2832659"/>
              <a:ext cx="28177" cy="9932"/>
            </a:xfrm>
            <a:custGeom>
              <a:avLst/>
              <a:pathLst>
                <a:path w="28177" h="9932">
                  <a:moveTo>
                    <a:pt x="0" y="993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8221317" y="2824533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8249494" y="2822727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277672" y="2822727"/>
              <a:ext cx="28177" cy="22573"/>
            </a:xfrm>
            <a:custGeom>
              <a:avLst/>
              <a:pathLst>
                <a:path w="28177" h="22573">
                  <a:moveTo>
                    <a:pt x="0" y="0"/>
                  </a:moveTo>
                  <a:lnTo>
                    <a:pt x="28177" y="22573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305849" y="2836271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6106597" y="239925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6106597" y="391800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6106597" y="37915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6106597" y="36651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6106597" y="35387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6106597" y="34123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6106597" y="328595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6206627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080129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939542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6106597" y="385480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6106597" y="37283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6106597" y="36019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6106597" y="34755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6106597" y="33491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6643378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516880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8362204" y="325841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6389781" y="3351872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417958" y="3342843"/>
              <a:ext cx="28177" cy="10835"/>
            </a:xfrm>
            <a:custGeom>
              <a:avLst/>
              <a:pathLst>
                <a:path w="28177" h="10835">
                  <a:moveTo>
                    <a:pt x="0" y="1083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6446136" y="3337425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6474313" y="3330202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6502491" y="3328396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6530668" y="3322978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6558845" y="3321172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6587023" y="3313949"/>
              <a:ext cx="28177" cy="7223"/>
            </a:xfrm>
            <a:custGeom>
              <a:avLst/>
              <a:pathLst>
                <a:path w="28177" h="7223">
                  <a:moveTo>
                    <a:pt x="0" y="7223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6615200" y="3313949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6643378" y="3316658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6671555" y="3317561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6699733" y="3324784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6727910" y="3331104"/>
              <a:ext cx="28177" cy="6320"/>
            </a:xfrm>
            <a:custGeom>
              <a:avLst/>
              <a:pathLst>
                <a:path w="28177" h="6320">
                  <a:moveTo>
                    <a:pt x="0" y="0"/>
                  </a:moveTo>
                  <a:lnTo>
                    <a:pt x="28177" y="632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6756088" y="3337425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6784265" y="3341940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6812443" y="334284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6840620" y="3342843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6868798" y="3345551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6896975" y="3349163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6925153" y="3350969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953330" y="3361804"/>
              <a:ext cx="28177" cy="13543"/>
            </a:xfrm>
            <a:custGeom>
              <a:avLst/>
              <a:pathLst>
                <a:path w="28177" h="13543">
                  <a:moveTo>
                    <a:pt x="0" y="0"/>
                  </a:moveTo>
                  <a:lnTo>
                    <a:pt x="28177" y="13543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981508" y="3375348"/>
              <a:ext cx="28177" cy="19864"/>
            </a:xfrm>
            <a:custGeom>
              <a:avLst/>
              <a:pathLst>
                <a:path w="28177" h="19864">
                  <a:moveTo>
                    <a:pt x="0" y="0"/>
                  </a:moveTo>
                  <a:lnTo>
                    <a:pt x="28177" y="19864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009685" y="3395212"/>
              <a:ext cx="28177" cy="23476"/>
            </a:xfrm>
            <a:custGeom>
              <a:avLst/>
              <a:pathLst>
                <a:path w="28177" h="23476">
                  <a:moveTo>
                    <a:pt x="0" y="0"/>
                  </a:moveTo>
                  <a:lnTo>
                    <a:pt x="28177" y="23476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037863" y="3418689"/>
              <a:ext cx="28177" cy="15349"/>
            </a:xfrm>
            <a:custGeom>
              <a:avLst/>
              <a:pathLst>
                <a:path w="28177" h="15349">
                  <a:moveTo>
                    <a:pt x="0" y="0"/>
                  </a:moveTo>
                  <a:lnTo>
                    <a:pt x="28177" y="15349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066040" y="3434038"/>
              <a:ext cx="28177" cy="18058"/>
            </a:xfrm>
            <a:custGeom>
              <a:avLst/>
              <a:pathLst>
                <a:path w="28177" h="18058">
                  <a:moveTo>
                    <a:pt x="0" y="0"/>
                  </a:moveTo>
                  <a:lnTo>
                    <a:pt x="28177" y="18058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094218" y="3452097"/>
              <a:ext cx="28177" cy="19864"/>
            </a:xfrm>
            <a:custGeom>
              <a:avLst/>
              <a:pathLst>
                <a:path w="28177" h="19864">
                  <a:moveTo>
                    <a:pt x="0" y="0"/>
                  </a:moveTo>
                  <a:lnTo>
                    <a:pt x="28177" y="1986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122395" y="3471961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150573" y="3480991"/>
              <a:ext cx="28177" cy="9932"/>
            </a:xfrm>
            <a:custGeom>
              <a:avLst/>
              <a:pathLst>
                <a:path w="28177" h="9932">
                  <a:moveTo>
                    <a:pt x="0" y="0"/>
                  </a:moveTo>
                  <a:lnTo>
                    <a:pt x="28177" y="9932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178750" y="3490923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206928" y="3499049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235105" y="3499952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263282" y="3505370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291460" y="3499952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319637" y="3496340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347815" y="3491826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375992" y="3490020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404170" y="3488214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432347" y="3485505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460525" y="3482797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488702" y="348279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516880" y="3485505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545057" y="3493632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573235" y="3499049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7601412" y="3500855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7629590" y="3492729"/>
              <a:ext cx="28177" cy="9029"/>
            </a:xfrm>
            <a:custGeom>
              <a:avLst/>
              <a:pathLst>
                <a:path w="28177" h="9029">
                  <a:moveTo>
                    <a:pt x="0" y="902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7657767" y="3484602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7685945" y="3471961"/>
              <a:ext cx="28177" cy="12641"/>
            </a:xfrm>
            <a:custGeom>
              <a:avLst/>
              <a:pathLst>
                <a:path w="28177" h="12641">
                  <a:moveTo>
                    <a:pt x="0" y="1264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7714122" y="3450291"/>
              <a:ext cx="28177" cy="21670"/>
            </a:xfrm>
            <a:custGeom>
              <a:avLst/>
              <a:pathLst>
                <a:path w="28177" h="21670">
                  <a:moveTo>
                    <a:pt x="0" y="2167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7742300" y="3450291"/>
              <a:ext cx="28177" cy="18058"/>
            </a:xfrm>
            <a:custGeom>
              <a:avLst/>
              <a:pathLst>
                <a:path w="28177" h="18058">
                  <a:moveTo>
                    <a:pt x="0" y="0"/>
                  </a:moveTo>
                  <a:lnTo>
                    <a:pt x="28177" y="18058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7770477" y="3468350"/>
              <a:ext cx="28177" cy="13543"/>
            </a:xfrm>
            <a:custGeom>
              <a:avLst/>
              <a:pathLst>
                <a:path w="28177" h="13543">
                  <a:moveTo>
                    <a:pt x="0" y="0"/>
                  </a:moveTo>
                  <a:lnTo>
                    <a:pt x="28177" y="13543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7798655" y="3481894"/>
              <a:ext cx="28177" cy="8126"/>
            </a:xfrm>
            <a:custGeom>
              <a:avLst/>
              <a:pathLst>
                <a:path w="28177" h="8126">
                  <a:moveTo>
                    <a:pt x="0" y="0"/>
                  </a:moveTo>
                  <a:lnTo>
                    <a:pt x="28177" y="8126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7826832" y="3490020"/>
              <a:ext cx="28177" cy="23476"/>
            </a:xfrm>
            <a:custGeom>
              <a:avLst/>
              <a:pathLst>
                <a:path w="28177" h="23476">
                  <a:moveTo>
                    <a:pt x="0" y="0"/>
                  </a:moveTo>
                  <a:lnTo>
                    <a:pt x="28177" y="23476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7855010" y="3513496"/>
              <a:ext cx="28177" cy="5417"/>
            </a:xfrm>
            <a:custGeom>
              <a:avLst/>
              <a:pathLst>
                <a:path w="28177" h="5417">
                  <a:moveTo>
                    <a:pt x="0" y="0"/>
                  </a:moveTo>
                  <a:lnTo>
                    <a:pt x="28177" y="5417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7883187" y="3518914"/>
              <a:ext cx="28177" cy="9932"/>
            </a:xfrm>
            <a:custGeom>
              <a:avLst/>
              <a:pathLst>
                <a:path w="28177" h="9932">
                  <a:moveTo>
                    <a:pt x="0" y="0"/>
                  </a:moveTo>
                  <a:lnTo>
                    <a:pt x="28177" y="9932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7911365" y="3528846"/>
              <a:ext cx="28177" cy="14446"/>
            </a:xfrm>
            <a:custGeom>
              <a:avLst/>
              <a:pathLst>
                <a:path w="28177" h="14446">
                  <a:moveTo>
                    <a:pt x="0" y="0"/>
                  </a:moveTo>
                  <a:lnTo>
                    <a:pt x="28177" y="14446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7939542" y="3518914"/>
              <a:ext cx="28177" cy="24379"/>
            </a:xfrm>
            <a:custGeom>
              <a:avLst/>
              <a:pathLst>
                <a:path w="28177" h="24379">
                  <a:moveTo>
                    <a:pt x="0" y="24379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7967720" y="3504467"/>
              <a:ext cx="28177" cy="14446"/>
            </a:xfrm>
            <a:custGeom>
              <a:avLst/>
              <a:pathLst>
                <a:path w="28177" h="14446">
                  <a:moveTo>
                    <a:pt x="0" y="1444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7995897" y="3493632"/>
              <a:ext cx="28177" cy="10835"/>
            </a:xfrm>
            <a:custGeom>
              <a:avLst/>
              <a:pathLst>
                <a:path w="28177" h="10835">
                  <a:moveTo>
                    <a:pt x="0" y="1083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8024074" y="3470156"/>
              <a:ext cx="28177" cy="23476"/>
            </a:xfrm>
            <a:custGeom>
              <a:avLst/>
              <a:pathLst>
                <a:path w="28177" h="23476">
                  <a:moveTo>
                    <a:pt x="0" y="2347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8052252" y="3464738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8080429" y="3459320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8108607" y="3453903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8136784" y="3449388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8164962" y="3441262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8193139" y="3433135"/>
              <a:ext cx="28177" cy="8126"/>
            </a:xfrm>
            <a:custGeom>
              <a:avLst/>
              <a:pathLst>
                <a:path w="28177" h="8126">
                  <a:moveTo>
                    <a:pt x="0" y="8126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8221317" y="3433135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8249494" y="3434038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8277672" y="343674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8305849" y="3433135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106597" y="334916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106597" y="486791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106597" y="474150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106597" y="461509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106597" y="448868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106597" y="436227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106597" y="4235868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206627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7080129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7939542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106597" y="480471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106597" y="467830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106597" y="455189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106597" y="442548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106597" y="4299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6643378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516880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8362204" y="4208329"/>
              <a:ext cx="0" cy="665458"/>
            </a:xfrm>
            <a:custGeom>
              <a:avLst/>
              <a:pathLst>
                <a:path w="0" h="665458">
                  <a:moveTo>
                    <a:pt x="0" y="6654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6389781" y="4276500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6417958" y="4276500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6446136" y="4276500"/>
              <a:ext cx="28177" cy="3611"/>
            </a:xfrm>
            <a:custGeom>
              <a:avLst/>
              <a:pathLst>
                <a:path w="28177" h="3611">
                  <a:moveTo>
                    <a:pt x="0" y="0"/>
                  </a:moveTo>
                  <a:lnTo>
                    <a:pt x="28177" y="361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6474313" y="4276500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6502491" y="4271985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6530668" y="4265665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6558845" y="4260247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6587023" y="4255732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6615200" y="4250315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643378" y="4245800"/>
              <a:ext cx="28177" cy="4514"/>
            </a:xfrm>
            <a:custGeom>
              <a:avLst/>
              <a:pathLst>
                <a:path w="28177" h="4514">
                  <a:moveTo>
                    <a:pt x="0" y="4514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671555" y="4239480"/>
              <a:ext cx="28177" cy="6320"/>
            </a:xfrm>
            <a:custGeom>
              <a:avLst/>
              <a:pathLst>
                <a:path w="28177" h="6320">
                  <a:moveTo>
                    <a:pt x="0" y="632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699733" y="4238577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6727910" y="4238577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756088" y="4238577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784265" y="4241286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812443" y="4243091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840620" y="4245800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6868798" y="4246703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6896975" y="4251218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6925153" y="4251218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6953330" y="4253024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6981508" y="4255732"/>
              <a:ext cx="28177" cy="14446"/>
            </a:xfrm>
            <a:custGeom>
              <a:avLst/>
              <a:pathLst>
                <a:path w="28177" h="14446">
                  <a:moveTo>
                    <a:pt x="0" y="0"/>
                  </a:moveTo>
                  <a:lnTo>
                    <a:pt x="28177" y="1444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009685" y="4270179"/>
              <a:ext cx="28177" cy="17155"/>
            </a:xfrm>
            <a:custGeom>
              <a:avLst/>
              <a:pathLst>
                <a:path w="28177" h="17155">
                  <a:moveTo>
                    <a:pt x="0" y="0"/>
                  </a:moveTo>
                  <a:lnTo>
                    <a:pt x="28177" y="17155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037863" y="4287335"/>
              <a:ext cx="28177" cy="12641"/>
            </a:xfrm>
            <a:custGeom>
              <a:avLst/>
              <a:pathLst>
                <a:path w="28177" h="12641">
                  <a:moveTo>
                    <a:pt x="0" y="0"/>
                  </a:moveTo>
                  <a:lnTo>
                    <a:pt x="28177" y="1264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066040" y="4299976"/>
              <a:ext cx="28177" cy="21670"/>
            </a:xfrm>
            <a:custGeom>
              <a:avLst/>
              <a:pathLst>
                <a:path w="28177" h="21670">
                  <a:moveTo>
                    <a:pt x="0" y="0"/>
                  </a:moveTo>
                  <a:lnTo>
                    <a:pt x="28177" y="2167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094218" y="4321646"/>
              <a:ext cx="28177" cy="28893"/>
            </a:xfrm>
            <a:custGeom>
              <a:avLst/>
              <a:pathLst>
                <a:path w="28177" h="28893">
                  <a:moveTo>
                    <a:pt x="0" y="0"/>
                  </a:moveTo>
                  <a:lnTo>
                    <a:pt x="28177" y="28893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122395" y="4350540"/>
              <a:ext cx="28177" cy="30699"/>
            </a:xfrm>
            <a:custGeom>
              <a:avLst/>
              <a:pathLst>
                <a:path w="28177" h="30699">
                  <a:moveTo>
                    <a:pt x="0" y="0"/>
                  </a:moveTo>
                  <a:lnTo>
                    <a:pt x="28177" y="3069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150573" y="4381240"/>
              <a:ext cx="28177" cy="30699"/>
            </a:xfrm>
            <a:custGeom>
              <a:avLst/>
              <a:pathLst>
                <a:path w="28177" h="30699">
                  <a:moveTo>
                    <a:pt x="0" y="0"/>
                  </a:moveTo>
                  <a:lnTo>
                    <a:pt x="28177" y="30699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178750" y="4411939"/>
              <a:ext cx="28177" cy="30699"/>
            </a:xfrm>
            <a:custGeom>
              <a:avLst/>
              <a:pathLst>
                <a:path w="28177" h="30699">
                  <a:moveTo>
                    <a:pt x="0" y="0"/>
                  </a:moveTo>
                  <a:lnTo>
                    <a:pt x="28177" y="30699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206928" y="4442639"/>
              <a:ext cx="28177" cy="31602"/>
            </a:xfrm>
            <a:custGeom>
              <a:avLst/>
              <a:pathLst>
                <a:path w="28177" h="31602">
                  <a:moveTo>
                    <a:pt x="0" y="0"/>
                  </a:moveTo>
                  <a:lnTo>
                    <a:pt x="28177" y="31602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235105" y="4474241"/>
              <a:ext cx="28177" cy="27087"/>
            </a:xfrm>
            <a:custGeom>
              <a:avLst/>
              <a:pathLst>
                <a:path w="28177" h="27087">
                  <a:moveTo>
                    <a:pt x="0" y="0"/>
                  </a:moveTo>
                  <a:lnTo>
                    <a:pt x="28177" y="27087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263282" y="4501329"/>
              <a:ext cx="28177" cy="18961"/>
            </a:xfrm>
            <a:custGeom>
              <a:avLst/>
              <a:pathLst>
                <a:path w="28177" h="18961">
                  <a:moveTo>
                    <a:pt x="0" y="0"/>
                  </a:moveTo>
                  <a:lnTo>
                    <a:pt x="28177" y="18961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291460" y="4520291"/>
              <a:ext cx="28177" cy="14446"/>
            </a:xfrm>
            <a:custGeom>
              <a:avLst/>
              <a:pathLst>
                <a:path w="28177" h="14446">
                  <a:moveTo>
                    <a:pt x="0" y="0"/>
                  </a:moveTo>
                  <a:lnTo>
                    <a:pt x="28177" y="14446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319637" y="4534738"/>
              <a:ext cx="28177" cy="10835"/>
            </a:xfrm>
            <a:custGeom>
              <a:avLst/>
              <a:pathLst>
                <a:path w="28177" h="10835">
                  <a:moveTo>
                    <a:pt x="0" y="0"/>
                  </a:moveTo>
                  <a:lnTo>
                    <a:pt x="28177" y="10835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347815" y="4545573"/>
              <a:ext cx="28177" cy="9029"/>
            </a:xfrm>
            <a:custGeom>
              <a:avLst/>
              <a:pathLst>
                <a:path w="28177" h="9029">
                  <a:moveTo>
                    <a:pt x="0" y="0"/>
                  </a:moveTo>
                  <a:lnTo>
                    <a:pt x="28177" y="9029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375992" y="4554602"/>
              <a:ext cx="28177" cy="7223"/>
            </a:xfrm>
            <a:custGeom>
              <a:avLst/>
              <a:pathLst>
                <a:path w="28177" h="7223">
                  <a:moveTo>
                    <a:pt x="0" y="0"/>
                  </a:moveTo>
                  <a:lnTo>
                    <a:pt x="28177" y="7223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404170" y="4561825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432347" y="4564534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460525" y="4566340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488702" y="4564534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516880" y="456453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7545057" y="456453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7573235" y="4564534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7601412" y="4564534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7629590" y="4566340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7657767" y="4568146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7685945" y="4569952"/>
              <a:ext cx="28177" cy="4514"/>
            </a:xfrm>
            <a:custGeom>
              <a:avLst/>
              <a:pathLst>
                <a:path w="28177" h="4514">
                  <a:moveTo>
                    <a:pt x="0" y="0"/>
                  </a:moveTo>
                  <a:lnTo>
                    <a:pt x="28177" y="4514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714122" y="4574466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742300" y="4577175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7770477" y="4575369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7798655" y="4575369"/>
              <a:ext cx="28177" cy="12641"/>
            </a:xfrm>
            <a:custGeom>
              <a:avLst/>
              <a:pathLst>
                <a:path w="28177" h="12641">
                  <a:moveTo>
                    <a:pt x="0" y="0"/>
                  </a:moveTo>
                  <a:lnTo>
                    <a:pt x="28177" y="12641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826832" y="4588010"/>
              <a:ext cx="28177" cy="2708"/>
            </a:xfrm>
            <a:custGeom>
              <a:avLst/>
              <a:pathLst>
                <a:path w="28177" h="2708">
                  <a:moveTo>
                    <a:pt x="0" y="0"/>
                  </a:moveTo>
                  <a:lnTo>
                    <a:pt x="28177" y="2708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855010" y="4588913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7883187" y="4583496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911365" y="4579884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7939542" y="4578981"/>
              <a:ext cx="28177" cy="902"/>
            </a:xfrm>
            <a:custGeom>
              <a:avLst/>
              <a:pathLst>
                <a:path w="28177" h="902">
                  <a:moveTo>
                    <a:pt x="0" y="90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7967720" y="4578981"/>
              <a:ext cx="28177" cy="0"/>
            </a:xfrm>
            <a:custGeom>
              <a:avLst/>
              <a:pathLst>
                <a:path w="28177" h="0">
                  <a:moveTo>
                    <a:pt x="0" y="0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995897" y="4562728"/>
              <a:ext cx="28177" cy="16252"/>
            </a:xfrm>
            <a:custGeom>
              <a:avLst/>
              <a:pathLst>
                <a:path w="28177" h="16252">
                  <a:moveTo>
                    <a:pt x="0" y="16252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8024074" y="4557311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8052252" y="4555505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080429" y="4555505"/>
              <a:ext cx="28177" cy="1805"/>
            </a:xfrm>
            <a:custGeom>
              <a:avLst/>
              <a:pathLst>
                <a:path w="28177" h="1805">
                  <a:moveTo>
                    <a:pt x="0" y="0"/>
                  </a:moveTo>
                  <a:lnTo>
                    <a:pt x="28177" y="1805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108607" y="4557311"/>
              <a:ext cx="28177" cy="902"/>
            </a:xfrm>
            <a:custGeom>
              <a:avLst/>
              <a:pathLst>
                <a:path w="28177" h="902">
                  <a:moveTo>
                    <a:pt x="0" y="0"/>
                  </a:moveTo>
                  <a:lnTo>
                    <a:pt x="28177" y="902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136784" y="4556408"/>
              <a:ext cx="28177" cy="1805"/>
            </a:xfrm>
            <a:custGeom>
              <a:avLst/>
              <a:pathLst>
                <a:path w="28177" h="1805">
                  <a:moveTo>
                    <a:pt x="0" y="1805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8164962" y="4552796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8193139" y="4550087"/>
              <a:ext cx="28177" cy="2708"/>
            </a:xfrm>
            <a:custGeom>
              <a:avLst/>
              <a:pathLst>
                <a:path w="28177" h="2708">
                  <a:moveTo>
                    <a:pt x="0" y="2708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8221317" y="4546476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8249494" y="4542864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8277672" y="4539252"/>
              <a:ext cx="28177" cy="3611"/>
            </a:xfrm>
            <a:custGeom>
              <a:avLst/>
              <a:pathLst>
                <a:path w="28177" h="3611">
                  <a:moveTo>
                    <a:pt x="0" y="3611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8305849" y="4533835"/>
              <a:ext cx="28177" cy="5417"/>
            </a:xfrm>
            <a:custGeom>
              <a:avLst/>
              <a:pathLst>
                <a:path w="28177" h="5417">
                  <a:moveTo>
                    <a:pt x="0" y="5417"/>
                  </a:moveTo>
                  <a:lnTo>
                    <a:pt x="28177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6106597" y="4299073"/>
              <a:ext cx="2510613" cy="0"/>
            </a:xfrm>
            <a:custGeom>
              <a:avLst/>
              <a:pathLst>
                <a:path w="2510613" h="0">
                  <a:moveTo>
                    <a:pt x="0" y="0"/>
                  </a:moveTo>
                  <a:lnTo>
                    <a:pt x="2510613" y="0"/>
                  </a:lnTo>
                  <a:lnTo>
                    <a:pt x="2510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7" name="tx787"/>
            <p:cNvSpPr/>
            <p:nvPr/>
          </p:nvSpPr>
          <p:spPr>
            <a:xfrm>
              <a:off x="1999616" y="4058224"/>
              <a:ext cx="40376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Taiwan*</a:t>
              </a:r>
            </a:p>
          </p:txBody>
        </p:sp>
        <p:sp>
          <p:nvSpPr>
            <p:cNvPr id="788" name="tx788"/>
            <p:cNvSpPr/>
            <p:nvPr/>
          </p:nvSpPr>
          <p:spPr>
            <a:xfrm>
              <a:off x="4384102" y="4037378"/>
              <a:ext cx="795198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United Kingdom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7284277" y="4058169"/>
              <a:ext cx="1552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1875304" y="3093798"/>
              <a:ext cx="652388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Korea, South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4526940" y="3086103"/>
              <a:ext cx="5095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7159966" y="3108259"/>
              <a:ext cx="40387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2027583" y="2159768"/>
              <a:ext cx="34783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Austria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4551905" y="2136193"/>
              <a:ext cx="4595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7225260" y="2159768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343136" y="4933634"/>
              <a:ext cx="27967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01/03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2216638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01/04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3061963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01/05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3923339" y="4933634"/>
              <a:ext cx="27967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01/03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4796841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01/04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5642165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01/05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6503541" y="4933634"/>
              <a:ext cx="27967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01/03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7377043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01/04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8222368" y="4933689"/>
              <a:ext cx="27967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01/05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690983" y="286320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690983" y="273679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690983" y="26103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690983" y="24839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728200" y="23575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690983" y="381311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690983" y="368670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12" name="tx812"/>
            <p:cNvSpPr/>
            <p:nvPr/>
          </p:nvSpPr>
          <p:spPr>
            <a:xfrm>
              <a:off x="690983" y="356029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13" name="tx813"/>
            <p:cNvSpPr/>
            <p:nvPr/>
          </p:nvSpPr>
          <p:spPr>
            <a:xfrm>
              <a:off x="690983" y="34338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728200" y="3307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690983" y="476302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690983" y="463661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690983" y="451020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690983" y="438379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728200" y="42573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0" name="tx820"/>
            <p:cNvSpPr/>
            <p:nvPr/>
          </p:nvSpPr>
          <p:spPr>
            <a:xfrm rot="-5400000">
              <a:off x="-421063" y="3525595"/>
              <a:ext cx="196459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Change from baseline (percent)</a:t>
              </a:r>
            </a:p>
          </p:txBody>
        </p:sp>
        <p:pic>
          <p:nvPicPr>
            <p:cNvPr id="821" name="pic8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6040" y="5412899"/>
              <a:ext cx="1828800" cy="91440"/>
            </a:xfrm>
            <a:prstGeom prst="rect">
              <a:avLst/>
            </a:prstGeom>
          </p:spPr>
        </p:pic>
        <p:sp>
          <p:nvSpPr>
            <p:cNvPr id="822" name="tx822"/>
            <p:cNvSpPr/>
            <p:nvPr/>
          </p:nvSpPr>
          <p:spPr>
            <a:xfrm>
              <a:off x="5198010" y="55722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5678185" y="55722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6158359" y="5572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6669612" y="5572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2508563" y="5396494"/>
              <a:ext cx="201112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Daily change in confirmed cases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2508563" y="5547370"/>
              <a:ext cx="264788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per million people (7-day moving average)</a:t>
              </a:r>
            </a:p>
          </p:txBody>
        </p:sp>
        <p:sp>
          <p:nvSpPr>
            <p:cNvPr id="828" name="pl828"/>
            <p:cNvSpPr/>
            <p:nvPr/>
          </p:nvSpPr>
          <p:spPr>
            <a:xfrm>
              <a:off x="5229088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5740340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6251593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6762845" y="5486051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5229088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5740340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6251593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6762845" y="5412899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6"/>
            <p:cNvSpPr/>
            <p:nvPr/>
          </p:nvSpPr>
          <p:spPr>
            <a:xfrm>
              <a:off x="946192" y="1863552"/>
              <a:ext cx="147530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(7-day moving avarage)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946192" y="1632462"/>
              <a:ext cx="560014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Mobility Trends to Places of Retail and Recreation in Phasing-out Countries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946192" y="591235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839" name="tx839"/>
            <p:cNvSpPr/>
            <p:nvPr/>
          </p:nvSpPr>
          <p:spPr>
            <a:xfrm>
              <a:off x="946192" y="5928170"/>
              <a:ext cx="449086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Google Community Mobility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3334184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322044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106711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299297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0358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922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7459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327731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316358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293610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9790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8654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6264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09853" y="2934637"/>
              <a:ext cx="12536" cy="2261"/>
            </a:xfrm>
            <a:custGeom>
              <a:avLst/>
              <a:pathLst>
                <a:path w="12536" h="2261">
                  <a:moveTo>
                    <a:pt x="0" y="226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2389" y="2932285"/>
              <a:ext cx="12536" cy="2352"/>
            </a:xfrm>
            <a:custGeom>
              <a:avLst/>
              <a:pathLst>
                <a:path w="12536" h="2352">
                  <a:moveTo>
                    <a:pt x="0" y="235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34926" y="2931784"/>
              <a:ext cx="12536" cy="500"/>
            </a:xfrm>
            <a:custGeom>
              <a:avLst/>
              <a:pathLst>
                <a:path w="12536" h="500">
                  <a:moveTo>
                    <a:pt x="0" y="5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47463" y="2928931"/>
              <a:ext cx="12536" cy="2853"/>
            </a:xfrm>
            <a:custGeom>
              <a:avLst/>
              <a:pathLst>
                <a:path w="12536" h="2853">
                  <a:moveTo>
                    <a:pt x="0" y="285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60000" y="2928450"/>
              <a:ext cx="12536" cy="480"/>
            </a:xfrm>
            <a:custGeom>
              <a:avLst/>
              <a:pathLst>
                <a:path w="12536" h="480">
                  <a:moveTo>
                    <a:pt x="0" y="48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72536" y="2928450"/>
              <a:ext cx="12536" cy="2027"/>
            </a:xfrm>
            <a:custGeom>
              <a:avLst/>
              <a:pathLst>
                <a:path w="12536" h="2027">
                  <a:moveTo>
                    <a:pt x="0" y="0"/>
                  </a:moveTo>
                  <a:lnTo>
                    <a:pt x="12536" y="202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85073" y="2930478"/>
              <a:ext cx="12536" cy="1273"/>
            </a:xfrm>
            <a:custGeom>
              <a:avLst/>
              <a:pathLst>
                <a:path w="12536" h="1273">
                  <a:moveTo>
                    <a:pt x="0" y="0"/>
                  </a:moveTo>
                  <a:lnTo>
                    <a:pt x="12536" y="127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97610" y="2931752"/>
              <a:ext cx="12536" cy="3945"/>
            </a:xfrm>
            <a:custGeom>
              <a:avLst/>
              <a:pathLst>
                <a:path w="12536" h="3945">
                  <a:moveTo>
                    <a:pt x="0" y="0"/>
                  </a:moveTo>
                  <a:lnTo>
                    <a:pt x="12536" y="39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10146" y="2935697"/>
              <a:ext cx="12536" cy="1553"/>
            </a:xfrm>
            <a:custGeom>
              <a:avLst/>
              <a:pathLst>
                <a:path w="12536" h="1553">
                  <a:moveTo>
                    <a:pt x="0" y="0"/>
                  </a:moveTo>
                  <a:lnTo>
                    <a:pt x="12536" y="155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22683" y="2937250"/>
              <a:ext cx="12536" cy="2918"/>
            </a:xfrm>
            <a:custGeom>
              <a:avLst/>
              <a:pathLst>
                <a:path w="12536" h="2918">
                  <a:moveTo>
                    <a:pt x="0" y="0"/>
                  </a:moveTo>
                  <a:lnTo>
                    <a:pt x="12536" y="29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35220" y="2940168"/>
              <a:ext cx="12536" cy="5849"/>
            </a:xfrm>
            <a:custGeom>
              <a:avLst/>
              <a:pathLst>
                <a:path w="12536" h="5849">
                  <a:moveTo>
                    <a:pt x="0" y="0"/>
                  </a:moveTo>
                  <a:lnTo>
                    <a:pt x="12536" y="584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47756" y="2946018"/>
              <a:ext cx="12536" cy="2209"/>
            </a:xfrm>
            <a:custGeom>
              <a:avLst/>
              <a:pathLst>
                <a:path w="12536" h="2209">
                  <a:moveTo>
                    <a:pt x="0" y="0"/>
                  </a:moveTo>
                  <a:lnTo>
                    <a:pt x="12536" y="220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60293" y="2948227"/>
              <a:ext cx="12536" cy="2762"/>
            </a:xfrm>
            <a:custGeom>
              <a:avLst/>
              <a:pathLst>
                <a:path w="12536" h="2762">
                  <a:moveTo>
                    <a:pt x="0" y="0"/>
                  </a:moveTo>
                  <a:lnTo>
                    <a:pt x="12536" y="276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472830" y="2950989"/>
              <a:ext cx="12536" cy="17378"/>
            </a:xfrm>
            <a:custGeom>
              <a:avLst/>
              <a:pathLst>
                <a:path w="12536" h="17378">
                  <a:moveTo>
                    <a:pt x="0" y="0"/>
                  </a:moveTo>
                  <a:lnTo>
                    <a:pt x="12536" y="1737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485367" y="2968368"/>
              <a:ext cx="12536" cy="5212"/>
            </a:xfrm>
            <a:custGeom>
              <a:avLst/>
              <a:pathLst>
                <a:path w="12536" h="5212">
                  <a:moveTo>
                    <a:pt x="0" y="0"/>
                  </a:moveTo>
                  <a:lnTo>
                    <a:pt x="12536" y="52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97903" y="2973581"/>
              <a:ext cx="12536" cy="5173"/>
            </a:xfrm>
            <a:custGeom>
              <a:avLst/>
              <a:pathLst>
                <a:path w="12536" h="5173">
                  <a:moveTo>
                    <a:pt x="0" y="0"/>
                  </a:moveTo>
                  <a:lnTo>
                    <a:pt x="12536" y="517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10440" y="2978754"/>
              <a:ext cx="12536" cy="3093"/>
            </a:xfrm>
            <a:custGeom>
              <a:avLst/>
              <a:pathLst>
                <a:path w="12536" h="3093">
                  <a:moveTo>
                    <a:pt x="0" y="0"/>
                  </a:moveTo>
                  <a:lnTo>
                    <a:pt x="12536" y="309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22977" y="2980464"/>
              <a:ext cx="12536" cy="1384"/>
            </a:xfrm>
            <a:custGeom>
              <a:avLst/>
              <a:pathLst>
                <a:path w="12536" h="1384">
                  <a:moveTo>
                    <a:pt x="0" y="13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535513" y="2980464"/>
              <a:ext cx="12536" cy="1598"/>
            </a:xfrm>
            <a:custGeom>
              <a:avLst/>
              <a:pathLst>
                <a:path w="12536" h="1598">
                  <a:moveTo>
                    <a:pt x="0" y="0"/>
                  </a:moveTo>
                  <a:lnTo>
                    <a:pt x="12536" y="1598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548050" y="2982062"/>
              <a:ext cx="12536" cy="9514"/>
            </a:xfrm>
            <a:custGeom>
              <a:avLst/>
              <a:pathLst>
                <a:path w="12536" h="9514">
                  <a:moveTo>
                    <a:pt x="0" y="0"/>
                  </a:moveTo>
                  <a:lnTo>
                    <a:pt x="12536" y="951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560587" y="2991577"/>
              <a:ext cx="12536" cy="5901"/>
            </a:xfrm>
            <a:custGeom>
              <a:avLst/>
              <a:pathLst>
                <a:path w="12536" h="5901">
                  <a:moveTo>
                    <a:pt x="0" y="0"/>
                  </a:moveTo>
                  <a:lnTo>
                    <a:pt x="12536" y="590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573124" y="2995275"/>
              <a:ext cx="12536" cy="2203"/>
            </a:xfrm>
            <a:custGeom>
              <a:avLst/>
              <a:pathLst>
                <a:path w="12536" h="2203">
                  <a:moveTo>
                    <a:pt x="0" y="220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585660" y="2995275"/>
              <a:ext cx="12536" cy="688"/>
            </a:xfrm>
            <a:custGeom>
              <a:avLst/>
              <a:pathLst>
                <a:path w="12536" h="688">
                  <a:moveTo>
                    <a:pt x="0" y="0"/>
                  </a:moveTo>
                  <a:lnTo>
                    <a:pt x="12536" y="68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598197" y="2995964"/>
              <a:ext cx="12536" cy="3503"/>
            </a:xfrm>
            <a:custGeom>
              <a:avLst/>
              <a:pathLst>
                <a:path w="12536" h="3503">
                  <a:moveTo>
                    <a:pt x="0" y="0"/>
                  </a:moveTo>
                  <a:lnTo>
                    <a:pt x="12536" y="3503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610734" y="2999467"/>
              <a:ext cx="12536" cy="11809"/>
            </a:xfrm>
            <a:custGeom>
              <a:avLst/>
              <a:pathLst>
                <a:path w="12536" h="11809">
                  <a:moveTo>
                    <a:pt x="0" y="0"/>
                  </a:moveTo>
                  <a:lnTo>
                    <a:pt x="12536" y="11809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23270" y="3011276"/>
              <a:ext cx="12536" cy="15916"/>
            </a:xfrm>
            <a:custGeom>
              <a:avLst/>
              <a:pathLst>
                <a:path w="12536" h="15916">
                  <a:moveTo>
                    <a:pt x="0" y="0"/>
                  </a:moveTo>
                  <a:lnTo>
                    <a:pt x="12536" y="15916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35807" y="3027193"/>
              <a:ext cx="12536" cy="23709"/>
            </a:xfrm>
            <a:custGeom>
              <a:avLst/>
              <a:pathLst>
                <a:path w="12536" h="23709">
                  <a:moveTo>
                    <a:pt x="0" y="0"/>
                  </a:moveTo>
                  <a:lnTo>
                    <a:pt x="12536" y="23709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48344" y="3050902"/>
              <a:ext cx="12536" cy="36941"/>
            </a:xfrm>
            <a:custGeom>
              <a:avLst/>
              <a:pathLst>
                <a:path w="12536" h="36941">
                  <a:moveTo>
                    <a:pt x="0" y="0"/>
                  </a:moveTo>
                  <a:lnTo>
                    <a:pt x="12536" y="36941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60881" y="3087844"/>
              <a:ext cx="12536" cy="39287"/>
            </a:xfrm>
            <a:custGeom>
              <a:avLst/>
              <a:pathLst>
                <a:path w="12536" h="39287">
                  <a:moveTo>
                    <a:pt x="0" y="0"/>
                  </a:moveTo>
                  <a:lnTo>
                    <a:pt x="12536" y="39287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73417" y="3127132"/>
              <a:ext cx="12536" cy="40054"/>
            </a:xfrm>
            <a:custGeom>
              <a:avLst/>
              <a:pathLst>
                <a:path w="12536" h="40054">
                  <a:moveTo>
                    <a:pt x="0" y="0"/>
                  </a:moveTo>
                  <a:lnTo>
                    <a:pt x="12536" y="40054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85954" y="3167187"/>
              <a:ext cx="12536" cy="40178"/>
            </a:xfrm>
            <a:custGeom>
              <a:avLst/>
              <a:pathLst>
                <a:path w="12536" h="40178">
                  <a:moveTo>
                    <a:pt x="0" y="0"/>
                  </a:moveTo>
                  <a:lnTo>
                    <a:pt x="12536" y="40178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98491" y="3207365"/>
              <a:ext cx="12536" cy="36090"/>
            </a:xfrm>
            <a:custGeom>
              <a:avLst/>
              <a:pathLst>
                <a:path w="12536" h="36090">
                  <a:moveTo>
                    <a:pt x="0" y="0"/>
                  </a:moveTo>
                  <a:lnTo>
                    <a:pt x="12536" y="3609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11027" y="3243455"/>
              <a:ext cx="12536" cy="32899"/>
            </a:xfrm>
            <a:custGeom>
              <a:avLst/>
              <a:pathLst>
                <a:path w="12536" h="32899">
                  <a:moveTo>
                    <a:pt x="0" y="0"/>
                  </a:moveTo>
                  <a:lnTo>
                    <a:pt x="12536" y="32899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23564" y="3276354"/>
              <a:ext cx="12536" cy="34166"/>
            </a:xfrm>
            <a:custGeom>
              <a:avLst/>
              <a:pathLst>
                <a:path w="12536" h="34166">
                  <a:moveTo>
                    <a:pt x="0" y="0"/>
                  </a:moveTo>
                  <a:lnTo>
                    <a:pt x="12536" y="34166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36101" y="3310521"/>
              <a:ext cx="12536" cy="25671"/>
            </a:xfrm>
            <a:custGeom>
              <a:avLst/>
              <a:pathLst>
                <a:path w="12536" h="25671">
                  <a:moveTo>
                    <a:pt x="0" y="0"/>
                  </a:moveTo>
                  <a:lnTo>
                    <a:pt x="12536" y="25671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48638" y="3336193"/>
              <a:ext cx="12536" cy="14272"/>
            </a:xfrm>
            <a:custGeom>
              <a:avLst/>
              <a:pathLst>
                <a:path w="12536" h="14272">
                  <a:moveTo>
                    <a:pt x="0" y="0"/>
                  </a:moveTo>
                  <a:lnTo>
                    <a:pt x="12536" y="14272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61174" y="3350465"/>
              <a:ext cx="12536" cy="4698"/>
            </a:xfrm>
            <a:custGeom>
              <a:avLst/>
              <a:pathLst>
                <a:path w="12536" h="4698">
                  <a:moveTo>
                    <a:pt x="0" y="0"/>
                  </a:moveTo>
                  <a:lnTo>
                    <a:pt x="12536" y="4698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73711" y="3355164"/>
              <a:ext cx="12536" cy="2333"/>
            </a:xfrm>
            <a:custGeom>
              <a:avLst/>
              <a:pathLst>
                <a:path w="12536" h="2333">
                  <a:moveTo>
                    <a:pt x="0" y="0"/>
                  </a:moveTo>
                  <a:lnTo>
                    <a:pt x="12536" y="2333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86248" y="3357497"/>
              <a:ext cx="12536" cy="2417"/>
            </a:xfrm>
            <a:custGeom>
              <a:avLst/>
              <a:pathLst>
                <a:path w="12536" h="2417">
                  <a:moveTo>
                    <a:pt x="0" y="0"/>
                  </a:moveTo>
                  <a:lnTo>
                    <a:pt x="12536" y="2417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98784" y="3359915"/>
              <a:ext cx="12536" cy="1156"/>
            </a:xfrm>
            <a:custGeom>
              <a:avLst/>
              <a:pathLst>
                <a:path w="12536" h="1156">
                  <a:moveTo>
                    <a:pt x="0" y="0"/>
                  </a:moveTo>
                  <a:lnTo>
                    <a:pt x="12536" y="1156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811321" y="3360292"/>
              <a:ext cx="12536" cy="779"/>
            </a:xfrm>
            <a:custGeom>
              <a:avLst/>
              <a:pathLst>
                <a:path w="12536" h="779">
                  <a:moveTo>
                    <a:pt x="0" y="77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823858" y="3355060"/>
              <a:ext cx="12536" cy="5231"/>
            </a:xfrm>
            <a:custGeom>
              <a:avLst/>
              <a:pathLst>
                <a:path w="12536" h="5231">
                  <a:moveTo>
                    <a:pt x="0" y="52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836394" y="3351277"/>
              <a:ext cx="12536" cy="3782"/>
            </a:xfrm>
            <a:custGeom>
              <a:avLst/>
              <a:pathLst>
                <a:path w="12536" h="3782">
                  <a:moveTo>
                    <a:pt x="0" y="378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848931" y="3349614"/>
              <a:ext cx="12536" cy="1663"/>
            </a:xfrm>
            <a:custGeom>
              <a:avLst/>
              <a:pathLst>
                <a:path w="12536" h="1663">
                  <a:moveTo>
                    <a:pt x="0" y="166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861468" y="3346280"/>
              <a:ext cx="12536" cy="3334"/>
            </a:xfrm>
            <a:custGeom>
              <a:avLst/>
              <a:pathLst>
                <a:path w="12536" h="3334">
                  <a:moveTo>
                    <a:pt x="0" y="333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74005" y="3342426"/>
              <a:ext cx="12536" cy="3854"/>
            </a:xfrm>
            <a:custGeom>
              <a:avLst/>
              <a:pathLst>
                <a:path w="12536" h="3854">
                  <a:moveTo>
                    <a:pt x="0" y="385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886541" y="3338539"/>
              <a:ext cx="12536" cy="3886"/>
            </a:xfrm>
            <a:custGeom>
              <a:avLst/>
              <a:pathLst>
                <a:path w="12536" h="3886">
                  <a:moveTo>
                    <a:pt x="0" y="388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899078" y="3336765"/>
              <a:ext cx="12536" cy="1774"/>
            </a:xfrm>
            <a:custGeom>
              <a:avLst/>
              <a:pathLst>
                <a:path w="12536" h="1774">
                  <a:moveTo>
                    <a:pt x="0" y="177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11615" y="3336654"/>
              <a:ext cx="12536" cy="110"/>
            </a:xfrm>
            <a:custGeom>
              <a:avLst/>
              <a:pathLst>
                <a:path w="12536" h="110">
                  <a:moveTo>
                    <a:pt x="0" y="11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924151" y="3332579"/>
              <a:ext cx="12536" cy="4075"/>
            </a:xfrm>
            <a:custGeom>
              <a:avLst/>
              <a:pathLst>
                <a:path w="12536" h="4075">
                  <a:moveTo>
                    <a:pt x="0" y="407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36688" y="3327185"/>
              <a:ext cx="12536" cy="5394"/>
            </a:xfrm>
            <a:custGeom>
              <a:avLst/>
              <a:pathLst>
                <a:path w="12536" h="5394">
                  <a:moveTo>
                    <a:pt x="0" y="539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49225" y="3321953"/>
              <a:ext cx="12536" cy="5231"/>
            </a:xfrm>
            <a:custGeom>
              <a:avLst/>
              <a:pathLst>
                <a:path w="12536" h="5231">
                  <a:moveTo>
                    <a:pt x="0" y="52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961762" y="3316604"/>
              <a:ext cx="12536" cy="5348"/>
            </a:xfrm>
            <a:custGeom>
              <a:avLst/>
              <a:pathLst>
                <a:path w="12536" h="5348">
                  <a:moveTo>
                    <a:pt x="0" y="534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974298" y="3311099"/>
              <a:ext cx="12536" cy="5504"/>
            </a:xfrm>
            <a:custGeom>
              <a:avLst/>
              <a:pathLst>
                <a:path w="12536" h="5504">
                  <a:moveTo>
                    <a:pt x="0" y="550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986835" y="3306712"/>
              <a:ext cx="12536" cy="4386"/>
            </a:xfrm>
            <a:custGeom>
              <a:avLst/>
              <a:pathLst>
                <a:path w="12536" h="4386">
                  <a:moveTo>
                    <a:pt x="0" y="438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999372" y="3304288"/>
              <a:ext cx="12536" cy="2424"/>
            </a:xfrm>
            <a:custGeom>
              <a:avLst/>
              <a:pathLst>
                <a:path w="12536" h="2424">
                  <a:moveTo>
                    <a:pt x="0" y="242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11908" y="3304288"/>
              <a:ext cx="12536" cy="2690"/>
            </a:xfrm>
            <a:custGeom>
              <a:avLst/>
              <a:pathLst>
                <a:path w="12536" h="2690">
                  <a:moveTo>
                    <a:pt x="0" y="0"/>
                  </a:moveTo>
                  <a:lnTo>
                    <a:pt x="12536" y="269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24445" y="3306979"/>
              <a:ext cx="12536" cy="1182"/>
            </a:xfrm>
            <a:custGeom>
              <a:avLst/>
              <a:pathLst>
                <a:path w="12536" h="1182">
                  <a:moveTo>
                    <a:pt x="0" y="0"/>
                  </a:moveTo>
                  <a:lnTo>
                    <a:pt x="12536" y="1182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36982" y="3305224"/>
              <a:ext cx="12536" cy="2937"/>
            </a:xfrm>
            <a:custGeom>
              <a:avLst/>
              <a:pathLst>
                <a:path w="12536" h="2937">
                  <a:moveTo>
                    <a:pt x="0" y="293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49519" y="3301305"/>
              <a:ext cx="12536" cy="3919"/>
            </a:xfrm>
            <a:custGeom>
              <a:avLst/>
              <a:pathLst>
                <a:path w="12536" h="3919">
                  <a:moveTo>
                    <a:pt x="0" y="39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62055" y="3296619"/>
              <a:ext cx="12536" cy="4685"/>
            </a:xfrm>
            <a:custGeom>
              <a:avLst/>
              <a:pathLst>
                <a:path w="12536" h="4685">
                  <a:moveTo>
                    <a:pt x="0" y="468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74592" y="3290783"/>
              <a:ext cx="12536" cy="5836"/>
            </a:xfrm>
            <a:custGeom>
              <a:avLst/>
              <a:pathLst>
                <a:path w="12536" h="5836">
                  <a:moveTo>
                    <a:pt x="0" y="583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087129" y="3285031"/>
              <a:ext cx="12536" cy="5751"/>
            </a:xfrm>
            <a:custGeom>
              <a:avLst/>
              <a:pathLst>
                <a:path w="12536" h="5751">
                  <a:moveTo>
                    <a:pt x="0" y="57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099665" y="3278038"/>
              <a:ext cx="12536" cy="6993"/>
            </a:xfrm>
            <a:custGeom>
              <a:avLst/>
              <a:pathLst>
                <a:path w="12536" h="6993">
                  <a:moveTo>
                    <a:pt x="0" y="699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112202" y="3267288"/>
              <a:ext cx="12536" cy="10749"/>
            </a:xfrm>
            <a:custGeom>
              <a:avLst/>
              <a:pathLst>
                <a:path w="12536" h="10749">
                  <a:moveTo>
                    <a:pt x="0" y="1074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124739" y="3262036"/>
              <a:ext cx="12536" cy="5251"/>
            </a:xfrm>
            <a:custGeom>
              <a:avLst/>
              <a:pathLst>
                <a:path w="12536" h="5251">
                  <a:moveTo>
                    <a:pt x="0" y="52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37275" y="3257922"/>
              <a:ext cx="12536" cy="4114"/>
            </a:xfrm>
            <a:custGeom>
              <a:avLst/>
              <a:pathLst>
                <a:path w="12536" h="4114">
                  <a:moveTo>
                    <a:pt x="0" y="411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149812" y="3254842"/>
              <a:ext cx="12536" cy="3080"/>
            </a:xfrm>
            <a:custGeom>
              <a:avLst/>
              <a:pathLst>
                <a:path w="12536" h="3080">
                  <a:moveTo>
                    <a:pt x="0" y="308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62349" y="3252600"/>
              <a:ext cx="12536" cy="2242"/>
            </a:xfrm>
            <a:custGeom>
              <a:avLst/>
              <a:pathLst>
                <a:path w="12536" h="2242">
                  <a:moveTo>
                    <a:pt x="0" y="224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74886" y="3249558"/>
              <a:ext cx="12536" cy="3041"/>
            </a:xfrm>
            <a:custGeom>
              <a:avLst/>
              <a:pathLst>
                <a:path w="12536" h="3041">
                  <a:moveTo>
                    <a:pt x="0" y="304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87422" y="3242175"/>
              <a:ext cx="12536" cy="7383"/>
            </a:xfrm>
            <a:custGeom>
              <a:avLst/>
              <a:pathLst>
                <a:path w="12536" h="7383">
                  <a:moveTo>
                    <a:pt x="0" y="738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99959" y="3240816"/>
              <a:ext cx="12536" cy="1358"/>
            </a:xfrm>
            <a:custGeom>
              <a:avLst/>
              <a:pathLst>
                <a:path w="12536" h="1358">
                  <a:moveTo>
                    <a:pt x="0" y="135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212496" y="3238600"/>
              <a:ext cx="12536" cy="2216"/>
            </a:xfrm>
            <a:custGeom>
              <a:avLst/>
              <a:pathLst>
                <a:path w="12536" h="2216">
                  <a:moveTo>
                    <a:pt x="0" y="22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225032" y="3237248"/>
              <a:ext cx="12536" cy="1351"/>
            </a:xfrm>
            <a:custGeom>
              <a:avLst/>
              <a:pathLst>
                <a:path w="12536" h="1351">
                  <a:moveTo>
                    <a:pt x="0" y="13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237569" y="3234857"/>
              <a:ext cx="12536" cy="2391"/>
            </a:xfrm>
            <a:custGeom>
              <a:avLst/>
              <a:pathLst>
                <a:path w="12536" h="2391">
                  <a:moveTo>
                    <a:pt x="0" y="239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50106" y="3232465"/>
              <a:ext cx="12536" cy="2391"/>
            </a:xfrm>
            <a:custGeom>
              <a:avLst/>
              <a:pathLst>
                <a:path w="12536" h="2391">
                  <a:moveTo>
                    <a:pt x="0" y="239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262643" y="3224568"/>
              <a:ext cx="12536" cy="7896"/>
            </a:xfrm>
            <a:custGeom>
              <a:avLst/>
              <a:pathLst>
                <a:path w="12536" h="7896">
                  <a:moveTo>
                    <a:pt x="0" y="789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275179" y="3218589"/>
              <a:ext cx="12536" cy="5979"/>
            </a:xfrm>
            <a:custGeom>
              <a:avLst/>
              <a:pathLst>
                <a:path w="12536" h="5979">
                  <a:moveTo>
                    <a:pt x="0" y="597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287716" y="3209991"/>
              <a:ext cx="12536" cy="8598"/>
            </a:xfrm>
            <a:custGeom>
              <a:avLst/>
              <a:pathLst>
                <a:path w="12536" h="8598">
                  <a:moveTo>
                    <a:pt x="0" y="859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2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00253" y="3202575"/>
              <a:ext cx="12536" cy="7415"/>
            </a:xfrm>
            <a:custGeom>
              <a:avLst/>
              <a:pathLst>
                <a:path w="12536" h="7415">
                  <a:moveTo>
                    <a:pt x="0" y="741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259079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259079" y="443897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259079" y="432523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259079" y="421149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259079" y="409776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30358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922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7459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259079" y="438210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259079" y="4268367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59079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59079" y="404089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49790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88654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26264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309853" y="4062061"/>
              <a:ext cx="12536" cy="2716"/>
            </a:xfrm>
            <a:custGeom>
              <a:avLst/>
              <a:pathLst>
                <a:path w="12536" h="2716">
                  <a:moveTo>
                    <a:pt x="0" y="27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22389" y="4060365"/>
              <a:ext cx="12536" cy="1696"/>
            </a:xfrm>
            <a:custGeom>
              <a:avLst/>
              <a:pathLst>
                <a:path w="12536" h="1696">
                  <a:moveTo>
                    <a:pt x="0" y="169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334926" y="4059442"/>
              <a:ext cx="12536" cy="922"/>
            </a:xfrm>
            <a:custGeom>
              <a:avLst/>
              <a:pathLst>
                <a:path w="12536" h="922">
                  <a:moveTo>
                    <a:pt x="0" y="92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347463" y="4056732"/>
              <a:ext cx="12536" cy="2710"/>
            </a:xfrm>
            <a:custGeom>
              <a:avLst/>
              <a:pathLst>
                <a:path w="12536" h="2710">
                  <a:moveTo>
                    <a:pt x="0" y="271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60000" y="4054080"/>
              <a:ext cx="12536" cy="2651"/>
            </a:xfrm>
            <a:custGeom>
              <a:avLst/>
              <a:pathLst>
                <a:path w="12536" h="2651">
                  <a:moveTo>
                    <a:pt x="0" y="26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2536" y="4054048"/>
              <a:ext cx="12536" cy="32"/>
            </a:xfrm>
            <a:custGeom>
              <a:avLst/>
              <a:pathLst>
                <a:path w="12536" h="32">
                  <a:moveTo>
                    <a:pt x="0" y="3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385073" y="4053385"/>
              <a:ext cx="12536" cy="662"/>
            </a:xfrm>
            <a:custGeom>
              <a:avLst/>
              <a:pathLst>
                <a:path w="12536" h="662">
                  <a:moveTo>
                    <a:pt x="0" y="6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97610" y="4050324"/>
              <a:ext cx="12536" cy="3061"/>
            </a:xfrm>
            <a:custGeom>
              <a:avLst/>
              <a:pathLst>
                <a:path w="12536" h="3061">
                  <a:moveTo>
                    <a:pt x="0" y="306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410146" y="4049589"/>
              <a:ext cx="12536" cy="734"/>
            </a:xfrm>
            <a:custGeom>
              <a:avLst/>
              <a:pathLst>
                <a:path w="12536" h="734">
                  <a:moveTo>
                    <a:pt x="0" y="73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22683" y="4048095"/>
              <a:ext cx="12536" cy="1494"/>
            </a:xfrm>
            <a:custGeom>
              <a:avLst/>
              <a:pathLst>
                <a:path w="12536" h="1494">
                  <a:moveTo>
                    <a:pt x="0" y="149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435220" y="4048095"/>
              <a:ext cx="12536" cy="1176"/>
            </a:xfrm>
            <a:custGeom>
              <a:avLst/>
              <a:pathLst>
                <a:path w="12536" h="1176">
                  <a:moveTo>
                    <a:pt x="0" y="0"/>
                  </a:moveTo>
                  <a:lnTo>
                    <a:pt x="12536" y="117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447756" y="4049271"/>
              <a:ext cx="12536" cy="318"/>
            </a:xfrm>
            <a:custGeom>
              <a:avLst/>
              <a:pathLst>
                <a:path w="12536" h="318">
                  <a:moveTo>
                    <a:pt x="0" y="0"/>
                  </a:moveTo>
                  <a:lnTo>
                    <a:pt x="12536" y="3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460293" y="4049589"/>
              <a:ext cx="12536" cy="2079"/>
            </a:xfrm>
            <a:custGeom>
              <a:avLst/>
              <a:pathLst>
                <a:path w="12536" h="2079">
                  <a:moveTo>
                    <a:pt x="0" y="0"/>
                  </a:moveTo>
                  <a:lnTo>
                    <a:pt x="12536" y="207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472830" y="4051669"/>
              <a:ext cx="12536" cy="3561"/>
            </a:xfrm>
            <a:custGeom>
              <a:avLst/>
              <a:pathLst>
                <a:path w="12536" h="3561">
                  <a:moveTo>
                    <a:pt x="0" y="0"/>
                  </a:moveTo>
                  <a:lnTo>
                    <a:pt x="12536" y="356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485367" y="4055231"/>
              <a:ext cx="12536" cy="3210"/>
            </a:xfrm>
            <a:custGeom>
              <a:avLst/>
              <a:pathLst>
                <a:path w="12536" h="3210">
                  <a:moveTo>
                    <a:pt x="0" y="0"/>
                  </a:moveTo>
                  <a:lnTo>
                    <a:pt x="12536" y="321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497903" y="4058441"/>
              <a:ext cx="12536" cy="2112"/>
            </a:xfrm>
            <a:custGeom>
              <a:avLst/>
              <a:pathLst>
                <a:path w="12536" h="2112">
                  <a:moveTo>
                    <a:pt x="0" y="0"/>
                  </a:moveTo>
                  <a:lnTo>
                    <a:pt x="12536" y="21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510440" y="4060554"/>
              <a:ext cx="12536" cy="3399"/>
            </a:xfrm>
            <a:custGeom>
              <a:avLst/>
              <a:pathLst>
                <a:path w="12536" h="3399">
                  <a:moveTo>
                    <a:pt x="0" y="0"/>
                  </a:moveTo>
                  <a:lnTo>
                    <a:pt x="12536" y="3399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522977" y="4063953"/>
              <a:ext cx="12536" cy="2931"/>
            </a:xfrm>
            <a:custGeom>
              <a:avLst/>
              <a:pathLst>
                <a:path w="12536" h="2931">
                  <a:moveTo>
                    <a:pt x="0" y="0"/>
                  </a:moveTo>
                  <a:lnTo>
                    <a:pt x="12536" y="293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535513" y="4066884"/>
              <a:ext cx="12536" cy="4029"/>
            </a:xfrm>
            <a:custGeom>
              <a:avLst/>
              <a:pathLst>
                <a:path w="12536" h="4029">
                  <a:moveTo>
                    <a:pt x="0" y="0"/>
                  </a:moveTo>
                  <a:lnTo>
                    <a:pt x="12536" y="402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548050" y="4070913"/>
              <a:ext cx="12536" cy="2482"/>
            </a:xfrm>
            <a:custGeom>
              <a:avLst/>
              <a:pathLst>
                <a:path w="12536" h="2482">
                  <a:moveTo>
                    <a:pt x="0" y="0"/>
                  </a:moveTo>
                  <a:lnTo>
                    <a:pt x="12536" y="2482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560587" y="4073396"/>
              <a:ext cx="12536" cy="4211"/>
            </a:xfrm>
            <a:custGeom>
              <a:avLst/>
              <a:pathLst>
                <a:path w="12536" h="4211">
                  <a:moveTo>
                    <a:pt x="0" y="0"/>
                  </a:moveTo>
                  <a:lnTo>
                    <a:pt x="12536" y="421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73124" y="4077608"/>
              <a:ext cx="12536" cy="4419"/>
            </a:xfrm>
            <a:custGeom>
              <a:avLst/>
              <a:pathLst>
                <a:path w="12536" h="4419">
                  <a:moveTo>
                    <a:pt x="0" y="0"/>
                  </a:moveTo>
                  <a:lnTo>
                    <a:pt x="12536" y="4419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585660" y="4082027"/>
              <a:ext cx="12536" cy="1865"/>
            </a:xfrm>
            <a:custGeom>
              <a:avLst/>
              <a:pathLst>
                <a:path w="12536" h="1865">
                  <a:moveTo>
                    <a:pt x="0" y="0"/>
                  </a:moveTo>
                  <a:lnTo>
                    <a:pt x="12536" y="186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598197" y="4083892"/>
              <a:ext cx="12536" cy="3165"/>
            </a:xfrm>
            <a:custGeom>
              <a:avLst/>
              <a:pathLst>
                <a:path w="12536" h="3165">
                  <a:moveTo>
                    <a:pt x="0" y="0"/>
                  </a:moveTo>
                  <a:lnTo>
                    <a:pt x="12536" y="3165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610734" y="4087057"/>
              <a:ext cx="12536" cy="5927"/>
            </a:xfrm>
            <a:custGeom>
              <a:avLst/>
              <a:pathLst>
                <a:path w="12536" h="5927">
                  <a:moveTo>
                    <a:pt x="0" y="0"/>
                  </a:moveTo>
                  <a:lnTo>
                    <a:pt x="12536" y="5927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623270" y="4092985"/>
              <a:ext cx="12536" cy="13349"/>
            </a:xfrm>
            <a:custGeom>
              <a:avLst/>
              <a:pathLst>
                <a:path w="12536" h="13349">
                  <a:moveTo>
                    <a:pt x="0" y="0"/>
                  </a:moveTo>
                  <a:lnTo>
                    <a:pt x="12536" y="13349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635807" y="4106334"/>
              <a:ext cx="12536" cy="17235"/>
            </a:xfrm>
            <a:custGeom>
              <a:avLst/>
              <a:pathLst>
                <a:path w="12536" h="17235">
                  <a:moveTo>
                    <a:pt x="0" y="0"/>
                  </a:moveTo>
                  <a:lnTo>
                    <a:pt x="12536" y="17235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648344" y="4123570"/>
              <a:ext cx="12536" cy="21129"/>
            </a:xfrm>
            <a:custGeom>
              <a:avLst/>
              <a:pathLst>
                <a:path w="12536" h="21129">
                  <a:moveTo>
                    <a:pt x="0" y="0"/>
                  </a:moveTo>
                  <a:lnTo>
                    <a:pt x="12536" y="2112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660881" y="4144699"/>
              <a:ext cx="12536" cy="20869"/>
            </a:xfrm>
            <a:custGeom>
              <a:avLst/>
              <a:pathLst>
                <a:path w="12536" h="20869">
                  <a:moveTo>
                    <a:pt x="0" y="0"/>
                  </a:moveTo>
                  <a:lnTo>
                    <a:pt x="12536" y="20869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673417" y="4165568"/>
              <a:ext cx="12536" cy="15916"/>
            </a:xfrm>
            <a:custGeom>
              <a:avLst/>
              <a:pathLst>
                <a:path w="12536" h="15916">
                  <a:moveTo>
                    <a:pt x="0" y="0"/>
                  </a:moveTo>
                  <a:lnTo>
                    <a:pt x="12536" y="1591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685954" y="4181485"/>
              <a:ext cx="12536" cy="16313"/>
            </a:xfrm>
            <a:custGeom>
              <a:avLst/>
              <a:pathLst>
                <a:path w="12536" h="16313">
                  <a:moveTo>
                    <a:pt x="0" y="0"/>
                  </a:moveTo>
                  <a:lnTo>
                    <a:pt x="12536" y="16313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698491" y="4197798"/>
              <a:ext cx="12536" cy="14564"/>
            </a:xfrm>
            <a:custGeom>
              <a:avLst/>
              <a:pathLst>
                <a:path w="12536" h="14564">
                  <a:moveTo>
                    <a:pt x="0" y="0"/>
                  </a:moveTo>
                  <a:lnTo>
                    <a:pt x="12536" y="1456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711027" y="4212363"/>
              <a:ext cx="12536" cy="5992"/>
            </a:xfrm>
            <a:custGeom>
              <a:avLst/>
              <a:pathLst>
                <a:path w="12536" h="5992">
                  <a:moveTo>
                    <a:pt x="0" y="0"/>
                  </a:moveTo>
                  <a:lnTo>
                    <a:pt x="12536" y="5992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723564" y="4218355"/>
              <a:ext cx="12536" cy="6492"/>
            </a:xfrm>
            <a:custGeom>
              <a:avLst/>
              <a:pathLst>
                <a:path w="12536" h="6492">
                  <a:moveTo>
                    <a:pt x="0" y="0"/>
                  </a:moveTo>
                  <a:lnTo>
                    <a:pt x="12536" y="6492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736101" y="4224848"/>
              <a:ext cx="12536" cy="4477"/>
            </a:xfrm>
            <a:custGeom>
              <a:avLst/>
              <a:pathLst>
                <a:path w="12536" h="4477">
                  <a:moveTo>
                    <a:pt x="0" y="0"/>
                  </a:moveTo>
                  <a:lnTo>
                    <a:pt x="12536" y="4477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748638" y="4229326"/>
              <a:ext cx="12536" cy="3087"/>
            </a:xfrm>
            <a:custGeom>
              <a:avLst/>
              <a:pathLst>
                <a:path w="12536" h="3087">
                  <a:moveTo>
                    <a:pt x="0" y="0"/>
                  </a:moveTo>
                  <a:lnTo>
                    <a:pt x="12536" y="3087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761174" y="4232413"/>
              <a:ext cx="12536" cy="1689"/>
            </a:xfrm>
            <a:custGeom>
              <a:avLst/>
              <a:pathLst>
                <a:path w="12536" h="1689">
                  <a:moveTo>
                    <a:pt x="0" y="0"/>
                  </a:moveTo>
                  <a:lnTo>
                    <a:pt x="12536" y="1689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773711" y="4233654"/>
              <a:ext cx="12536" cy="448"/>
            </a:xfrm>
            <a:custGeom>
              <a:avLst/>
              <a:pathLst>
                <a:path w="12536" h="448">
                  <a:moveTo>
                    <a:pt x="0" y="44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786248" y="4230184"/>
              <a:ext cx="12536" cy="3470"/>
            </a:xfrm>
            <a:custGeom>
              <a:avLst/>
              <a:pathLst>
                <a:path w="12536" h="3470">
                  <a:moveTo>
                    <a:pt x="0" y="347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798784" y="4227694"/>
              <a:ext cx="12536" cy="2489"/>
            </a:xfrm>
            <a:custGeom>
              <a:avLst/>
              <a:pathLst>
                <a:path w="12536" h="2489">
                  <a:moveTo>
                    <a:pt x="0" y="248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811321" y="4223593"/>
              <a:ext cx="12536" cy="4101"/>
            </a:xfrm>
            <a:custGeom>
              <a:avLst/>
              <a:pathLst>
                <a:path w="12536" h="4101">
                  <a:moveTo>
                    <a:pt x="0" y="410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823858" y="4221800"/>
              <a:ext cx="12536" cy="1793"/>
            </a:xfrm>
            <a:custGeom>
              <a:avLst/>
              <a:pathLst>
                <a:path w="12536" h="1793">
                  <a:moveTo>
                    <a:pt x="0" y="179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836394" y="4221007"/>
              <a:ext cx="12536" cy="792"/>
            </a:xfrm>
            <a:custGeom>
              <a:avLst/>
              <a:pathLst>
                <a:path w="12536" h="792">
                  <a:moveTo>
                    <a:pt x="0" y="79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848931" y="4218440"/>
              <a:ext cx="12536" cy="2567"/>
            </a:xfrm>
            <a:custGeom>
              <a:avLst/>
              <a:pathLst>
                <a:path w="12536" h="2567">
                  <a:moveTo>
                    <a:pt x="0" y="256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861468" y="4215346"/>
              <a:ext cx="12536" cy="3093"/>
            </a:xfrm>
            <a:custGeom>
              <a:avLst/>
              <a:pathLst>
                <a:path w="12536" h="3093">
                  <a:moveTo>
                    <a:pt x="0" y="309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874005" y="4214845"/>
              <a:ext cx="12536" cy="500"/>
            </a:xfrm>
            <a:custGeom>
              <a:avLst/>
              <a:pathLst>
                <a:path w="12536" h="500">
                  <a:moveTo>
                    <a:pt x="0" y="5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886541" y="4214845"/>
              <a:ext cx="12536" cy="1787"/>
            </a:xfrm>
            <a:custGeom>
              <a:avLst/>
              <a:pathLst>
                <a:path w="12536" h="1787">
                  <a:moveTo>
                    <a:pt x="0" y="0"/>
                  </a:moveTo>
                  <a:lnTo>
                    <a:pt x="12536" y="1787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99078" y="4216633"/>
              <a:ext cx="12536" cy="2066"/>
            </a:xfrm>
            <a:custGeom>
              <a:avLst/>
              <a:pathLst>
                <a:path w="12536" h="2066">
                  <a:moveTo>
                    <a:pt x="0" y="0"/>
                  </a:moveTo>
                  <a:lnTo>
                    <a:pt x="12536" y="2066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11615" y="4218700"/>
              <a:ext cx="12536" cy="3210"/>
            </a:xfrm>
            <a:custGeom>
              <a:avLst/>
              <a:pathLst>
                <a:path w="12536" h="3210">
                  <a:moveTo>
                    <a:pt x="0" y="0"/>
                  </a:moveTo>
                  <a:lnTo>
                    <a:pt x="12536" y="321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24151" y="4220974"/>
              <a:ext cx="12536" cy="935"/>
            </a:xfrm>
            <a:custGeom>
              <a:avLst/>
              <a:pathLst>
                <a:path w="12536" h="935">
                  <a:moveTo>
                    <a:pt x="0" y="93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936688" y="4211394"/>
              <a:ext cx="12536" cy="9579"/>
            </a:xfrm>
            <a:custGeom>
              <a:avLst/>
              <a:pathLst>
                <a:path w="12536" h="9579">
                  <a:moveTo>
                    <a:pt x="0" y="957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949225" y="4203010"/>
              <a:ext cx="12536" cy="8384"/>
            </a:xfrm>
            <a:custGeom>
              <a:avLst/>
              <a:pathLst>
                <a:path w="12536" h="8384">
                  <a:moveTo>
                    <a:pt x="0" y="83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61762" y="4191273"/>
              <a:ext cx="12536" cy="11737"/>
            </a:xfrm>
            <a:custGeom>
              <a:avLst/>
              <a:pathLst>
                <a:path w="12536" h="11737">
                  <a:moveTo>
                    <a:pt x="0" y="1173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974298" y="4178333"/>
              <a:ext cx="12536" cy="12939"/>
            </a:xfrm>
            <a:custGeom>
              <a:avLst/>
              <a:pathLst>
                <a:path w="12536" h="12939">
                  <a:moveTo>
                    <a:pt x="0" y="1293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986835" y="4176331"/>
              <a:ext cx="12536" cy="2001"/>
            </a:xfrm>
            <a:custGeom>
              <a:avLst/>
              <a:pathLst>
                <a:path w="12536" h="2001">
                  <a:moveTo>
                    <a:pt x="0" y="200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99372" y="4176331"/>
              <a:ext cx="12536" cy="4978"/>
            </a:xfrm>
            <a:custGeom>
              <a:avLst/>
              <a:pathLst>
                <a:path w="12536" h="4978">
                  <a:moveTo>
                    <a:pt x="0" y="0"/>
                  </a:moveTo>
                  <a:lnTo>
                    <a:pt x="12536" y="4978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011908" y="4181309"/>
              <a:ext cx="12536" cy="3529"/>
            </a:xfrm>
            <a:custGeom>
              <a:avLst/>
              <a:pathLst>
                <a:path w="12536" h="3529">
                  <a:moveTo>
                    <a:pt x="0" y="0"/>
                  </a:moveTo>
                  <a:lnTo>
                    <a:pt x="12536" y="3529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024445" y="4184838"/>
              <a:ext cx="12536" cy="422"/>
            </a:xfrm>
            <a:custGeom>
              <a:avLst/>
              <a:pathLst>
                <a:path w="12536" h="422">
                  <a:moveTo>
                    <a:pt x="0" y="0"/>
                  </a:moveTo>
                  <a:lnTo>
                    <a:pt x="12536" y="422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036982" y="4185261"/>
              <a:ext cx="12536" cy="2911"/>
            </a:xfrm>
            <a:custGeom>
              <a:avLst/>
              <a:pathLst>
                <a:path w="12536" h="2911">
                  <a:moveTo>
                    <a:pt x="0" y="0"/>
                  </a:moveTo>
                  <a:lnTo>
                    <a:pt x="12536" y="2911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049519" y="4188173"/>
              <a:ext cx="12536" cy="5842"/>
            </a:xfrm>
            <a:custGeom>
              <a:avLst/>
              <a:pathLst>
                <a:path w="12536" h="5842">
                  <a:moveTo>
                    <a:pt x="0" y="0"/>
                  </a:moveTo>
                  <a:lnTo>
                    <a:pt x="12536" y="5842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062055" y="4194015"/>
              <a:ext cx="12536" cy="6200"/>
            </a:xfrm>
            <a:custGeom>
              <a:avLst/>
              <a:pathLst>
                <a:path w="12536" h="6200">
                  <a:moveTo>
                    <a:pt x="0" y="0"/>
                  </a:moveTo>
                  <a:lnTo>
                    <a:pt x="12536" y="620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074592" y="4193593"/>
              <a:ext cx="12536" cy="6622"/>
            </a:xfrm>
            <a:custGeom>
              <a:avLst/>
              <a:pathLst>
                <a:path w="12536" h="6622">
                  <a:moveTo>
                    <a:pt x="0" y="662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087129" y="4180172"/>
              <a:ext cx="12536" cy="13420"/>
            </a:xfrm>
            <a:custGeom>
              <a:avLst/>
              <a:pathLst>
                <a:path w="12536" h="13420">
                  <a:moveTo>
                    <a:pt x="0" y="1342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099665" y="4170345"/>
              <a:ext cx="12536" cy="9826"/>
            </a:xfrm>
            <a:custGeom>
              <a:avLst/>
              <a:pathLst>
                <a:path w="12536" h="9826">
                  <a:moveTo>
                    <a:pt x="0" y="982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12202" y="4170345"/>
              <a:ext cx="12536" cy="259"/>
            </a:xfrm>
            <a:custGeom>
              <a:avLst/>
              <a:pathLst>
                <a:path w="12536" h="259">
                  <a:moveTo>
                    <a:pt x="0" y="0"/>
                  </a:moveTo>
                  <a:lnTo>
                    <a:pt x="12536" y="259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124739" y="4166576"/>
              <a:ext cx="12536" cy="4029"/>
            </a:xfrm>
            <a:custGeom>
              <a:avLst/>
              <a:pathLst>
                <a:path w="12536" h="4029">
                  <a:moveTo>
                    <a:pt x="0" y="402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37275" y="4161929"/>
              <a:ext cx="12536" cy="4646"/>
            </a:xfrm>
            <a:custGeom>
              <a:avLst/>
              <a:pathLst>
                <a:path w="12536" h="4646">
                  <a:moveTo>
                    <a:pt x="0" y="464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149812" y="4157451"/>
              <a:ext cx="12536" cy="4477"/>
            </a:xfrm>
            <a:custGeom>
              <a:avLst/>
              <a:pathLst>
                <a:path w="12536" h="4477">
                  <a:moveTo>
                    <a:pt x="0" y="447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162349" y="4154513"/>
              <a:ext cx="12536" cy="2937"/>
            </a:xfrm>
            <a:custGeom>
              <a:avLst/>
              <a:pathLst>
                <a:path w="12536" h="2937">
                  <a:moveTo>
                    <a:pt x="0" y="293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74886" y="4150672"/>
              <a:ext cx="12536" cy="3841"/>
            </a:xfrm>
            <a:custGeom>
              <a:avLst/>
              <a:pathLst>
                <a:path w="12536" h="3841">
                  <a:moveTo>
                    <a:pt x="0" y="384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87422" y="4147936"/>
              <a:ext cx="12536" cy="2736"/>
            </a:xfrm>
            <a:custGeom>
              <a:avLst/>
              <a:pathLst>
                <a:path w="12536" h="2736">
                  <a:moveTo>
                    <a:pt x="0" y="273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199959" y="4146467"/>
              <a:ext cx="12536" cy="1468"/>
            </a:xfrm>
            <a:custGeom>
              <a:avLst/>
              <a:pathLst>
                <a:path w="12536" h="1468">
                  <a:moveTo>
                    <a:pt x="0" y="146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212496" y="4146129"/>
              <a:ext cx="12536" cy="337"/>
            </a:xfrm>
            <a:custGeom>
              <a:avLst/>
              <a:pathLst>
                <a:path w="12536" h="337">
                  <a:moveTo>
                    <a:pt x="0" y="33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225032" y="4145304"/>
              <a:ext cx="12536" cy="825"/>
            </a:xfrm>
            <a:custGeom>
              <a:avLst/>
              <a:pathLst>
                <a:path w="12536" h="825">
                  <a:moveTo>
                    <a:pt x="0" y="8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237569" y="4140592"/>
              <a:ext cx="12536" cy="4711"/>
            </a:xfrm>
            <a:custGeom>
              <a:avLst/>
              <a:pathLst>
                <a:path w="12536" h="4711">
                  <a:moveTo>
                    <a:pt x="0" y="471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250106" y="4140592"/>
              <a:ext cx="12536" cy="5699"/>
            </a:xfrm>
            <a:custGeom>
              <a:avLst/>
              <a:pathLst>
                <a:path w="12536" h="5699">
                  <a:moveTo>
                    <a:pt x="0" y="0"/>
                  </a:moveTo>
                  <a:lnTo>
                    <a:pt x="12536" y="5699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262643" y="4144946"/>
              <a:ext cx="12536" cy="1345"/>
            </a:xfrm>
            <a:custGeom>
              <a:avLst/>
              <a:pathLst>
                <a:path w="12536" h="1345">
                  <a:moveTo>
                    <a:pt x="0" y="13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275179" y="4139987"/>
              <a:ext cx="12536" cy="4958"/>
            </a:xfrm>
            <a:custGeom>
              <a:avLst/>
              <a:pathLst>
                <a:path w="12536" h="4958">
                  <a:moveTo>
                    <a:pt x="0" y="495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287716" y="4137128"/>
              <a:ext cx="12536" cy="2859"/>
            </a:xfrm>
            <a:custGeom>
              <a:avLst/>
              <a:pathLst>
                <a:path w="12536" h="2859">
                  <a:moveTo>
                    <a:pt x="0" y="285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300253" y="4135470"/>
              <a:ext cx="12536" cy="1657"/>
            </a:xfrm>
            <a:custGeom>
              <a:avLst/>
              <a:pathLst>
                <a:path w="12536" h="1657">
                  <a:moveTo>
                    <a:pt x="0" y="165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259079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741860" y="3334184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741860" y="322044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741860" y="3106711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741860" y="299297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78636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17500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55737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741860" y="327731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741860" y="316358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741860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741860" y="293610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98068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3693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74542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792633" y="2982615"/>
              <a:ext cx="12536" cy="2417"/>
            </a:xfrm>
            <a:custGeom>
              <a:avLst/>
              <a:pathLst>
                <a:path w="12536" h="2417">
                  <a:moveTo>
                    <a:pt x="0" y="241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05170" y="2981133"/>
              <a:ext cx="12536" cy="1481"/>
            </a:xfrm>
            <a:custGeom>
              <a:avLst/>
              <a:pathLst>
                <a:path w="12536" h="1481">
                  <a:moveTo>
                    <a:pt x="0" y="148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17707" y="2980483"/>
              <a:ext cx="12536" cy="649"/>
            </a:xfrm>
            <a:custGeom>
              <a:avLst/>
              <a:pathLst>
                <a:path w="12536" h="649">
                  <a:moveTo>
                    <a:pt x="0" y="64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30244" y="2979196"/>
              <a:ext cx="12536" cy="1286"/>
            </a:xfrm>
            <a:custGeom>
              <a:avLst/>
              <a:pathLst>
                <a:path w="12536" h="1286">
                  <a:moveTo>
                    <a:pt x="0" y="128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42780" y="2979196"/>
              <a:ext cx="12536" cy="2788"/>
            </a:xfrm>
            <a:custGeom>
              <a:avLst/>
              <a:pathLst>
                <a:path w="12536" h="2788">
                  <a:moveTo>
                    <a:pt x="0" y="0"/>
                  </a:moveTo>
                  <a:lnTo>
                    <a:pt x="12536" y="278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55317" y="2981984"/>
              <a:ext cx="12536" cy="3178"/>
            </a:xfrm>
            <a:custGeom>
              <a:avLst/>
              <a:pathLst>
                <a:path w="12536" h="3178">
                  <a:moveTo>
                    <a:pt x="0" y="0"/>
                  </a:moveTo>
                  <a:lnTo>
                    <a:pt x="12536" y="317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67854" y="2985162"/>
              <a:ext cx="12536" cy="5426"/>
            </a:xfrm>
            <a:custGeom>
              <a:avLst/>
              <a:pathLst>
                <a:path w="12536" h="5426">
                  <a:moveTo>
                    <a:pt x="0" y="0"/>
                  </a:moveTo>
                  <a:lnTo>
                    <a:pt x="12536" y="542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80390" y="2990589"/>
              <a:ext cx="12536" cy="6765"/>
            </a:xfrm>
            <a:custGeom>
              <a:avLst/>
              <a:pathLst>
                <a:path w="12536" h="6765">
                  <a:moveTo>
                    <a:pt x="0" y="0"/>
                  </a:moveTo>
                  <a:lnTo>
                    <a:pt x="12536" y="676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892927" y="2997355"/>
              <a:ext cx="12536" cy="3581"/>
            </a:xfrm>
            <a:custGeom>
              <a:avLst/>
              <a:pathLst>
                <a:path w="12536" h="3581">
                  <a:moveTo>
                    <a:pt x="0" y="0"/>
                  </a:moveTo>
                  <a:lnTo>
                    <a:pt x="12536" y="358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905464" y="3000936"/>
              <a:ext cx="12536" cy="2619"/>
            </a:xfrm>
            <a:custGeom>
              <a:avLst/>
              <a:pathLst>
                <a:path w="12536" h="2619">
                  <a:moveTo>
                    <a:pt x="0" y="0"/>
                  </a:moveTo>
                  <a:lnTo>
                    <a:pt x="12536" y="261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918001" y="3003555"/>
              <a:ext cx="12536" cy="4172"/>
            </a:xfrm>
            <a:custGeom>
              <a:avLst/>
              <a:pathLst>
                <a:path w="12536" h="4172">
                  <a:moveTo>
                    <a:pt x="0" y="0"/>
                  </a:moveTo>
                  <a:lnTo>
                    <a:pt x="12536" y="417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930537" y="3006213"/>
              <a:ext cx="12536" cy="1514"/>
            </a:xfrm>
            <a:custGeom>
              <a:avLst/>
              <a:pathLst>
                <a:path w="12536" h="1514">
                  <a:moveTo>
                    <a:pt x="0" y="151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943074" y="3006213"/>
              <a:ext cx="12536" cy="5530"/>
            </a:xfrm>
            <a:custGeom>
              <a:avLst/>
              <a:pathLst>
                <a:path w="12536" h="5530">
                  <a:moveTo>
                    <a:pt x="0" y="0"/>
                  </a:moveTo>
                  <a:lnTo>
                    <a:pt x="12536" y="553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955611" y="3011744"/>
              <a:ext cx="12536" cy="2918"/>
            </a:xfrm>
            <a:custGeom>
              <a:avLst/>
              <a:pathLst>
                <a:path w="12536" h="2918">
                  <a:moveTo>
                    <a:pt x="0" y="0"/>
                  </a:moveTo>
                  <a:lnTo>
                    <a:pt x="12536" y="29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968147" y="3010185"/>
              <a:ext cx="12536" cy="4477"/>
            </a:xfrm>
            <a:custGeom>
              <a:avLst/>
              <a:pathLst>
                <a:path w="12536" h="4477">
                  <a:moveTo>
                    <a:pt x="0" y="447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980684" y="3010185"/>
              <a:ext cx="12536" cy="630"/>
            </a:xfrm>
            <a:custGeom>
              <a:avLst/>
              <a:pathLst>
                <a:path w="12536" h="630">
                  <a:moveTo>
                    <a:pt x="0" y="0"/>
                  </a:moveTo>
                  <a:lnTo>
                    <a:pt x="12536" y="63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993221" y="3010815"/>
              <a:ext cx="12536" cy="838"/>
            </a:xfrm>
            <a:custGeom>
              <a:avLst/>
              <a:pathLst>
                <a:path w="12536" h="838">
                  <a:moveTo>
                    <a:pt x="0" y="0"/>
                  </a:moveTo>
                  <a:lnTo>
                    <a:pt x="12536" y="83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005758" y="3011653"/>
              <a:ext cx="12536" cy="987"/>
            </a:xfrm>
            <a:custGeom>
              <a:avLst/>
              <a:pathLst>
                <a:path w="12536" h="987">
                  <a:moveTo>
                    <a:pt x="0" y="0"/>
                  </a:moveTo>
                  <a:lnTo>
                    <a:pt x="12536" y="98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018294" y="3012641"/>
              <a:ext cx="12536" cy="3334"/>
            </a:xfrm>
            <a:custGeom>
              <a:avLst/>
              <a:pathLst>
                <a:path w="12536" h="3334">
                  <a:moveTo>
                    <a:pt x="0" y="0"/>
                  </a:moveTo>
                  <a:lnTo>
                    <a:pt x="12536" y="333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030831" y="3015975"/>
              <a:ext cx="12536" cy="864"/>
            </a:xfrm>
            <a:custGeom>
              <a:avLst/>
              <a:pathLst>
                <a:path w="12536" h="864">
                  <a:moveTo>
                    <a:pt x="0" y="0"/>
                  </a:moveTo>
                  <a:lnTo>
                    <a:pt x="12536" y="86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043368" y="3016840"/>
              <a:ext cx="12536" cy="1501"/>
            </a:xfrm>
            <a:custGeom>
              <a:avLst/>
              <a:pathLst>
                <a:path w="12536" h="1501">
                  <a:moveTo>
                    <a:pt x="0" y="0"/>
                  </a:moveTo>
                  <a:lnTo>
                    <a:pt x="12536" y="1501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055904" y="3018341"/>
              <a:ext cx="12536" cy="688"/>
            </a:xfrm>
            <a:custGeom>
              <a:avLst/>
              <a:pathLst>
                <a:path w="12536" h="688">
                  <a:moveTo>
                    <a:pt x="0" y="0"/>
                  </a:moveTo>
                  <a:lnTo>
                    <a:pt x="12536" y="68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068441" y="3019030"/>
              <a:ext cx="12536" cy="1566"/>
            </a:xfrm>
            <a:custGeom>
              <a:avLst/>
              <a:pathLst>
                <a:path w="12536" h="1566">
                  <a:moveTo>
                    <a:pt x="0" y="0"/>
                  </a:moveTo>
                  <a:lnTo>
                    <a:pt x="12536" y="156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080978" y="3020596"/>
              <a:ext cx="12536" cy="2560"/>
            </a:xfrm>
            <a:custGeom>
              <a:avLst/>
              <a:pathLst>
                <a:path w="12536" h="2560">
                  <a:moveTo>
                    <a:pt x="0" y="0"/>
                  </a:moveTo>
                  <a:lnTo>
                    <a:pt x="12536" y="256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093514" y="3023157"/>
              <a:ext cx="12536" cy="3782"/>
            </a:xfrm>
            <a:custGeom>
              <a:avLst/>
              <a:pathLst>
                <a:path w="12536" h="3782">
                  <a:moveTo>
                    <a:pt x="0" y="0"/>
                  </a:moveTo>
                  <a:lnTo>
                    <a:pt x="12536" y="3782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106051" y="3026940"/>
              <a:ext cx="12536" cy="11308"/>
            </a:xfrm>
            <a:custGeom>
              <a:avLst/>
              <a:pathLst>
                <a:path w="12536" h="11308">
                  <a:moveTo>
                    <a:pt x="0" y="0"/>
                  </a:moveTo>
                  <a:lnTo>
                    <a:pt x="12536" y="1130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118588" y="3038248"/>
              <a:ext cx="12536" cy="18984"/>
            </a:xfrm>
            <a:custGeom>
              <a:avLst/>
              <a:pathLst>
                <a:path w="12536" h="18984">
                  <a:moveTo>
                    <a:pt x="0" y="0"/>
                  </a:moveTo>
                  <a:lnTo>
                    <a:pt x="12536" y="1898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131125" y="3057232"/>
              <a:ext cx="12536" cy="22441"/>
            </a:xfrm>
            <a:custGeom>
              <a:avLst/>
              <a:pathLst>
                <a:path w="12536" h="22441">
                  <a:moveTo>
                    <a:pt x="0" y="0"/>
                  </a:moveTo>
                  <a:lnTo>
                    <a:pt x="12536" y="22441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143661" y="3079674"/>
              <a:ext cx="12536" cy="21310"/>
            </a:xfrm>
            <a:custGeom>
              <a:avLst/>
              <a:pathLst>
                <a:path w="12536" h="21310">
                  <a:moveTo>
                    <a:pt x="0" y="0"/>
                  </a:moveTo>
                  <a:lnTo>
                    <a:pt x="12536" y="2131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156198" y="3100985"/>
              <a:ext cx="12536" cy="19588"/>
            </a:xfrm>
            <a:custGeom>
              <a:avLst/>
              <a:pathLst>
                <a:path w="12536" h="19588">
                  <a:moveTo>
                    <a:pt x="0" y="0"/>
                  </a:moveTo>
                  <a:lnTo>
                    <a:pt x="12536" y="19588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68735" y="3120574"/>
              <a:ext cx="12536" cy="23689"/>
            </a:xfrm>
            <a:custGeom>
              <a:avLst/>
              <a:pathLst>
                <a:path w="12536" h="23689">
                  <a:moveTo>
                    <a:pt x="0" y="0"/>
                  </a:moveTo>
                  <a:lnTo>
                    <a:pt x="12536" y="23689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81271" y="3144264"/>
              <a:ext cx="12536" cy="24391"/>
            </a:xfrm>
            <a:custGeom>
              <a:avLst/>
              <a:pathLst>
                <a:path w="12536" h="24391">
                  <a:moveTo>
                    <a:pt x="0" y="0"/>
                  </a:moveTo>
                  <a:lnTo>
                    <a:pt x="12536" y="24391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93808" y="3168655"/>
              <a:ext cx="12536" cy="21492"/>
            </a:xfrm>
            <a:custGeom>
              <a:avLst/>
              <a:pathLst>
                <a:path w="12536" h="21492">
                  <a:moveTo>
                    <a:pt x="0" y="0"/>
                  </a:moveTo>
                  <a:lnTo>
                    <a:pt x="12536" y="21492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206345" y="3190148"/>
              <a:ext cx="12536" cy="23137"/>
            </a:xfrm>
            <a:custGeom>
              <a:avLst/>
              <a:pathLst>
                <a:path w="12536" h="23137">
                  <a:moveTo>
                    <a:pt x="0" y="0"/>
                  </a:moveTo>
                  <a:lnTo>
                    <a:pt x="12536" y="23137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218882" y="3213286"/>
              <a:ext cx="12536" cy="26269"/>
            </a:xfrm>
            <a:custGeom>
              <a:avLst/>
              <a:pathLst>
                <a:path w="12536" h="26269">
                  <a:moveTo>
                    <a:pt x="0" y="0"/>
                  </a:moveTo>
                  <a:lnTo>
                    <a:pt x="12536" y="26269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31418" y="3239556"/>
              <a:ext cx="12536" cy="21129"/>
            </a:xfrm>
            <a:custGeom>
              <a:avLst/>
              <a:pathLst>
                <a:path w="12536" h="21129">
                  <a:moveTo>
                    <a:pt x="0" y="0"/>
                  </a:moveTo>
                  <a:lnTo>
                    <a:pt x="12536" y="21129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243955" y="3260685"/>
              <a:ext cx="12536" cy="15513"/>
            </a:xfrm>
            <a:custGeom>
              <a:avLst/>
              <a:pathLst>
                <a:path w="12536" h="15513">
                  <a:moveTo>
                    <a:pt x="0" y="0"/>
                  </a:moveTo>
                  <a:lnTo>
                    <a:pt x="12536" y="15513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256492" y="3276198"/>
              <a:ext cx="12536" cy="11815"/>
            </a:xfrm>
            <a:custGeom>
              <a:avLst/>
              <a:pathLst>
                <a:path w="12536" h="11815">
                  <a:moveTo>
                    <a:pt x="0" y="0"/>
                  </a:moveTo>
                  <a:lnTo>
                    <a:pt x="12536" y="11815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269028" y="3288014"/>
              <a:ext cx="12536" cy="8475"/>
            </a:xfrm>
            <a:custGeom>
              <a:avLst/>
              <a:pathLst>
                <a:path w="12536" h="8475">
                  <a:moveTo>
                    <a:pt x="0" y="0"/>
                  </a:moveTo>
                  <a:lnTo>
                    <a:pt x="12536" y="8475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281565" y="3296489"/>
              <a:ext cx="12536" cy="4386"/>
            </a:xfrm>
            <a:custGeom>
              <a:avLst/>
              <a:pathLst>
                <a:path w="12536" h="4386">
                  <a:moveTo>
                    <a:pt x="0" y="0"/>
                  </a:moveTo>
                  <a:lnTo>
                    <a:pt x="12536" y="4386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294102" y="3300876"/>
              <a:ext cx="12536" cy="838"/>
            </a:xfrm>
            <a:custGeom>
              <a:avLst/>
              <a:pathLst>
                <a:path w="12536" h="838">
                  <a:moveTo>
                    <a:pt x="0" y="0"/>
                  </a:moveTo>
                  <a:lnTo>
                    <a:pt x="12536" y="838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306639" y="3296463"/>
              <a:ext cx="12536" cy="5251"/>
            </a:xfrm>
            <a:custGeom>
              <a:avLst/>
              <a:pathLst>
                <a:path w="12536" h="5251">
                  <a:moveTo>
                    <a:pt x="0" y="52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319175" y="3294884"/>
              <a:ext cx="12536" cy="1579"/>
            </a:xfrm>
            <a:custGeom>
              <a:avLst/>
              <a:pathLst>
                <a:path w="12536" h="1579">
                  <a:moveTo>
                    <a:pt x="0" y="157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331712" y="3291699"/>
              <a:ext cx="12536" cy="3184"/>
            </a:xfrm>
            <a:custGeom>
              <a:avLst/>
              <a:pathLst>
                <a:path w="12536" h="3184">
                  <a:moveTo>
                    <a:pt x="0" y="31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344249" y="3287052"/>
              <a:ext cx="12536" cy="4646"/>
            </a:xfrm>
            <a:custGeom>
              <a:avLst/>
              <a:pathLst>
                <a:path w="12536" h="4646">
                  <a:moveTo>
                    <a:pt x="0" y="464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356785" y="3282626"/>
              <a:ext cx="12536" cy="4425"/>
            </a:xfrm>
            <a:custGeom>
              <a:avLst/>
              <a:pathLst>
                <a:path w="12536" h="4425">
                  <a:moveTo>
                    <a:pt x="0" y="44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369322" y="3279357"/>
              <a:ext cx="12536" cy="3269"/>
            </a:xfrm>
            <a:custGeom>
              <a:avLst/>
              <a:pathLst>
                <a:path w="12536" h="3269">
                  <a:moveTo>
                    <a:pt x="0" y="326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381859" y="3278135"/>
              <a:ext cx="12536" cy="1221"/>
            </a:xfrm>
            <a:custGeom>
              <a:avLst/>
              <a:pathLst>
                <a:path w="12536" h="1221">
                  <a:moveTo>
                    <a:pt x="0" y="122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94396" y="3277186"/>
              <a:ext cx="12536" cy="948"/>
            </a:xfrm>
            <a:custGeom>
              <a:avLst/>
              <a:pathLst>
                <a:path w="12536" h="948">
                  <a:moveTo>
                    <a:pt x="0" y="94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406932" y="3268841"/>
              <a:ext cx="12536" cy="8345"/>
            </a:xfrm>
            <a:custGeom>
              <a:avLst/>
              <a:pathLst>
                <a:path w="12536" h="8345">
                  <a:moveTo>
                    <a:pt x="0" y="83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419469" y="3262998"/>
              <a:ext cx="12536" cy="5842"/>
            </a:xfrm>
            <a:custGeom>
              <a:avLst/>
              <a:pathLst>
                <a:path w="12536" h="5842">
                  <a:moveTo>
                    <a:pt x="0" y="584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432006" y="3258072"/>
              <a:ext cx="12536" cy="4926"/>
            </a:xfrm>
            <a:custGeom>
              <a:avLst/>
              <a:pathLst>
                <a:path w="12536" h="4926">
                  <a:moveTo>
                    <a:pt x="0" y="492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444542" y="3252463"/>
              <a:ext cx="12536" cy="5608"/>
            </a:xfrm>
            <a:custGeom>
              <a:avLst/>
              <a:pathLst>
                <a:path w="12536" h="5608">
                  <a:moveTo>
                    <a:pt x="0" y="560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457079" y="3248733"/>
              <a:ext cx="12536" cy="3730"/>
            </a:xfrm>
            <a:custGeom>
              <a:avLst/>
              <a:pathLst>
                <a:path w="12536" h="3730">
                  <a:moveTo>
                    <a:pt x="0" y="373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469616" y="3248733"/>
              <a:ext cx="12536" cy="12"/>
            </a:xfrm>
            <a:custGeom>
              <a:avLst/>
              <a:pathLst>
                <a:path w="12536" h="12">
                  <a:moveTo>
                    <a:pt x="0" y="0"/>
                  </a:moveTo>
                  <a:lnTo>
                    <a:pt x="12536" y="12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482152" y="3246399"/>
              <a:ext cx="12536" cy="2346"/>
            </a:xfrm>
            <a:custGeom>
              <a:avLst/>
              <a:pathLst>
                <a:path w="12536" h="2346">
                  <a:moveTo>
                    <a:pt x="0" y="234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494689" y="3246399"/>
              <a:ext cx="12536" cy="5797"/>
            </a:xfrm>
            <a:custGeom>
              <a:avLst/>
              <a:pathLst>
                <a:path w="12536" h="5797">
                  <a:moveTo>
                    <a:pt x="0" y="0"/>
                  </a:moveTo>
                  <a:lnTo>
                    <a:pt x="12536" y="5797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507226" y="3252197"/>
              <a:ext cx="12536" cy="3457"/>
            </a:xfrm>
            <a:custGeom>
              <a:avLst/>
              <a:pathLst>
                <a:path w="12536" h="3457">
                  <a:moveTo>
                    <a:pt x="0" y="0"/>
                  </a:moveTo>
                  <a:lnTo>
                    <a:pt x="12536" y="345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519763" y="3255050"/>
              <a:ext cx="12536" cy="604"/>
            </a:xfrm>
            <a:custGeom>
              <a:avLst/>
              <a:pathLst>
                <a:path w="12536" h="604">
                  <a:moveTo>
                    <a:pt x="0" y="60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532299" y="3254322"/>
              <a:ext cx="12536" cy="727"/>
            </a:xfrm>
            <a:custGeom>
              <a:avLst/>
              <a:pathLst>
                <a:path w="12536" h="727">
                  <a:moveTo>
                    <a:pt x="0" y="72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44836" y="3250039"/>
              <a:ext cx="12536" cy="4282"/>
            </a:xfrm>
            <a:custGeom>
              <a:avLst/>
              <a:pathLst>
                <a:path w="12536" h="4282">
                  <a:moveTo>
                    <a:pt x="0" y="428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57373" y="3241427"/>
              <a:ext cx="12536" cy="8611"/>
            </a:xfrm>
            <a:custGeom>
              <a:avLst/>
              <a:pathLst>
                <a:path w="12536" h="8611">
                  <a:moveTo>
                    <a:pt x="0" y="861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569909" y="3237183"/>
              <a:ext cx="12536" cy="4244"/>
            </a:xfrm>
            <a:custGeom>
              <a:avLst/>
              <a:pathLst>
                <a:path w="12536" h="4244">
                  <a:moveTo>
                    <a:pt x="0" y="424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582446" y="3225667"/>
              <a:ext cx="12536" cy="11516"/>
            </a:xfrm>
            <a:custGeom>
              <a:avLst/>
              <a:pathLst>
                <a:path w="12536" h="11516">
                  <a:moveTo>
                    <a:pt x="0" y="115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594983" y="3217036"/>
              <a:ext cx="12536" cy="8630"/>
            </a:xfrm>
            <a:custGeom>
              <a:avLst/>
              <a:pathLst>
                <a:path w="12536" h="8630">
                  <a:moveTo>
                    <a:pt x="0" y="863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607520" y="3212597"/>
              <a:ext cx="12536" cy="4438"/>
            </a:xfrm>
            <a:custGeom>
              <a:avLst/>
              <a:pathLst>
                <a:path w="12536" h="4438">
                  <a:moveTo>
                    <a:pt x="0" y="443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620056" y="3208262"/>
              <a:ext cx="12536" cy="4334"/>
            </a:xfrm>
            <a:custGeom>
              <a:avLst/>
              <a:pathLst>
                <a:path w="12536" h="4334">
                  <a:moveTo>
                    <a:pt x="0" y="433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632593" y="3205142"/>
              <a:ext cx="12536" cy="3119"/>
            </a:xfrm>
            <a:custGeom>
              <a:avLst/>
              <a:pathLst>
                <a:path w="12536" h="3119">
                  <a:moveTo>
                    <a:pt x="0" y="31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645130" y="3203069"/>
              <a:ext cx="12536" cy="2073"/>
            </a:xfrm>
            <a:custGeom>
              <a:avLst/>
              <a:pathLst>
                <a:path w="12536" h="2073">
                  <a:moveTo>
                    <a:pt x="0" y="207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657666" y="3199676"/>
              <a:ext cx="12536" cy="3392"/>
            </a:xfrm>
            <a:custGeom>
              <a:avLst/>
              <a:pathLst>
                <a:path w="12536" h="3392">
                  <a:moveTo>
                    <a:pt x="0" y="339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670203" y="3196576"/>
              <a:ext cx="12536" cy="3100"/>
            </a:xfrm>
            <a:custGeom>
              <a:avLst/>
              <a:pathLst>
                <a:path w="12536" h="3100">
                  <a:moveTo>
                    <a:pt x="0" y="31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682740" y="3194542"/>
              <a:ext cx="12536" cy="2034"/>
            </a:xfrm>
            <a:custGeom>
              <a:avLst/>
              <a:pathLst>
                <a:path w="12536" h="2034">
                  <a:moveTo>
                    <a:pt x="0" y="203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695277" y="3193879"/>
              <a:ext cx="12536" cy="662"/>
            </a:xfrm>
            <a:custGeom>
              <a:avLst/>
              <a:pathLst>
                <a:path w="12536" h="662">
                  <a:moveTo>
                    <a:pt x="0" y="6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707813" y="3193294"/>
              <a:ext cx="12536" cy="584"/>
            </a:xfrm>
            <a:custGeom>
              <a:avLst/>
              <a:pathLst>
                <a:path w="12536" h="584">
                  <a:moveTo>
                    <a:pt x="0" y="5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720350" y="3193281"/>
              <a:ext cx="12536" cy="12"/>
            </a:xfrm>
            <a:custGeom>
              <a:avLst/>
              <a:pathLst>
                <a:path w="12536" h="12">
                  <a:moveTo>
                    <a:pt x="0" y="1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32887" y="3193281"/>
              <a:ext cx="12536" cy="3522"/>
            </a:xfrm>
            <a:custGeom>
              <a:avLst/>
              <a:pathLst>
                <a:path w="12536" h="3522">
                  <a:moveTo>
                    <a:pt x="0" y="0"/>
                  </a:moveTo>
                  <a:lnTo>
                    <a:pt x="12536" y="3522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5423" y="3194782"/>
              <a:ext cx="12536" cy="2021"/>
            </a:xfrm>
            <a:custGeom>
              <a:avLst/>
              <a:pathLst>
                <a:path w="12536" h="2021">
                  <a:moveTo>
                    <a:pt x="0" y="202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57960" y="3191598"/>
              <a:ext cx="12536" cy="3184"/>
            </a:xfrm>
            <a:custGeom>
              <a:avLst/>
              <a:pathLst>
                <a:path w="12536" h="3184">
                  <a:moveTo>
                    <a:pt x="0" y="31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770497" y="3187802"/>
              <a:ext cx="12536" cy="3795"/>
            </a:xfrm>
            <a:custGeom>
              <a:avLst/>
              <a:pathLst>
                <a:path w="12536" h="3795">
                  <a:moveTo>
                    <a:pt x="0" y="379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783033" y="3182375"/>
              <a:ext cx="12536" cy="5426"/>
            </a:xfrm>
            <a:custGeom>
              <a:avLst/>
              <a:pathLst>
                <a:path w="12536" h="5426">
                  <a:moveTo>
                    <a:pt x="0" y="542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741860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741860" y="443897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741860" y="432523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741860" y="421149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741860" y="409776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78636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17500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55737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741860" y="438210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741860" y="4268367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741860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741860" y="404089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8068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3693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74542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792633" y="4064518"/>
              <a:ext cx="12536" cy="7194"/>
            </a:xfrm>
            <a:custGeom>
              <a:avLst/>
              <a:pathLst>
                <a:path w="12536" h="7194">
                  <a:moveTo>
                    <a:pt x="0" y="0"/>
                  </a:moveTo>
                  <a:lnTo>
                    <a:pt x="12536" y="71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805170" y="4071713"/>
              <a:ext cx="12536" cy="2502"/>
            </a:xfrm>
            <a:custGeom>
              <a:avLst/>
              <a:pathLst>
                <a:path w="12536" h="2502">
                  <a:moveTo>
                    <a:pt x="0" y="0"/>
                  </a:moveTo>
                  <a:lnTo>
                    <a:pt x="12536" y="250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817707" y="4074215"/>
              <a:ext cx="12536" cy="1592"/>
            </a:xfrm>
            <a:custGeom>
              <a:avLst/>
              <a:pathLst>
                <a:path w="12536" h="1592">
                  <a:moveTo>
                    <a:pt x="0" y="0"/>
                  </a:moveTo>
                  <a:lnTo>
                    <a:pt x="12536" y="159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30244" y="4075807"/>
              <a:ext cx="12536" cy="1377"/>
            </a:xfrm>
            <a:custGeom>
              <a:avLst/>
              <a:pathLst>
                <a:path w="12536" h="1377">
                  <a:moveTo>
                    <a:pt x="0" y="0"/>
                  </a:moveTo>
                  <a:lnTo>
                    <a:pt x="12536" y="137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842780" y="4077185"/>
              <a:ext cx="12536" cy="129"/>
            </a:xfrm>
            <a:custGeom>
              <a:avLst/>
              <a:pathLst>
                <a:path w="12536" h="129">
                  <a:moveTo>
                    <a:pt x="0" y="0"/>
                  </a:moveTo>
                  <a:lnTo>
                    <a:pt x="12536" y="12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2855317" y="4075183"/>
              <a:ext cx="12536" cy="2131"/>
            </a:xfrm>
            <a:custGeom>
              <a:avLst/>
              <a:pathLst>
                <a:path w="12536" h="2131">
                  <a:moveTo>
                    <a:pt x="0" y="21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2867854" y="4073702"/>
              <a:ext cx="12536" cy="1481"/>
            </a:xfrm>
            <a:custGeom>
              <a:avLst/>
              <a:pathLst>
                <a:path w="12536" h="1481">
                  <a:moveTo>
                    <a:pt x="0" y="148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2880390" y="4065233"/>
              <a:ext cx="12536" cy="8468"/>
            </a:xfrm>
            <a:custGeom>
              <a:avLst/>
              <a:pathLst>
                <a:path w="12536" h="8468">
                  <a:moveTo>
                    <a:pt x="0" y="846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892927" y="4065233"/>
              <a:ext cx="12536" cy="4289"/>
            </a:xfrm>
            <a:custGeom>
              <a:avLst/>
              <a:pathLst>
                <a:path w="12536" h="4289">
                  <a:moveTo>
                    <a:pt x="0" y="0"/>
                  </a:moveTo>
                  <a:lnTo>
                    <a:pt x="12536" y="428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905464" y="4069523"/>
              <a:ext cx="12536" cy="11939"/>
            </a:xfrm>
            <a:custGeom>
              <a:avLst/>
              <a:pathLst>
                <a:path w="12536" h="11939">
                  <a:moveTo>
                    <a:pt x="0" y="0"/>
                  </a:moveTo>
                  <a:lnTo>
                    <a:pt x="12536" y="1193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918001" y="4081462"/>
              <a:ext cx="12536" cy="5881"/>
            </a:xfrm>
            <a:custGeom>
              <a:avLst/>
              <a:pathLst>
                <a:path w="12536" h="5881">
                  <a:moveTo>
                    <a:pt x="0" y="0"/>
                  </a:moveTo>
                  <a:lnTo>
                    <a:pt x="12536" y="588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930537" y="4063699"/>
              <a:ext cx="12536" cy="23644"/>
            </a:xfrm>
            <a:custGeom>
              <a:avLst/>
              <a:pathLst>
                <a:path w="12536" h="23644">
                  <a:moveTo>
                    <a:pt x="0" y="2364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943074" y="4046736"/>
              <a:ext cx="12536" cy="16963"/>
            </a:xfrm>
            <a:custGeom>
              <a:avLst/>
              <a:pathLst>
                <a:path w="12536" h="16963">
                  <a:moveTo>
                    <a:pt x="0" y="1696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955611" y="4034505"/>
              <a:ext cx="12536" cy="12231"/>
            </a:xfrm>
            <a:custGeom>
              <a:avLst/>
              <a:pathLst>
                <a:path w="12536" h="12231">
                  <a:moveTo>
                    <a:pt x="0" y="122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968147" y="4034505"/>
              <a:ext cx="12536" cy="2742"/>
            </a:xfrm>
            <a:custGeom>
              <a:avLst/>
              <a:pathLst>
                <a:path w="12536" h="2742">
                  <a:moveTo>
                    <a:pt x="0" y="0"/>
                  </a:moveTo>
                  <a:lnTo>
                    <a:pt x="12536" y="274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980684" y="4037247"/>
              <a:ext cx="12536" cy="1345"/>
            </a:xfrm>
            <a:custGeom>
              <a:avLst/>
              <a:pathLst>
                <a:path w="12536" h="1345">
                  <a:moveTo>
                    <a:pt x="0" y="0"/>
                  </a:moveTo>
                  <a:lnTo>
                    <a:pt x="12536" y="13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993221" y="4034167"/>
              <a:ext cx="12536" cy="4425"/>
            </a:xfrm>
            <a:custGeom>
              <a:avLst/>
              <a:pathLst>
                <a:path w="12536" h="4425">
                  <a:moveTo>
                    <a:pt x="0" y="44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005758" y="4034167"/>
              <a:ext cx="12536" cy="4250"/>
            </a:xfrm>
            <a:custGeom>
              <a:avLst/>
              <a:pathLst>
                <a:path w="12536" h="4250">
                  <a:moveTo>
                    <a:pt x="0" y="0"/>
                  </a:moveTo>
                  <a:lnTo>
                    <a:pt x="12536" y="425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018294" y="4038417"/>
              <a:ext cx="12536" cy="31488"/>
            </a:xfrm>
            <a:custGeom>
              <a:avLst/>
              <a:pathLst>
                <a:path w="12536" h="31488">
                  <a:moveTo>
                    <a:pt x="0" y="0"/>
                  </a:moveTo>
                  <a:lnTo>
                    <a:pt x="12536" y="3148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030831" y="4069906"/>
              <a:ext cx="12536" cy="19647"/>
            </a:xfrm>
            <a:custGeom>
              <a:avLst/>
              <a:pathLst>
                <a:path w="12536" h="19647">
                  <a:moveTo>
                    <a:pt x="0" y="0"/>
                  </a:moveTo>
                  <a:lnTo>
                    <a:pt x="12536" y="1964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043368" y="4089553"/>
              <a:ext cx="12536" cy="9560"/>
            </a:xfrm>
            <a:custGeom>
              <a:avLst/>
              <a:pathLst>
                <a:path w="12536" h="9560">
                  <a:moveTo>
                    <a:pt x="0" y="0"/>
                  </a:moveTo>
                  <a:lnTo>
                    <a:pt x="12536" y="95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055904" y="4099114"/>
              <a:ext cx="12536" cy="2664"/>
            </a:xfrm>
            <a:custGeom>
              <a:avLst/>
              <a:pathLst>
                <a:path w="12536" h="2664">
                  <a:moveTo>
                    <a:pt x="0" y="0"/>
                  </a:moveTo>
                  <a:lnTo>
                    <a:pt x="12536" y="266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068441" y="4101687"/>
              <a:ext cx="12536" cy="90"/>
            </a:xfrm>
            <a:custGeom>
              <a:avLst/>
              <a:pathLst>
                <a:path w="12536" h="90">
                  <a:moveTo>
                    <a:pt x="0" y="9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080978" y="4099640"/>
              <a:ext cx="12536" cy="2047"/>
            </a:xfrm>
            <a:custGeom>
              <a:avLst/>
              <a:pathLst>
                <a:path w="12536" h="2047">
                  <a:moveTo>
                    <a:pt x="0" y="204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093514" y="4096215"/>
              <a:ext cx="12536" cy="3425"/>
            </a:xfrm>
            <a:custGeom>
              <a:avLst/>
              <a:pathLst>
                <a:path w="12536" h="3425">
                  <a:moveTo>
                    <a:pt x="0" y="34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106051" y="4096215"/>
              <a:ext cx="12536" cy="1039"/>
            </a:xfrm>
            <a:custGeom>
              <a:avLst/>
              <a:pathLst>
                <a:path w="12536" h="1039">
                  <a:moveTo>
                    <a:pt x="0" y="0"/>
                  </a:moveTo>
                  <a:lnTo>
                    <a:pt x="12536" y="103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118588" y="4097255"/>
              <a:ext cx="12536" cy="7929"/>
            </a:xfrm>
            <a:custGeom>
              <a:avLst/>
              <a:pathLst>
                <a:path w="12536" h="7929">
                  <a:moveTo>
                    <a:pt x="0" y="0"/>
                  </a:moveTo>
                  <a:lnTo>
                    <a:pt x="12536" y="792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131125" y="4105184"/>
              <a:ext cx="12536" cy="3412"/>
            </a:xfrm>
            <a:custGeom>
              <a:avLst/>
              <a:pathLst>
                <a:path w="12536" h="3412">
                  <a:moveTo>
                    <a:pt x="0" y="0"/>
                  </a:moveTo>
                  <a:lnTo>
                    <a:pt x="12536" y="34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143661" y="4108596"/>
              <a:ext cx="12536" cy="552"/>
            </a:xfrm>
            <a:custGeom>
              <a:avLst/>
              <a:pathLst>
                <a:path w="12536" h="552">
                  <a:moveTo>
                    <a:pt x="0" y="0"/>
                  </a:moveTo>
                  <a:lnTo>
                    <a:pt x="12536" y="5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156198" y="4108381"/>
              <a:ext cx="12536" cy="766"/>
            </a:xfrm>
            <a:custGeom>
              <a:avLst/>
              <a:pathLst>
                <a:path w="12536" h="766">
                  <a:moveTo>
                    <a:pt x="0" y="76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168735" y="4108381"/>
              <a:ext cx="12536" cy="3847"/>
            </a:xfrm>
            <a:custGeom>
              <a:avLst/>
              <a:pathLst>
                <a:path w="12536" h="3847">
                  <a:moveTo>
                    <a:pt x="0" y="0"/>
                  </a:moveTo>
                  <a:lnTo>
                    <a:pt x="12536" y="384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181271" y="4112229"/>
              <a:ext cx="12536" cy="7305"/>
            </a:xfrm>
            <a:custGeom>
              <a:avLst/>
              <a:pathLst>
                <a:path w="12536" h="7305">
                  <a:moveTo>
                    <a:pt x="0" y="0"/>
                  </a:moveTo>
                  <a:lnTo>
                    <a:pt x="12536" y="730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193808" y="4119534"/>
              <a:ext cx="12536" cy="4874"/>
            </a:xfrm>
            <a:custGeom>
              <a:avLst/>
              <a:pathLst>
                <a:path w="12536" h="4874">
                  <a:moveTo>
                    <a:pt x="0" y="0"/>
                  </a:moveTo>
                  <a:lnTo>
                    <a:pt x="12536" y="4874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206345" y="4121425"/>
              <a:ext cx="12536" cy="2983"/>
            </a:xfrm>
            <a:custGeom>
              <a:avLst/>
              <a:pathLst>
                <a:path w="12536" h="2983">
                  <a:moveTo>
                    <a:pt x="0" y="298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218882" y="4121425"/>
              <a:ext cx="12536" cy="5420"/>
            </a:xfrm>
            <a:custGeom>
              <a:avLst/>
              <a:pathLst>
                <a:path w="12536" h="5420">
                  <a:moveTo>
                    <a:pt x="0" y="0"/>
                  </a:moveTo>
                  <a:lnTo>
                    <a:pt x="12536" y="542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231418" y="4126846"/>
              <a:ext cx="12536" cy="5192"/>
            </a:xfrm>
            <a:custGeom>
              <a:avLst/>
              <a:pathLst>
                <a:path w="12536" h="5192">
                  <a:moveTo>
                    <a:pt x="0" y="0"/>
                  </a:moveTo>
                  <a:lnTo>
                    <a:pt x="12536" y="519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243955" y="4132039"/>
              <a:ext cx="12536" cy="4594"/>
            </a:xfrm>
            <a:custGeom>
              <a:avLst/>
              <a:pathLst>
                <a:path w="12536" h="4594">
                  <a:moveTo>
                    <a:pt x="0" y="0"/>
                  </a:moveTo>
                  <a:lnTo>
                    <a:pt x="12536" y="459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256492" y="4136634"/>
              <a:ext cx="12536" cy="1923"/>
            </a:xfrm>
            <a:custGeom>
              <a:avLst/>
              <a:pathLst>
                <a:path w="12536" h="1923">
                  <a:moveTo>
                    <a:pt x="0" y="0"/>
                  </a:moveTo>
                  <a:lnTo>
                    <a:pt x="12536" y="192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269028" y="4137063"/>
              <a:ext cx="12536" cy="1494"/>
            </a:xfrm>
            <a:custGeom>
              <a:avLst/>
              <a:pathLst>
                <a:path w="12536" h="1494">
                  <a:moveTo>
                    <a:pt x="0" y="149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281565" y="4135581"/>
              <a:ext cx="12536" cy="1481"/>
            </a:xfrm>
            <a:custGeom>
              <a:avLst/>
              <a:pathLst>
                <a:path w="12536" h="1481">
                  <a:moveTo>
                    <a:pt x="0" y="148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294102" y="4135581"/>
              <a:ext cx="12536" cy="9794"/>
            </a:xfrm>
            <a:custGeom>
              <a:avLst/>
              <a:pathLst>
                <a:path w="12536" h="9794">
                  <a:moveTo>
                    <a:pt x="0" y="0"/>
                  </a:moveTo>
                  <a:lnTo>
                    <a:pt x="12536" y="979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306639" y="4145375"/>
              <a:ext cx="12536" cy="7630"/>
            </a:xfrm>
            <a:custGeom>
              <a:avLst/>
              <a:pathLst>
                <a:path w="12536" h="7630">
                  <a:moveTo>
                    <a:pt x="0" y="0"/>
                  </a:moveTo>
                  <a:lnTo>
                    <a:pt x="12536" y="763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319175" y="4153005"/>
              <a:ext cx="12536" cy="2281"/>
            </a:xfrm>
            <a:custGeom>
              <a:avLst/>
              <a:pathLst>
                <a:path w="12536" h="2281">
                  <a:moveTo>
                    <a:pt x="0" y="0"/>
                  </a:moveTo>
                  <a:lnTo>
                    <a:pt x="12536" y="228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331712" y="4155286"/>
              <a:ext cx="12536" cy="1007"/>
            </a:xfrm>
            <a:custGeom>
              <a:avLst/>
              <a:pathLst>
                <a:path w="12536" h="1007">
                  <a:moveTo>
                    <a:pt x="0" y="0"/>
                  </a:moveTo>
                  <a:lnTo>
                    <a:pt x="12536" y="100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344249" y="4154312"/>
              <a:ext cx="12536" cy="1982"/>
            </a:xfrm>
            <a:custGeom>
              <a:avLst/>
              <a:pathLst>
                <a:path w="12536" h="1982">
                  <a:moveTo>
                    <a:pt x="0" y="198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356785" y="4137336"/>
              <a:ext cx="12536" cy="16976"/>
            </a:xfrm>
            <a:custGeom>
              <a:avLst/>
              <a:pathLst>
                <a:path w="12536" h="16976">
                  <a:moveTo>
                    <a:pt x="0" y="1697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369322" y="4118423"/>
              <a:ext cx="12536" cy="18912"/>
            </a:xfrm>
            <a:custGeom>
              <a:avLst/>
              <a:pathLst>
                <a:path w="12536" h="18912">
                  <a:moveTo>
                    <a:pt x="0" y="1891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381859" y="4114562"/>
              <a:ext cx="12536" cy="3860"/>
            </a:xfrm>
            <a:custGeom>
              <a:avLst/>
              <a:pathLst>
                <a:path w="12536" h="3860">
                  <a:moveTo>
                    <a:pt x="0" y="386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394396" y="4114562"/>
              <a:ext cx="12536" cy="467"/>
            </a:xfrm>
            <a:custGeom>
              <a:avLst/>
              <a:pathLst>
                <a:path w="12536" h="467">
                  <a:moveTo>
                    <a:pt x="0" y="0"/>
                  </a:moveTo>
                  <a:lnTo>
                    <a:pt x="12536" y="467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406932" y="4115030"/>
              <a:ext cx="12536" cy="5179"/>
            </a:xfrm>
            <a:custGeom>
              <a:avLst/>
              <a:pathLst>
                <a:path w="12536" h="5179">
                  <a:moveTo>
                    <a:pt x="0" y="0"/>
                  </a:moveTo>
                  <a:lnTo>
                    <a:pt x="12536" y="517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419469" y="4120210"/>
              <a:ext cx="12536" cy="4516"/>
            </a:xfrm>
            <a:custGeom>
              <a:avLst/>
              <a:pathLst>
                <a:path w="12536" h="4516">
                  <a:moveTo>
                    <a:pt x="0" y="0"/>
                  </a:moveTo>
                  <a:lnTo>
                    <a:pt x="12536" y="451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432006" y="4124727"/>
              <a:ext cx="12536" cy="5647"/>
            </a:xfrm>
            <a:custGeom>
              <a:avLst/>
              <a:pathLst>
                <a:path w="12536" h="5647">
                  <a:moveTo>
                    <a:pt x="0" y="0"/>
                  </a:moveTo>
                  <a:lnTo>
                    <a:pt x="12536" y="5647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444542" y="4130375"/>
              <a:ext cx="12536" cy="21765"/>
            </a:xfrm>
            <a:custGeom>
              <a:avLst/>
              <a:pathLst>
                <a:path w="12536" h="21765">
                  <a:moveTo>
                    <a:pt x="0" y="0"/>
                  </a:moveTo>
                  <a:lnTo>
                    <a:pt x="12536" y="2176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457079" y="4152141"/>
              <a:ext cx="12536" cy="27387"/>
            </a:xfrm>
            <a:custGeom>
              <a:avLst/>
              <a:pathLst>
                <a:path w="12536" h="27387">
                  <a:moveTo>
                    <a:pt x="0" y="0"/>
                  </a:moveTo>
                  <a:lnTo>
                    <a:pt x="12536" y="2738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469616" y="4179529"/>
              <a:ext cx="12536" cy="9092"/>
            </a:xfrm>
            <a:custGeom>
              <a:avLst/>
              <a:pathLst>
                <a:path w="12536" h="9092">
                  <a:moveTo>
                    <a:pt x="0" y="0"/>
                  </a:moveTo>
                  <a:lnTo>
                    <a:pt x="12536" y="909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482152" y="4188621"/>
              <a:ext cx="12536" cy="14655"/>
            </a:xfrm>
            <a:custGeom>
              <a:avLst/>
              <a:pathLst>
                <a:path w="12536" h="14655">
                  <a:moveTo>
                    <a:pt x="0" y="0"/>
                  </a:moveTo>
                  <a:lnTo>
                    <a:pt x="12536" y="1465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494689" y="4203277"/>
              <a:ext cx="12536" cy="5868"/>
            </a:xfrm>
            <a:custGeom>
              <a:avLst/>
              <a:pathLst>
                <a:path w="12536" h="5868">
                  <a:moveTo>
                    <a:pt x="0" y="0"/>
                  </a:moveTo>
                  <a:lnTo>
                    <a:pt x="12536" y="586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507226" y="4209146"/>
              <a:ext cx="12536" cy="2794"/>
            </a:xfrm>
            <a:custGeom>
              <a:avLst/>
              <a:pathLst>
                <a:path w="12536" h="2794">
                  <a:moveTo>
                    <a:pt x="0" y="0"/>
                  </a:moveTo>
                  <a:lnTo>
                    <a:pt x="12536" y="27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519763" y="4211940"/>
              <a:ext cx="12536" cy="4354"/>
            </a:xfrm>
            <a:custGeom>
              <a:avLst/>
              <a:pathLst>
                <a:path w="12536" h="4354">
                  <a:moveTo>
                    <a:pt x="0" y="0"/>
                  </a:moveTo>
                  <a:lnTo>
                    <a:pt x="12536" y="435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532299" y="4216295"/>
              <a:ext cx="12536" cy="2573"/>
            </a:xfrm>
            <a:custGeom>
              <a:avLst/>
              <a:pathLst>
                <a:path w="12536" h="2573">
                  <a:moveTo>
                    <a:pt x="0" y="0"/>
                  </a:moveTo>
                  <a:lnTo>
                    <a:pt x="12536" y="257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544836" y="4216295"/>
              <a:ext cx="12536" cy="2573"/>
            </a:xfrm>
            <a:custGeom>
              <a:avLst/>
              <a:pathLst>
                <a:path w="12536" h="2573">
                  <a:moveTo>
                    <a:pt x="0" y="257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557373" y="4209789"/>
              <a:ext cx="12536" cy="6505"/>
            </a:xfrm>
            <a:custGeom>
              <a:avLst/>
              <a:pathLst>
                <a:path w="12536" h="6505">
                  <a:moveTo>
                    <a:pt x="0" y="650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569909" y="4197863"/>
              <a:ext cx="12536" cy="11926"/>
            </a:xfrm>
            <a:custGeom>
              <a:avLst/>
              <a:pathLst>
                <a:path w="12536" h="11926">
                  <a:moveTo>
                    <a:pt x="0" y="1192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3582446" y="4194665"/>
              <a:ext cx="12536" cy="3197"/>
            </a:xfrm>
            <a:custGeom>
              <a:avLst/>
              <a:pathLst>
                <a:path w="12536" h="3197">
                  <a:moveTo>
                    <a:pt x="0" y="319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594983" y="4194665"/>
              <a:ext cx="12536" cy="422"/>
            </a:xfrm>
            <a:custGeom>
              <a:avLst/>
              <a:pathLst>
                <a:path w="12536" h="422">
                  <a:moveTo>
                    <a:pt x="0" y="0"/>
                  </a:moveTo>
                  <a:lnTo>
                    <a:pt x="12536" y="42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607520" y="4195088"/>
              <a:ext cx="12536" cy="3048"/>
            </a:xfrm>
            <a:custGeom>
              <a:avLst/>
              <a:pathLst>
                <a:path w="12536" h="3048">
                  <a:moveTo>
                    <a:pt x="0" y="0"/>
                  </a:moveTo>
                  <a:lnTo>
                    <a:pt x="12536" y="30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620056" y="4198136"/>
              <a:ext cx="12536" cy="3529"/>
            </a:xfrm>
            <a:custGeom>
              <a:avLst/>
              <a:pathLst>
                <a:path w="12536" h="3529">
                  <a:moveTo>
                    <a:pt x="0" y="0"/>
                  </a:moveTo>
                  <a:lnTo>
                    <a:pt x="12536" y="3529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632593" y="4201665"/>
              <a:ext cx="12536" cy="6609"/>
            </a:xfrm>
            <a:custGeom>
              <a:avLst/>
              <a:pathLst>
                <a:path w="12536" h="6609">
                  <a:moveTo>
                    <a:pt x="0" y="0"/>
                  </a:moveTo>
                  <a:lnTo>
                    <a:pt x="12536" y="660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645130" y="4208275"/>
              <a:ext cx="12536" cy="9911"/>
            </a:xfrm>
            <a:custGeom>
              <a:avLst/>
              <a:pathLst>
                <a:path w="12536" h="9911">
                  <a:moveTo>
                    <a:pt x="0" y="0"/>
                  </a:moveTo>
                  <a:lnTo>
                    <a:pt x="12536" y="991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657666" y="4218186"/>
              <a:ext cx="12536" cy="8806"/>
            </a:xfrm>
            <a:custGeom>
              <a:avLst/>
              <a:pathLst>
                <a:path w="12536" h="8806">
                  <a:moveTo>
                    <a:pt x="0" y="0"/>
                  </a:moveTo>
                  <a:lnTo>
                    <a:pt x="12536" y="880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670203" y="4226993"/>
              <a:ext cx="12536" cy="2866"/>
            </a:xfrm>
            <a:custGeom>
              <a:avLst/>
              <a:pathLst>
                <a:path w="12536" h="2866">
                  <a:moveTo>
                    <a:pt x="0" y="0"/>
                  </a:moveTo>
                  <a:lnTo>
                    <a:pt x="12536" y="286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682740" y="4229313"/>
              <a:ext cx="12536" cy="545"/>
            </a:xfrm>
            <a:custGeom>
              <a:avLst/>
              <a:pathLst>
                <a:path w="12536" h="545">
                  <a:moveTo>
                    <a:pt x="0" y="5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695277" y="4224464"/>
              <a:ext cx="12536" cy="4848"/>
            </a:xfrm>
            <a:custGeom>
              <a:avLst/>
              <a:pathLst>
                <a:path w="12536" h="4848">
                  <a:moveTo>
                    <a:pt x="0" y="484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707813" y="4217614"/>
              <a:ext cx="12536" cy="6850"/>
            </a:xfrm>
            <a:custGeom>
              <a:avLst/>
              <a:pathLst>
                <a:path w="12536" h="6850">
                  <a:moveTo>
                    <a:pt x="0" y="685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720350" y="4196947"/>
              <a:ext cx="12536" cy="20667"/>
            </a:xfrm>
            <a:custGeom>
              <a:avLst/>
              <a:pathLst>
                <a:path w="12536" h="20667">
                  <a:moveTo>
                    <a:pt x="0" y="2066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732887" y="4179782"/>
              <a:ext cx="12536" cy="17164"/>
            </a:xfrm>
            <a:custGeom>
              <a:avLst/>
              <a:pathLst>
                <a:path w="12536" h="17164">
                  <a:moveTo>
                    <a:pt x="0" y="1716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745423" y="4166186"/>
              <a:ext cx="12536" cy="13596"/>
            </a:xfrm>
            <a:custGeom>
              <a:avLst/>
              <a:pathLst>
                <a:path w="12536" h="13596">
                  <a:moveTo>
                    <a:pt x="0" y="1359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757960" y="4158777"/>
              <a:ext cx="12536" cy="7409"/>
            </a:xfrm>
            <a:custGeom>
              <a:avLst/>
              <a:pathLst>
                <a:path w="12536" h="7409">
                  <a:moveTo>
                    <a:pt x="0" y="740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770497" y="4155559"/>
              <a:ext cx="12536" cy="3217"/>
            </a:xfrm>
            <a:custGeom>
              <a:avLst/>
              <a:pathLst>
                <a:path w="12536" h="3217">
                  <a:moveTo>
                    <a:pt x="0" y="321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83033" y="4153571"/>
              <a:ext cx="12536" cy="1988"/>
            </a:xfrm>
            <a:custGeom>
              <a:avLst/>
              <a:pathLst>
                <a:path w="12536" h="1988">
                  <a:moveTo>
                    <a:pt x="0" y="198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741860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224641" y="3334184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224641" y="322044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24641" y="3106711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224641" y="299297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26914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65778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504015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224641" y="327731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224641" y="316358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224641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224641" y="293610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46346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85210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522820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275414" y="3005752"/>
              <a:ext cx="12536" cy="8760"/>
            </a:xfrm>
            <a:custGeom>
              <a:avLst/>
              <a:pathLst>
                <a:path w="12536" h="8760">
                  <a:moveTo>
                    <a:pt x="0" y="876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287951" y="2999643"/>
              <a:ext cx="12536" cy="6109"/>
            </a:xfrm>
            <a:custGeom>
              <a:avLst/>
              <a:pathLst>
                <a:path w="12536" h="6109">
                  <a:moveTo>
                    <a:pt x="0" y="610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4300488" y="2993111"/>
              <a:ext cx="12536" cy="6531"/>
            </a:xfrm>
            <a:custGeom>
              <a:avLst/>
              <a:pathLst>
                <a:path w="12536" h="6531">
                  <a:moveTo>
                    <a:pt x="0" y="65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313024" y="2993111"/>
              <a:ext cx="12536" cy="2378"/>
            </a:xfrm>
            <a:custGeom>
              <a:avLst/>
              <a:pathLst>
                <a:path w="12536" h="2378">
                  <a:moveTo>
                    <a:pt x="0" y="0"/>
                  </a:moveTo>
                  <a:lnTo>
                    <a:pt x="12536" y="237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325561" y="2994775"/>
              <a:ext cx="12536" cy="714"/>
            </a:xfrm>
            <a:custGeom>
              <a:avLst/>
              <a:pathLst>
                <a:path w="12536" h="714">
                  <a:moveTo>
                    <a:pt x="0" y="71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338098" y="2994138"/>
              <a:ext cx="12536" cy="636"/>
            </a:xfrm>
            <a:custGeom>
              <a:avLst/>
              <a:pathLst>
                <a:path w="12536" h="636">
                  <a:moveTo>
                    <a:pt x="0" y="63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350635" y="2994138"/>
              <a:ext cx="12536" cy="8039"/>
            </a:xfrm>
            <a:custGeom>
              <a:avLst/>
              <a:pathLst>
                <a:path w="12536" h="8039">
                  <a:moveTo>
                    <a:pt x="0" y="0"/>
                  </a:moveTo>
                  <a:lnTo>
                    <a:pt x="12536" y="803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363171" y="3001593"/>
              <a:ext cx="12536" cy="584"/>
            </a:xfrm>
            <a:custGeom>
              <a:avLst/>
              <a:pathLst>
                <a:path w="12536" h="584">
                  <a:moveTo>
                    <a:pt x="0" y="5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375708" y="3001593"/>
              <a:ext cx="12536" cy="1494"/>
            </a:xfrm>
            <a:custGeom>
              <a:avLst/>
              <a:pathLst>
                <a:path w="12536" h="1494">
                  <a:moveTo>
                    <a:pt x="0" y="0"/>
                  </a:moveTo>
                  <a:lnTo>
                    <a:pt x="12536" y="14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388245" y="3003087"/>
              <a:ext cx="12536" cy="6"/>
            </a:xfrm>
            <a:custGeom>
              <a:avLst/>
              <a:pathLst>
                <a:path w="12536" h="6">
                  <a:moveTo>
                    <a:pt x="0" y="0"/>
                  </a:moveTo>
                  <a:lnTo>
                    <a:pt x="12536" y="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400781" y="3000247"/>
              <a:ext cx="12536" cy="2846"/>
            </a:xfrm>
            <a:custGeom>
              <a:avLst/>
              <a:pathLst>
                <a:path w="12536" h="2846">
                  <a:moveTo>
                    <a:pt x="0" y="284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413318" y="3000247"/>
              <a:ext cx="12536" cy="487"/>
            </a:xfrm>
            <a:custGeom>
              <a:avLst/>
              <a:pathLst>
                <a:path w="12536" h="487">
                  <a:moveTo>
                    <a:pt x="0" y="0"/>
                  </a:moveTo>
                  <a:lnTo>
                    <a:pt x="12536" y="4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425855" y="3000735"/>
              <a:ext cx="12536" cy="2183"/>
            </a:xfrm>
            <a:custGeom>
              <a:avLst/>
              <a:pathLst>
                <a:path w="12536" h="2183">
                  <a:moveTo>
                    <a:pt x="0" y="0"/>
                  </a:moveTo>
                  <a:lnTo>
                    <a:pt x="12536" y="218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438391" y="3002918"/>
              <a:ext cx="12536" cy="2112"/>
            </a:xfrm>
            <a:custGeom>
              <a:avLst/>
              <a:pathLst>
                <a:path w="12536" h="2112">
                  <a:moveTo>
                    <a:pt x="0" y="0"/>
                  </a:moveTo>
                  <a:lnTo>
                    <a:pt x="12536" y="21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50928" y="3004504"/>
              <a:ext cx="12536" cy="526"/>
            </a:xfrm>
            <a:custGeom>
              <a:avLst/>
              <a:pathLst>
                <a:path w="12536" h="526">
                  <a:moveTo>
                    <a:pt x="0" y="52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463465" y="2998161"/>
              <a:ext cx="12536" cy="6343"/>
            </a:xfrm>
            <a:custGeom>
              <a:avLst/>
              <a:pathLst>
                <a:path w="12536" h="6343">
                  <a:moveTo>
                    <a:pt x="0" y="634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4476002" y="2998161"/>
              <a:ext cx="12536" cy="5862"/>
            </a:xfrm>
            <a:custGeom>
              <a:avLst/>
              <a:pathLst>
                <a:path w="12536" h="5862">
                  <a:moveTo>
                    <a:pt x="0" y="0"/>
                  </a:moveTo>
                  <a:lnTo>
                    <a:pt x="12536" y="586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488538" y="3004023"/>
              <a:ext cx="12536" cy="3301"/>
            </a:xfrm>
            <a:custGeom>
              <a:avLst/>
              <a:pathLst>
                <a:path w="12536" h="3301">
                  <a:moveTo>
                    <a:pt x="0" y="0"/>
                  </a:moveTo>
                  <a:lnTo>
                    <a:pt x="12536" y="330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501075" y="3007325"/>
              <a:ext cx="12536" cy="8786"/>
            </a:xfrm>
            <a:custGeom>
              <a:avLst/>
              <a:pathLst>
                <a:path w="12536" h="8786">
                  <a:moveTo>
                    <a:pt x="0" y="0"/>
                  </a:moveTo>
                  <a:lnTo>
                    <a:pt x="12536" y="878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513612" y="3016112"/>
              <a:ext cx="12536" cy="11120"/>
            </a:xfrm>
            <a:custGeom>
              <a:avLst/>
              <a:pathLst>
                <a:path w="12536" h="11120">
                  <a:moveTo>
                    <a:pt x="0" y="0"/>
                  </a:moveTo>
                  <a:lnTo>
                    <a:pt x="12536" y="1112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526148" y="3027232"/>
              <a:ext cx="12536" cy="3743"/>
            </a:xfrm>
            <a:custGeom>
              <a:avLst/>
              <a:pathLst>
                <a:path w="12536" h="3743">
                  <a:moveTo>
                    <a:pt x="0" y="0"/>
                  </a:moveTo>
                  <a:lnTo>
                    <a:pt x="12536" y="3743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538685" y="3030976"/>
              <a:ext cx="12536" cy="6999"/>
            </a:xfrm>
            <a:custGeom>
              <a:avLst/>
              <a:pathLst>
                <a:path w="12536" h="6999">
                  <a:moveTo>
                    <a:pt x="0" y="0"/>
                  </a:moveTo>
                  <a:lnTo>
                    <a:pt x="12536" y="699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4551222" y="3037975"/>
              <a:ext cx="12536" cy="9748"/>
            </a:xfrm>
            <a:custGeom>
              <a:avLst/>
              <a:pathLst>
                <a:path w="12536" h="9748">
                  <a:moveTo>
                    <a:pt x="0" y="0"/>
                  </a:moveTo>
                  <a:lnTo>
                    <a:pt x="12536" y="97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4563759" y="3047724"/>
              <a:ext cx="12536" cy="3353"/>
            </a:xfrm>
            <a:custGeom>
              <a:avLst/>
              <a:pathLst>
                <a:path w="12536" h="3353">
                  <a:moveTo>
                    <a:pt x="0" y="0"/>
                  </a:moveTo>
                  <a:lnTo>
                    <a:pt x="12536" y="335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4576295" y="3051078"/>
              <a:ext cx="12536" cy="9560"/>
            </a:xfrm>
            <a:custGeom>
              <a:avLst/>
              <a:pathLst>
                <a:path w="12536" h="9560">
                  <a:moveTo>
                    <a:pt x="0" y="0"/>
                  </a:moveTo>
                  <a:lnTo>
                    <a:pt x="12536" y="956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588832" y="3060638"/>
              <a:ext cx="12536" cy="24008"/>
            </a:xfrm>
            <a:custGeom>
              <a:avLst/>
              <a:pathLst>
                <a:path w="12536" h="24008">
                  <a:moveTo>
                    <a:pt x="0" y="0"/>
                  </a:moveTo>
                  <a:lnTo>
                    <a:pt x="12536" y="24008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601369" y="3084646"/>
              <a:ext cx="12536" cy="21817"/>
            </a:xfrm>
            <a:custGeom>
              <a:avLst/>
              <a:pathLst>
                <a:path w="12536" h="21817">
                  <a:moveTo>
                    <a:pt x="0" y="0"/>
                  </a:moveTo>
                  <a:lnTo>
                    <a:pt x="12536" y="21817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613905" y="3106464"/>
              <a:ext cx="12536" cy="24716"/>
            </a:xfrm>
            <a:custGeom>
              <a:avLst/>
              <a:pathLst>
                <a:path w="12536" h="24716">
                  <a:moveTo>
                    <a:pt x="0" y="0"/>
                  </a:moveTo>
                  <a:lnTo>
                    <a:pt x="12536" y="2471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626442" y="3131181"/>
              <a:ext cx="12536" cy="26204"/>
            </a:xfrm>
            <a:custGeom>
              <a:avLst/>
              <a:pathLst>
                <a:path w="12536" h="26204">
                  <a:moveTo>
                    <a:pt x="0" y="0"/>
                  </a:moveTo>
                  <a:lnTo>
                    <a:pt x="12536" y="26204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638979" y="3157386"/>
              <a:ext cx="12536" cy="27888"/>
            </a:xfrm>
            <a:custGeom>
              <a:avLst/>
              <a:pathLst>
                <a:path w="12536" h="27888">
                  <a:moveTo>
                    <a:pt x="0" y="0"/>
                  </a:moveTo>
                  <a:lnTo>
                    <a:pt x="12536" y="27888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651516" y="3185274"/>
              <a:ext cx="12536" cy="36571"/>
            </a:xfrm>
            <a:custGeom>
              <a:avLst/>
              <a:pathLst>
                <a:path w="12536" h="36571">
                  <a:moveTo>
                    <a:pt x="0" y="0"/>
                  </a:moveTo>
                  <a:lnTo>
                    <a:pt x="12536" y="36571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664052" y="3221845"/>
              <a:ext cx="12536" cy="34322"/>
            </a:xfrm>
            <a:custGeom>
              <a:avLst/>
              <a:pathLst>
                <a:path w="12536" h="34322">
                  <a:moveTo>
                    <a:pt x="0" y="0"/>
                  </a:moveTo>
                  <a:lnTo>
                    <a:pt x="12536" y="34322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76589" y="3256168"/>
              <a:ext cx="12536" cy="24034"/>
            </a:xfrm>
            <a:custGeom>
              <a:avLst/>
              <a:pathLst>
                <a:path w="12536" h="24034">
                  <a:moveTo>
                    <a:pt x="0" y="0"/>
                  </a:moveTo>
                  <a:lnTo>
                    <a:pt x="12536" y="2403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89126" y="3280202"/>
              <a:ext cx="12536" cy="15416"/>
            </a:xfrm>
            <a:custGeom>
              <a:avLst/>
              <a:pathLst>
                <a:path w="12536" h="15416">
                  <a:moveTo>
                    <a:pt x="0" y="0"/>
                  </a:moveTo>
                  <a:lnTo>
                    <a:pt x="12536" y="15416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701662" y="3295618"/>
              <a:ext cx="12536" cy="15591"/>
            </a:xfrm>
            <a:custGeom>
              <a:avLst/>
              <a:pathLst>
                <a:path w="12536" h="15591">
                  <a:moveTo>
                    <a:pt x="0" y="0"/>
                  </a:moveTo>
                  <a:lnTo>
                    <a:pt x="12536" y="15591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714199" y="3311210"/>
              <a:ext cx="12536" cy="14506"/>
            </a:xfrm>
            <a:custGeom>
              <a:avLst/>
              <a:pathLst>
                <a:path w="12536" h="14506">
                  <a:moveTo>
                    <a:pt x="0" y="0"/>
                  </a:moveTo>
                  <a:lnTo>
                    <a:pt x="12536" y="14506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4726736" y="3325716"/>
              <a:ext cx="12536" cy="14805"/>
            </a:xfrm>
            <a:custGeom>
              <a:avLst/>
              <a:pathLst>
                <a:path w="12536" h="14805">
                  <a:moveTo>
                    <a:pt x="0" y="0"/>
                  </a:moveTo>
                  <a:lnTo>
                    <a:pt x="12536" y="14805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739272" y="3340521"/>
              <a:ext cx="12536" cy="1306"/>
            </a:xfrm>
            <a:custGeom>
              <a:avLst/>
              <a:pathLst>
                <a:path w="12536" h="1306">
                  <a:moveTo>
                    <a:pt x="0" y="0"/>
                  </a:moveTo>
                  <a:lnTo>
                    <a:pt x="12536" y="1306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4751809" y="3339884"/>
              <a:ext cx="12536" cy="1943"/>
            </a:xfrm>
            <a:custGeom>
              <a:avLst/>
              <a:pathLst>
                <a:path w="12536" h="1943">
                  <a:moveTo>
                    <a:pt x="0" y="194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4764346" y="3339884"/>
              <a:ext cx="12536" cy="942"/>
            </a:xfrm>
            <a:custGeom>
              <a:avLst/>
              <a:pathLst>
                <a:path w="12536" h="942">
                  <a:moveTo>
                    <a:pt x="0" y="0"/>
                  </a:moveTo>
                  <a:lnTo>
                    <a:pt x="12536" y="942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776883" y="3340671"/>
              <a:ext cx="12536" cy="155"/>
            </a:xfrm>
            <a:custGeom>
              <a:avLst/>
              <a:pathLst>
                <a:path w="12536" h="155">
                  <a:moveTo>
                    <a:pt x="0" y="15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4789419" y="3340671"/>
              <a:ext cx="12536" cy="1423"/>
            </a:xfrm>
            <a:custGeom>
              <a:avLst/>
              <a:pathLst>
                <a:path w="12536" h="1423">
                  <a:moveTo>
                    <a:pt x="0" y="0"/>
                  </a:moveTo>
                  <a:lnTo>
                    <a:pt x="12536" y="1423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801956" y="3342094"/>
              <a:ext cx="12536" cy="2508"/>
            </a:xfrm>
            <a:custGeom>
              <a:avLst/>
              <a:pathLst>
                <a:path w="12536" h="2508">
                  <a:moveTo>
                    <a:pt x="0" y="0"/>
                  </a:moveTo>
                  <a:lnTo>
                    <a:pt x="12536" y="2508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4814493" y="3344603"/>
              <a:ext cx="12536" cy="2801"/>
            </a:xfrm>
            <a:custGeom>
              <a:avLst/>
              <a:pathLst>
                <a:path w="12536" h="2801">
                  <a:moveTo>
                    <a:pt x="0" y="0"/>
                  </a:moveTo>
                  <a:lnTo>
                    <a:pt x="12536" y="2801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827029" y="3347404"/>
              <a:ext cx="12536" cy="4744"/>
            </a:xfrm>
            <a:custGeom>
              <a:avLst/>
              <a:pathLst>
                <a:path w="12536" h="4744">
                  <a:moveTo>
                    <a:pt x="0" y="0"/>
                  </a:moveTo>
                  <a:lnTo>
                    <a:pt x="12536" y="4744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839566" y="3352148"/>
              <a:ext cx="12536" cy="4367"/>
            </a:xfrm>
            <a:custGeom>
              <a:avLst/>
              <a:pathLst>
                <a:path w="12536" h="4367">
                  <a:moveTo>
                    <a:pt x="0" y="0"/>
                  </a:moveTo>
                  <a:lnTo>
                    <a:pt x="12536" y="4367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852103" y="3355866"/>
              <a:ext cx="12536" cy="649"/>
            </a:xfrm>
            <a:custGeom>
              <a:avLst/>
              <a:pathLst>
                <a:path w="12536" h="649">
                  <a:moveTo>
                    <a:pt x="0" y="64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864640" y="3355313"/>
              <a:ext cx="12536" cy="552"/>
            </a:xfrm>
            <a:custGeom>
              <a:avLst/>
              <a:pathLst>
                <a:path w="12536" h="552">
                  <a:moveTo>
                    <a:pt x="0" y="55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877176" y="3354794"/>
              <a:ext cx="12536" cy="519"/>
            </a:xfrm>
            <a:custGeom>
              <a:avLst/>
              <a:pathLst>
                <a:path w="12536" h="519">
                  <a:moveTo>
                    <a:pt x="0" y="5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889713" y="3350972"/>
              <a:ext cx="12536" cy="3821"/>
            </a:xfrm>
            <a:custGeom>
              <a:avLst/>
              <a:pathLst>
                <a:path w="12536" h="3821">
                  <a:moveTo>
                    <a:pt x="0" y="382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902250" y="3343998"/>
              <a:ext cx="12536" cy="6973"/>
            </a:xfrm>
            <a:custGeom>
              <a:avLst/>
              <a:pathLst>
                <a:path w="12536" h="6973">
                  <a:moveTo>
                    <a:pt x="0" y="697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914786" y="3337525"/>
              <a:ext cx="12536" cy="6473"/>
            </a:xfrm>
            <a:custGeom>
              <a:avLst/>
              <a:pathLst>
                <a:path w="12536" h="6473">
                  <a:moveTo>
                    <a:pt x="0" y="647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927323" y="3337525"/>
              <a:ext cx="12536" cy="8949"/>
            </a:xfrm>
            <a:custGeom>
              <a:avLst/>
              <a:pathLst>
                <a:path w="12536" h="8949">
                  <a:moveTo>
                    <a:pt x="0" y="0"/>
                  </a:moveTo>
                  <a:lnTo>
                    <a:pt x="12536" y="8949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39860" y="3346475"/>
              <a:ext cx="12536" cy="9280"/>
            </a:xfrm>
            <a:custGeom>
              <a:avLst/>
              <a:pathLst>
                <a:path w="12536" h="9280">
                  <a:moveTo>
                    <a:pt x="0" y="0"/>
                  </a:moveTo>
                  <a:lnTo>
                    <a:pt x="12536" y="928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952397" y="3355755"/>
              <a:ext cx="12536" cy="831"/>
            </a:xfrm>
            <a:custGeom>
              <a:avLst/>
              <a:pathLst>
                <a:path w="12536" h="831">
                  <a:moveTo>
                    <a:pt x="0" y="0"/>
                  </a:moveTo>
                  <a:lnTo>
                    <a:pt x="12536" y="831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964933" y="3355268"/>
              <a:ext cx="12536" cy="1319"/>
            </a:xfrm>
            <a:custGeom>
              <a:avLst/>
              <a:pathLst>
                <a:path w="12536" h="1319">
                  <a:moveTo>
                    <a:pt x="0" y="13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977470" y="3354105"/>
              <a:ext cx="12536" cy="1163"/>
            </a:xfrm>
            <a:custGeom>
              <a:avLst/>
              <a:pathLst>
                <a:path w="12536" h="1163">
                  <a:moveTo>
                    <a:pt x="0" y="116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990007" y="3354105"/>
              <a:ext cx="12536" cy="2261"/>
            </a:xfrm>
            <a:custGeom>
              <a:avLst/>
              <a:pathLst>
                <a:path w="12536" h="2261">
                  <a:moveTo>
                    <a:pt x="0" y="0"/>
                  </a:moveTo>
                  <a:lnTo>
                    <a:pt x="12536" y="2261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002543" y="3356366"/>
              <a:ext cx="12536" cy="9774"/>
            </a:xfrm>
            <a:custGeom>
              <a:avLst/>
              <a:pathLst>
                <a:path w="12536" h="9774">
                  <a:moveTo>
                    <a:pt x="0" y="0"/>
                  </a:moveTo>
                  <a:lnTo>
                    <a:pt x="12536" y="9774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015080" y="3361800"/>
              <a:ext cx="12536" cy="4341"/>
            </a:xfrm>
            <a:custGeom>
              <a:avLst/>
              <a:pathLst>
                <a:path w="12536" h="4341">
                  <a:moveTo>
                    <a:pt x="0" y="434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027617" y="3347501"/>
              <a:ext cx="12536" cy="14298"/>
            </a:xfrm>
            <a:custGeom>
              <a:avLst/>
              <a:pathLst>
                <a:path w="12536" h="14298">
                  <a:moveTo>
                    <a:pt x="0" y="1429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040154" y="3340976"/>
              <a:ext cx="12536" cy="6525"/>
            </a:xfrm>
            <a:custGeom>
              <a:avLst/>
              <a:pathLst>
                <a:path w="12536" h="6525">
                  <a:moveTo>
                    <a:pt x="0" y="65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052690" y="3334691"/>
              <a:ext cx="12536" cy="6284"/>
            </a:xfrm>
            <a:custGeom>
              <a:avLst/>
              <a:pathLst>
                <a:path w="12536" h="6284">
                  <a:moveTo>
                    <a:pt x="0" y="62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065227" y="3329245"/>
              <a:ext cx="12536" cy="5446"/>
            </a:xfrm>
            <a:custGeom>
              <a:avLst/>
              <a:pathLst>
                <a:path w="12536" h="5446">
                  <a:moveTo>
                    <a:pt x="0" y="544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077764" y="3324611"/>
              <a:ext cx="12536" cy="4633"/>
            </a:xfrm>
            <a:custGeom>
              <a:avLst/>
              <a:pathLst>
                <a:path w="12536" h="4633">
                  <a:moveTo>
                    <a:pt x="0" y="463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090300" y="3309214"/>
              <a:ext cx="12536" cy="15396"/>
            </a:xfrm>
            <a:custGeom>
              <a:avLst/>
              <a:pathLst>
                <a:path w="12536" h="15396">
                  <a:moveTo>
                    <a:pt x="0" y="1539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102837" y="3291069"/>
              <a:ext cx="12536" cy="18145"/>
            </a:xfrm>
            <a:custGeom>
              <a:avLst/>
              <a:pathLst>
                <a:path w="12536" h="18145">
                  <a:moveTo>
                    <a:pt x="0" y="181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115374" y="3282724"/>
              <a:ext cx="12536" cy="8345"/>
            </a:xfrm>
            <a:custGeom>
              <a:avLst/>
              <a:pathLst>
                <a:path w="12536" h="8345">
                  <a:moveTo>
                    <a:pt x="0" y="83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127910" y="3282360"/>
              <a:ext cx="12536" cy="363"/>
            </a:xfrm>
            <a:custGeom>
              <a:avLst/>
              <a:pathLst>
                <a:path w="12536" h="363">
                  <a:moveTo>
                    <a:pt x="0" y="36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140447" y="3280624"/>
              <a:ext cx="12536" cy="1735"/>
            </a:xfrm>
            <a:custGeom>
              <a:avLst/>
              <a:pathLst>
                <a:path w="12536" h="1735">
                  <a:moveTo>
                    <a:pt x="0" y="173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152984" y="3275080"/>
              <a:ext cx="12536" cy="5543"/>
            </a:xfrm>
            <a:custGeom>
              <a:avLst/>
              <a:pathLst>
                <a:path w="12536" h="5543">
                  <a:moveTo>
                    <a:pt x="0" y="554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165521" y="3272494"/>
              <a:ext cx="12536" cy="2586"/>
            </a:xfrm>
            <a:custGeom>
              <a:avLst/>
              <a:pathLst>
                <a:path w="12536" h="2586">
                  <a:moveTo>
                    <a:pt x="0" y="258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178057" y="3272494"/>
              <a:ext cx="12536" cy="6973"/>
            </a:xfrm>
            <a:custGeom>
              <a:avLst/>
              <a:pathLst>
                <a:path w="12536" h="6973">
                  <a:moveTo>
                    <a:pt x="0" y="0"/>
                  </a:moveTo>
                  <a:lnTo>
                    <a:pt x="12536" y="6973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190594" y="3279467"/>
              <a:ext cx="12536" cy="12426"/>
            </a:xfrm>
            <a:custGeom>
              <a:avLst/>
              <a:pathLst>
                <a:path w="12536" h="12426">
                  <a:moveTo>
                    <a:pt x="0" y="0"/>
                  </a:moveTo>
                  <a:lnTo>
                    <a:pt x="12536" y="12426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203131" y="3288885"/>
              <a:ext cx="12536" cy="3009"/>
            </a:xfrm>
            <a:custGeom>
              <a:avLst/>
              <a:pathLst>
                <a:path w="12536" h="3009">
                  <a:moveTo>
                    <a:pt x="0" y="300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215667" y="3281632"/>
              <a:ext cx="12536" cy="7253"/>
            </a:xfrm>
            <a:custGeom>
              <a:avLst/>
              <a:pathLst>
                <a:path w="12536" h="7253">
                  <a:moveTo>
                    <a:pt x="0" y="725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228204" y="3274820"/>
              <a:ext cx="12536" cy="6811"/>
            </a:xfrm>
            <a:custGeom>
              <a:avLst/>
              <a:pathLst>
                <a:path w="12536" h="6811">
                  <a:moveTo>
                    <a:pt x="0" y="681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240741" y="3269459"/>
              <a:ext cx="12536" cy="5361"/>
            </a:xfrm>
            <a:custGeom>
              <a:avLst/>
              <a:pathLst>
                <a:path w="12536" h="5361">
                  <a:moveTo>
                    <a:pt x="0" y="536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253278" y="3260158"/>
              <a:ext cx="12536" cy="9300"/>
            </a:xfrm>
            <a:custGeom>
              <a:avLst/>
              <a:pathLst>
                <a:path w="12536" h="9300">
                  <a:moveTo>
                    <a:pt x="0" y="93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5265814" y="3246679"/>
              <a:ext cx="12536" cy="13479"/>
            </a:xfrm>
            <a:custGeom>
              <a:avLst/>
              <a:pathLst>
                <a:path w="12536" h="13479">
                  <a:moveTo>
                    <a:pt x="0" y="1347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4224641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224641" y="443897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224641" y="432523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224641" y="421149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4224641" y="409776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26914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65778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504015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224641" y="438210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224641" y="4268367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224641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224641" y="404089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46346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85210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22820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275414" y="4111657"/>
              <a:ext cx="12536" cy="4062"/>
            </a:xfrm>
            <a:custGeom>
              <a:avLst/>
              <a:pathLst>
                <a:path w="12536" h="4062">
                  <a:moveTo>
                    <a:pt x="0" y="40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287951" y="4105255"/>
              <a:ext cx="12536" cy="6401"/>
            </a:xfrm>
            <a:custGeom>
              <a:avLst/>
              <a:pathLst>
                <a:path w="12536" h="6401">
                  <a:moveTo>
                    <a:pt x="0" y="640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300488" y="4097950"/>
              <a:ext cx="12536" cy="7305"/>
            </a:xfrm>
            <a:custGeom>
              <a:avLst/>
              <a:pathLst>
                <a:path w="12536" h="7305">
                  <a:moveTo>
                    <a:pt x="0" y="730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313024" y="4089755"/>
              <a:ext cx="12536" cy="8195"/>
            </a:xfrm>
            <a:custGeom>
              <a:avLst/>
              <a:pathLst>
                <a:path w="12536" h="8195">
                  <a:moveTo>
                    <a:pt x="0" y="819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325561" y="4084198"/>
              <a:ext cx="12536" cy="5556"/>
            </a:xfrm>
            <a:custGeom>
              <a:avLst/>
              <a:pathLst>
                <a:path w="12536" h="5556">
                  <a:moveTo>
                    <a:pt x="0" y="555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338098" y="4079193"/>
              <a:ext cx="12536" cy="5004"/>
            </a:xfrm>
            <a:custGeom>
              <a:avLst/>
              <a:pathLst>
                <a:path w="12536" h="5004">
                  <a:moveTo>
                    <a:pt x="0" y="500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4350635" y="4075235"/>
              <a:ext cx="12536" cy="3958"/>
            </a:xfrm>
            <a:custGeom>
              <a:avLst/>
              <a:pathLst>
                <a:path w="12536" h="3958">
                  <a:moveTo>
                    <a:pt x="0" y="395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4363171" y="4075235"/>
              <a:ext cx="12536" cy="51"/>
            </a:xfrm>
            <a:custGeom>
              <a:avLst/>
              <a:pathLst>
                <a:path w="12536" h="51">
                  <a:moveTo>
                    <a:pt x="0" y="0"/>
                  </a:moveTo>
                  <a:lnTo>
                    <a:pt x="12536" y="5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375708" y="4075287"/>
              <a:ext cx="12536" cy="6401"/>
            </a:xfrm>
            <a:custGeom>
              <a:avLst/>
              <a:pathLst>
                <a:path w="12536" h="6401">
                  <a:moveTo>
                    <a:pt x="0" y="0"/>
                  </a:moveTo>
                  <a:lnTo>
                    <a:pt x="12536" y="640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388245" y="4081689"/>
              <a:ext cx="12536" cy="7214"/>
            </a:xfrm>
            <a:custGeom>
              <a:avLst/>
              <a:pathLst>
                <a:path w="12536" h="7214">
                  <a:moveTo>
                    <a:pt x="0" y="0"/>
                  </a:moveTo>
                  <a:lnTo>
                    <a:pt x="12536" y="721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400781" y="4088903"/>
              <a:ext cx="12536" cy="7682"/>
            </a:xfrm>
            <a:custGeom>
              <a:avLst/>
              <a:pathLst>
                <a:path w="12536" h="7682">
                  <a:moveTo>
                    <a:pt x="0" y="0"/>
                  </a:moveTo>
                  <a:lnTo>
                    <a:pt x="12536" y="768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413318" y="4096585"/>
              <a:ext cx="12536" cy="5673"/>
            </a:xfrm>
            <a:custGeom>
              <a:avLst/>
              <a:pathLst>
                <a:path w="12536" h="5673">
                  <a:moveTo>
                    <a:pt x="0" y="0"/>
                  </a:moveTo>
                  <a:lnTo>
                    <a:pt x="12536" y="567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425855" y="4102259"/>
              <a:ext cx="12536" cy="3093"/>
            </a:xfrm>
            <a:custGeom>
              <a:avLst/>
              <a:pathLst>
                <a:path w="12536" h="3093">
                  <a:moveTo>
                    <a:pt x="0" y="0"/>
                  </a:moveTo>
                  <a:lnTo>
                    <a:pt x="12536" y="309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438391" y="4105164"/>
              <a:ext cx="12536" cy="188"/>
            </a:xfrm>
            <a:custGeom>
              <a:avLst/>
              <a:pathLst>
                <a:path w="12536" h="188">
                  <a:moveTo>
                    <a:pt x="0" y="18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450928" y="4105164"/>
              <a:ext cx="12536" cy="558"/>
            </a:xfrm>
            <a:custGeom>
              <a:avLst/>
              <a:pathLst>
                <a:path w="12536" h="558">
                  <a:moveTo>
                    <a:pt x="0" y="0"/>
                  </a:moveTo>
                  <a:lnTo>
                    <a:pt x="12536" y="55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463465" y="4105723"/>
              <a:ext cx="12536" cy="2671"/>
            </a:xfrm>
            <a:custGeom>
              <a:avLst/>
              <a:pathLst>
                <a:path w="12536" h="2671">
                  <a:moveTo>
                    <a:pt x="0" y="0"/>
                  </a:moveTo>
                  <a:lnTo>
                    <a:pt x="12536" y="267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476002" y="4108277"/>
              <a:ext cx="12536" cy="116"/>
            </a:xfrm>
            <a:custGeom>
              <a:avLst/>
              <a:pathLst>
                <a:path w="12536" h="116">
                  <a:moveTo>
                    <a:pt x="0" y="1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488538" y="4108277"/>
              <a:ext cx="12536" cy="97"/>
            </a:xfrm>
            <a:custGeom>
              <a:avLst/>
              <a:pathLst>
                <a:path w="12536" h="97">
                  <a:moveTo>
                    <a:pt x="0" y="0"/>
                  </a:moveTo>
                  <a:lnTo>
                    <a:pt x="12536" y="9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501075" y="4108375"/>
              <a:ext cx="12536" cy="272"/>
            </a:xfrm>
            <a:custGeom>
              <a:avLst/>
              <a:pathLst>
                <a:path w="12536" h="272">
                  <a:moveTo>
                    <a:pt x="0" y="0"/>
                  </a:moveTo>
                  <a:lnTo>
                    <a:pt x="12536" y="27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513612" y="4108648"/>
              <a:ext cx="12536" cy="2586"/>
            </a:xfrm>
            <a:custGeom>
              <a:avLst/>
              <a:pathLst>
                <a:path w="12536" h="2586">
                  <a:moveTo>
                    <a:pt x="0" y="0"/>
                  </a:moveTo>
                  <a:lnTo>
                    <a:pt x="12536" y="258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526148" y="4111235"/>
              <a:ext cx="12536" cy="571"/>
            </a:xfrm>
            <a:custGeom>
              <a:avLst/>
              <a:pathLst>
                <a:path w="12536" h="571">
                  <a:moveTo>
                    <a:pt x="0" y="0"/>
                  </a:moveTo>
                  <a:lnTo>
                    <a:pt x="12536" y="57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538685" y="4111807"/>
              <a:ext cx="12536" cy="1676"/>
            </a:xfrm>
            <a:custGeom>
              <a:avLst/>
              <a:pathLst>
                <a:path w="12536" h="1676">
                  <a:moveTo>
                    <a:pt x="0" y="0"/>
                  </a:moveTo>
                  <a:lnTo>
                    <a:pt x="12536" y="167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551222" y="4113483"/>
              <a:ext cx="12536" cy="2060"/>
            </a:xfrm>
            <a:custGeom>
              <a:avLst/>
              <a:pathLst>
                <a:path w="12536" h="2060">
                  <a:moveTo>
                    <a:pt x="0" y="0"/>
                  </a:moveTo>
                  <a:lnTo>
                    <a:pt x="12536" y="206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563759" y="4115544"/>
              <a:ext cx="12536" cy="3646"/>
            </a:xfrm>
            <a:custGeom>
              <a:avLst/>
              <a:pathLst>
                <a:path w="12536" h="3646">
                  <a:moveTo>
                    <a:pt x="0" y="0"/>
                  </a:moveTo>
                  <a:lnTo>
                    <a:pt x="12536" y="364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4576295" y="4119190"/>
              <a:ext cx="12536" cy="4724"/>
            </a:xfrm>
            <a:custGeom>
              <a:avLst/>
              <a:pathLst>
                <a:path w="12536" h="4724">
                  <a:moveTo>
                    <a:pt x="0" y="0"/>
                  </a:moveTo>
                  <a:lnTo>
                    <a:pt x="12536" y="472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588832" y="4123915"/>
              <a:ext cx="12536" cy="9748"/>
            </a:xfrm>
            <a:custGeom>
              <a:avLst/>
              <a:pathLst>
                <a:path w="12536" h="9748">
                  <a:moveTo>
                    <a:pt x="0" y="0"/>
                  </a:moveTo>
                  <a:lnTo>
                    <a:pt x="12536" y="974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601369" y="4133663"/>
              <a:ext cx="12536" cy="12342"/>
            </a:xfrm>
            <a:custGeom>
              <a:avLst/>
              <a:pathLst>
                <a:path w="12536" h="12342">
                  <a:moveTo>
                    <a:pt x="0" y="0"/>
                  </a:moveTo>
                  <a:lnTo>
                    <a:pt x="12536" y="1234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4613905" y="4146006"/>
              <a:ext cx="12536" cy="13609"/>
            </a:xfrm>
            <a:custGeom>
              <a:avLst/>
              <a:pathLst>
                <a:path w="12536" h="13609">
                  <a:moveTo>
                    <a:pt x="0" y="0"/>
                  </a:moveTo>
                  <a:lnTo>
                    <a:pt x="12536" y="1360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4626442" y="4159615"/>
              <a:ext cx="12536" cy="14090"/>
            </a:xfrm>
            <a:custGeom>
              <a:avLst/>
              <a:pathLst>
                <a:path w="12536" h="14090">
                  <a:moveTo>
                    <a:pt x="0" y="0"/>
                  </a:moveTo>
                  <a:lnTo>
                    <a:pt x="12536" y="1409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638979" y="4173705"/>
              <a:ext cx="12536" cy="14571"/>
            </a:xfrm>
            <a:custGeom>
              <a:avLst/>
              <a:pathLst>
                <a:path w="12536" h="14571">
                  <a:moveTo>
                    <a:pt x="0" y="0"/>
                  </a:moveTo>
                  <a:lnTo>
                    <a:pt x="12536" y="1457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4651516" y="4188277"/>
              <a:ext cx="12536" cy="21330"/>
            </a:xfrm>
            <a:custGeom>
              <a:avLst/>
              <a:pathLst>
                <a:path w="12536" h="21330">
                  <a:moveTo>
                    <a:pt x="0" y="0"/>
                  </a:moveTo>
                  <a:lnTo>
                    <a:pt x="12536" y="2133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4664052" y="4209607"/>
              <a:ext cx="12536" cy="23247"/>
            </a:xfrm>
            <a:custGeom>
              <a:avLst/>
              <a:pathLst>
                <a:path w="12536" h="23247">
                  <a:moveTo>
                    <a:pt x="0" y="0"/>
                  </a:moveTo>
                  <a:lnTo>
                    <a:pt x="12536" y="23247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4676589" y="4232855"/>
              <a:ext cx="12536" cy="17619"/>
            </a:xfrm>
            <a:custGeom>
              <a:avLst/>
              <a:pathLst>
                <a:path w="12536" h="17619">
                  <a:moveTo>
                    <a:pt x="0" y="0"/>
                  </a:moveTo>
                  <a:lnTo>
                    <a:pt x="12536" y="1761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4689126" y="4250474"/>
              <a:ext cx="12536" cy="20024"/>
            </a:xfrm>
            <a:custGeom>
              <a:avLst/>
              <a:pathLst>
                <a:path w="12536" h="20024">
                  <a:moveTo>
                    <a:pt x="0" y="0"/>
                  </a:moveTo>
                  <a:lnTo>
                    <a:pt x="12536" y="20024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4701662" y="4270498"/>
              <a:ext cx="12536" cy="24294"/>
            </a:xfrm>
            <a:custGeom>
              <a:avLst/>
              <a:pathLst>
                <a:path w="12536" h="24294">
                  <a:moveTo>
                    <a:pt x="0" y="0"/>
                  </a:moveTo>
                  <a:lnTo>
                    <a:pt x="12536" y="24294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4714199" y="4294793"/>
              <a:ext cx="12536" cy="19114"/>
            </a:xfrm>
            <a:custGeom>
              <a:avLst/>
              <a:pathLst>
                <a:path w="12536" h="19114">
                  <a:moveTo>
                    <a:pt x="0" y="0"/>
                  </a:moveTo>
                  <a:lnTo>
                    <a:pt x="12536" y="1911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4726736" y="4313907"/>
              <a:ext cx="12536" cy="17411"/>
            </a:xfrm>
            <a:custGeom>
              <a:avLst/>
              <a:pathLst>
                <a:path w="12536" h="17411">
                  <a:moveTo>
                    <a:pt x="0" y="0"/>
                  </a:moveTo>
                  <a:lnTo>
                    <a:pt x="12536" y="17411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4739272" y="4331318"/>
              <a:ext cx="12536" cy="20537"/>
            </a:xfrm>
            <a:custGeom>
              <a:avLst/>
              <a:pathLst>
                <a:path w="12536" h="20537">
                  <a:moveTo>
                    <a:pt x="0" y="0"/>
                  </a:moveTo>
                  <a:lnTo>
                    <a:pt x="12536" y="20537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4751809" y="4351856"/>
              <a:ext cx="12536" cy="19751"/>
            </a:xfrm>
            <a:custGeom>
              <a:avLst/>
              <a:pathLst>
                <a:path w="12536" h="19751">
                  <a:moveTo>
                    <a:pt x="0" y="0"/>
                  </a:moveTo>
                  <a:lnTo>
                    <a:pt x="12536" y="19751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4764346" y="4371607"/>
              <a:ext cx="12536" cy="20719"/>
            </a:xfrm>
            <a:custGeom>
              <a:avLst/>
              <a:pathLst>
                <a:path w="12536" h="20719">
                  <a:moveTo>
                    <a:pt x="0" y="0"/>
                  </a:moveTo>
                  <a:lnTo>
                    <a:pt x="12536" y="20719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4776883" y="4392327"/>
              <a:ext cx="12536" cy="20719"/>
            </a:xfrm>
            <a:custGeom>
              <a:avLst/>
              <a:pathLst>
                <a:path w="12536" h="20719">
                  <a:moveTo>
                    <a:pt x="0" y="0"/>
                  </a:moveTo>
                  <a:lnTo>
                    <a:pt x="12536" y="20719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4789419" y="4413046"/>
              <a:ext cx="12536" cy="17632"/>
            </a:xfrm>
            <a:custGeom>
              <a:avLst/>
              <a:pathLst>
                <a:path w="12536" h="17632">
                  <a:moveTo>
                    <a:pt x="0" y="0"/>
                  </a:moveTo>
                  <a:lnTo>
                    <a:pt x="12536" y="17632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4801956" y="4430679"/>
              <a:ext cx="12536" cy="14356"/>
            </a:xfrm>
            <a:custGeom>
              <a:avLst/>
              <a:pathLst>
                <a:path w="12536" h="14356">
                  <a:moveTo>
                    <a:pt x="0" y="0"/>
                  </a:moveTo>
                  <a:lnTo>
                    <a:pt x="12536" y="14356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4814493" y="4445035"/>
              <a:ext cx="12536" cy="12647"/>
            </a:xfrm>
            <a:custGeom>
              <a:avLst/>
              <a:pathLst>
                <a:path w="12536" h="12647">
                  <a:moveTo>
                    <a:pt x="0" y="0"/>
                  </a:moveTo>
                  <a:lnTo>
                    <a:pt x="12536" y="12647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4827029" y="4457683"/>
              <a:ext cx="12536" cy="2554"/>
            </a:xfrm>
            <a:custGeom>
              <a:avLst/>
              <a:pathLst>
                <a:path w="12536" h="2554">
                  <a:moveTo>
                    <a:pt x="0" y="0"/>
                  </a:moveTo>
                  <a:lnTo>
                    <a:pt x="12536" y="2554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4839566" y="4460237"/>
              <a:ext cx="12536" cy="1338"/>
            </a:xfrm>
            <a:custGeom>
              <a:avLst/>
              <a:pathLst>
                <a:path w="12536" h="1338">
                  <a:moveTo>
                    <a:pt x="0" y="0"/>
                  </a:moveTo>
                  <a:lnTo>
                    <a:pt x="12536" y="1338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4852103" y="4461576"/>
              <a:ext cx="12536" cy="610"/>
            </a:xfrm>
            <a:custGeom>
              <a:avLst/>
              <a:pathLst>
                <a:path w="12536" h="610">
                  <a:moveTo>
                    <a:pt x="0" y="0"/>
                  </a:moveTo>
                  <a:lnTo>
                    <a:pt x="12536" y="61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4864640" y="4461751"/>
              <a:ext cx="12536" cy="435"/>
            </a:xfrm>
            <a:custGeom>
              <a:avLst/>
              <a:pathLst>
                <a:path w="12536" h="435">
                  <a:moveTo>
                    <a:pt x="0" y="43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4877176" y="4460497"/>
              <a:ext cx="12536" cy="1254"/>
            </a:xfrm>
            <a:custGeom>
              <a:avLst/>
              <a:pathLst>
                <a:path w="12536" h="1254">
                  <a:moveTo>
                    <a:pt x="0" y="125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4889713" y="4459002"/>
              <a:ext cx="12536" cy="1494"/>
            </a:xfrm>
            <a:custGeom>
              <a:avLst/>
              <a:pathLst>
                <a:path w="12536" h="1494">
                  <a:moveTo>
                    <a:pt x="0" y="149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4902250" y="4457741"/>
              <a:ext cx="12536" cy="1260"/>
            </a:xfrm>
            <a:custGeom>
              <a:avLst/>
              <a:pathLst>
                <a:path w="12536" h="1260">
                  <a:moveTo>
                    <a:pt x="0" y="126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4914786" y="4456650"/>
              <a:ext cx="12536" cy="1091"/>
            </a:xfrm>
            <a:custGeom>
              <a:avLst/>
              <a:pathLst>
                <a:path w="12536" h="1091">
                  <a:moveTo>
                    <a:pt x="0" y="109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927323" y="4454979"/>
              <a:ext cx="12536" cy="1670"/>
            </a:xfrm>
            <a:custGeom>
              <a:avLst/>
              <a:pathLst>
                <a:path w="12536" h="1670">
                  <a:moveTo>
                    <a:pt x="0" y="167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939860" y="4452510"/>
              <a:ext cx="12536" cy="2469"/>
            </a:xfrm>
            <a:custGeom>
              <a:avLst/>
              <a:pathLst>
                <a:path w="12536" h="2469">
                  <a:moveTo>
                    <a:pt x="0" y="246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952397" y="4452510"/>
              <a:ext cx="12536" cy="2079"/>
            </a:xfrm>
            <a:custGeom>
              <a:avLst/>
              <a:pathLst>
                <a:path w="12536" h="2079">
                  <a:moveTo>
                    <a:pt x="0" y="0"/>
                  </a:moveTo>
                  <a:lnTo>
                    <a:pt x="12536" y="2079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964933" y="4454453"/>
              <a:ext cx="12536" cy="136"/>
            </a:xfrm>
            <a:custGeom>
              <a:avLst/>
              <a:pathLst>
                <a:path w="12536" h="136">
                  <a:moveTo>
                    <a:pt x="0" y="13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4977470" y="4454453"/>
              <a:ext cx="12536" cy="1663"/>
            </a:xfrm>
            <a:custGeom>
              <a:avLst/>
              <a:pathLst>
                <a:path w="12536" h="1663">
                  <a:moveTo>
                    <a:pt x="0" y="0"/>
                  </a:moveTo>
                  <a:lnTo>
                    <a:pt x="12536" y="1663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4990007" y="4456117"/>
              <a:ext cx="12536" cy="3262"/>
            </a:xfrm>
            <a:custGeom>
              <a:avLst/>
              <a:pathLst>
                <a:path w="12536" h="3262">
                  <a:moveTo>
                    <a:pt x="0" y="0"/>
                  </a:moveTo>
                  <a:lnTo>
                    <a:pt x="12536" y="3262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002543" y="4457657"/>
              <a:ext cx="12536" cy="1722"/>
            </a:xfrm>
            <a:custGeom>
              <a:avLst/>
              <a:pathLst>
                <a:path w="12536" h="1722">
                  <a:moveTo>
                    <a:pt x="0" y="172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015080" y="4455480"/>
              <a:ext cx="12536" cy="2177"/>
            </a:xfrm>
            <a:custGeom>
              <a:avLst/>
              <a:pathLst>
                <a:path w="12536" h="2177">
                  <a:moveTo>
                    <a:pt x="0" y="217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027617" y="4454160"/>
              <a:ext cx="12536" cy="1319"/>
            </a:xfrm>
            <a:custGeom>
              <a:avLst/>
              <a:pathLst>
                <a:path w="12536" h="1319">
                  <a:moveTo>
                    <a:pt x="0" y="13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040154" y="4449403"/>
              <a:ext cx="12536" cy="4757"/>
            </a:xfrm>
            <a:custGeom>
              <a:avLst/>
              <a:pathLst>
                <a:path w="12536" h="4757">
                  <a:moveTo>
                    <a:pt x="0" y="475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052690" y="4447167"/>
              <a:ext cx="12536" cy="2235"/>
            </a:xfrm>
            <a:custGeom>
              <a:avLst/>
              <a:pathLst>
                <a:path w="12536" h="2235">
                  <a:moveTo>
                    <a:pt x="0" y="223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065227" y="4442306"/>
              <a:ext cx="12536" cy="4861"/>
            </a:xfrm>
            <a:custGeom>
              <a:avLst/>
              <a:pathLst>
                <a:path w="12536" h="4861">
                  <a:moveTo>
                    <a:pt x="0" y="486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077764" y="4435631"/>
              <a:ext cx="12536" cy="6674"/>
            </a:xfrm>
            <a:custGeom>
              <a:avLst/>
              <a:pathLst>
                <a:path w="12536" h="6674">
                  <a:moveTo>
                    <a:pt x="0" y="667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090300" y="4434019"/>
              <a:ext cx="12536" cy="1611"/>
            </a:xfrm>
            <a:custGeom>
              <a:avLst/>
              <a:pathLst>
                <a:path w="12536" h="1611">
                  <a:moveTo>
                    <a:pt x="0" y="161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102837" y="4432713"/>
              <a:ext cx="12536" cy="1306"/>
            </a:xfrm>
            <a:custGeom>
              <a:avLst/>
              <a:pathLst>
                <a:path w="12536" h="1306">
                  <a:moveTo>
                    <a:pt x="0" y="130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115374" y="4431231"/>
              <a:ext cx="12536" cy="1481"/>
            </a:xfrm>
            <a:custGeom>
              <a:avLst/>
              <a:pathLst>
                <a:path w="12536" h="1481">
                  <a:moveTo>
                    <a:pt x="0" y="148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5127910" y="4428651"/>
              <a:ext cx="12536" cy="2580"/>
            </a:xfrm>
            <a:custGeom>
              <a:avLst/>
              <a:pathLst>
                <a:path w="12536" h="2580">
                  <a:moveTo>
                    <a:pt x="0" y="258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140447" y="4426149"/>
              <a:ext cx="12536" cy="2502"/>
            </a:xfrm>
            <a:custGeom>
              <a:avLst/>
              <a:pathLst>
                <a:path w="12536" h="2502">
                  <a:moveTo>
                    <a:pt x="0" y="250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5152984" y="4424225"/>
              <a:ext cx="12536" cy="1923"/>
            </a:xfrm>
            <a:custGeom>
              <a:avLst/>
              <a:pathLst>
                <a:path w="12536" h="1923">
                  <a:moveTo>
                    <a:pt x="0" y="192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5165521" y="4423049"/>
              <a:ext cx="12536" cy="1176"/>
            </a:xfrm>
            <a:custGeom>
              <a:avLst/>
              <a:pathLst>
                <a:path w="12536" h="1176">
                  <a:moveTo>
                    <a:pt x="0" y="117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178057" y="4422776"/>
              <a:ext cx="12536" cy="272"/>
            </a:xfrm>
            <a:custGeom>
              <a:avLst/>
              <a:pathLst>
                <a:path w="12536" h="272">
                  <a:moveTo>
                    <a:pt x="0" y="27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5190594" y="4422451"/>
              <a:ext cx="12536" cy="324"/>
            </a:xfrm>
            <a:custGeom>
              <a:avLst/>
              <a:pathLst>
                <a:path w="12536" h="324">
                  <a:moveTo>
                    <a:pt x="0" y="32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5203131" y="4421697"/>
              <a:ext cx="12536" cy="753"/>
            </a:xfrm>
            <a:custGeom>
              <a:avLst/>
              <a:pathLst>
                <a:path w="12536" h="753">
                  <a:moveTo>
                    <a:pt x="0" y="75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5215667" y="4420312"/>
              <a:ext cx="12536" cy="1384"/>
            </a:xfrm>
            <a:custGeom>
              <a:avLst/>
              <a:pathLst>
                <a:path w="12536" h="1384">
                  <a:moveTo>
                    <a:pt x="0" y="138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5228204" y="4418012"/>
              <a:ext cx="12536" cy="2300"/>
            </a:xfrm>
            <a:custGeom>
              <a:avLst/>
              <a:pathLst>
                <a:path w="12536" h="2300">
                  <a:moveTo>
                    <a:pt x="0" y="23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5240741" y="4416900"/>
              <a:ext cx="12536" cy="1111"/>
            </a:xfrm>
            <a:custGeom>
              <a:avLst/>
              <a:pathLst>
                <a:path w="12536" h="1111">
                  <a:moveTo>
                    <a:pt x="0" y="111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5253278" y="4415009"/>
              <a:ext cx="12536" cy="1891"/>
            </a:xfrm>
            <a:custGeom>
              <a:avLst/>
              <a:pathLst>
                <a:path w="12536" h="1891">
                  <a:moveTo>
                    <a:pt x="0" y="189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5265814" y="4411545"/>
              <a:ext cx="12536" cy="3464"/>
            </a:xfrm>
            <a:custGeom>
              <a:avLst/>
              <a:pathLst>
                <a:path w="12536" h="3464">
                  <a:moveTo>
                    <a:pt x="0" y="346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224641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707421" y="3334184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5707421" y="322044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5707421" y="3106711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5707421" y="299297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575192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14056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52293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5707421" y="327731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5707421" y="316358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5707421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5707421" y="293610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594624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33488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71098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5758195" y="3120724"/>
              <a:ext cx="12536" cy="1702"/>
            </a:xfrm>
            <a:custGeom>
              <a:avLst/>
              <a:pathLst>
                <a:path w="12536" h="1702">
                  <a:moveTo>
                    <a:pt x="0" y="0"/>
                  </a:moveTo>
                  <a:lnTo>
                    <a:pt x="12536" y="170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770732" y="3122426"/>
              <a:ext cx="12536" cy="1865"/>
            </a:xfrm>
            <a:custGeom>
              <a:avLst/>
              <a:pathLst>
                <a:path w="12536" h="1865">
                  <a:moveTo>
                    <a:pt x="0" y="0"/>
                  </a:moveTo>
                  <a:lnTo>
                    <a:pt x="12536" y="186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783268" y="3123024"/>
              <a:ext cx="12536" cy="1267"/>
            </a:xfrm>
            <a:custGeom>
              <a:avLst/>
              <a:pathLst>
                <a:path w="12536" h="1267">
                  <a:moveTo>
                    <a:pt x="0" y="126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795805" y="3123024"/>
              <a:ext cx="12536" cy="2047"/>
            </a:xfrm>
            <a:custGeom>
              <a:avLst/>
              <a:pathLst>
                <a:path w="12536" h="2047">
                  <a:moveTo>
                    <a:pt x="0" y="0"/>
                  </a:moveTo>
                  <a:lnTo>
                    <a:pt x="12536" y="204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5808342" y="3125072"/>
              <a:ext cx="12536" cy="3743"/>
            </a:xfrm>
            <a:custGeom>
              <a:avLst/>
              <a:pathLst>
                <a:path w="12536" h="3743">
                  <a:moveTo>
                    <a:pt x="0" y="0"/>
                  </a:moveTo>
                  <a:lnTo>
                    <a:pt x="12536" y="374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5820879" y="3128815"/>
              <a:ext cx="12536" cy="11081"/>
            </a:xfrm>
            <a:custGeom>
              <a:avLst/>
              <a:pathLst>
                <a:path w="12536" h="11081">
                  <a:moveTo>
                    <a:pt x="0" y="0"/>
                  </a:moveTo>
                  <a:lnTo>
                    <a:pt x="12536" y="1108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833415" y="3139896"/>
              <a:ext cx="12536" cy="10216"/>
            </a:xfrm>
            <a:custGeom>
              <a:avLst/>
              <a:pathLst>
                <a:path w="12536" h="10216">
                  <a:moveTo>
                    <a:pt x="0" y="0"/>
                  </a:moveTo>
                  <a:lnTo>
                    <a:pt x="12536" y="1021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5845952" y="3150113"/>
              <a:ext cx="12536" cy="7708"/>
            </a:xfrm>
            <a:custGeom>
              <a:avLst/>
              <a:pathLst>
                <a:path w="12536" h="7708">
                  <a:moveTo>
                    <a:pt x="0" y="0"/>
                  </a:moveTo>
                  <a:lnTo>
                    <a:pt x="12536" y="770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5858489" y="3157821"/>
              <a:ext cx="12536" cy="10665"/>
            </a:xfrm>
            <a:custGeom>
              <a:avLst/>
              <a:pathLst>
                <a:path w="12536" h="10665">
                  <a:moveTo>
                    <a:pt x="0" y="0"/>
                  </a:moveTo>
                  <a:lnTo>
                    <a:pt x="12536" y="1066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5871025" y="3168486"/>
              <a:ext cx="12536" cy="13271"/>
            </a:xfrm>
            <a:custGeom>
              <a:avLst/>
              <a:pathLst>
                <a:path w="12536" h="13271">
                  <a:moveTo>
                    <a:pt x="0" y="0"/>
                  </a:moveTo>
                  <a:lnTo>
                    <a:pt x="12536" y="13271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883562" y="3181758"/>
              <a:ext cx="12536" cy="12946"/>
            </a:xfrm>
            <a:custGeom>
              <a:avLst/>
              <a:pathLst>
                <a:path w="12536" h="12946">
                  <a:moveTo>
                    <a:pt x="0" y="0"/>
                  </a:moveTo>
                  <a:lnTo>
                    <a:pt x="12536" y="12946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5896099" y="3194704"/>
              <a:ext cx="12536" cy="15260"/>
            </a:xfrm>
            <a:custGeom>
              <a:avLst/>
              <a:pathLst>
                <a:path w="12536" h="15260">
                  <a:moveTo>
                    <a:pt x="0" y="0"/>
                  </a:moveTo>
                  <a:lnTo>
                    <a:pt x="12536" y="1526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5908636" y="3209965"/>
              <a:ext cx="12536" cy="15741"/>
            </a:xfrm>
            <a:custGeom>
              <a:avLst/>
              <a:pathLst>
                <a:path w="12536" h="15741">
                  <a:moveTo>
                    <a:pt x="0" y="0"/>
                  </a:moveTo>
                  <a:lnTo>
                    <a:pt x="12536" y="15741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5921172" y="3225706"/>
              <a:ext cx="12536" cy="10665"/>
            </a:xfrm>
            <a:custGeom>
              <a:avLst/>
              <a:pathLst>
                <a:path w="12536" h="10665">
                  <a:moveTo>
                    <a:pt x="0" y="0"/>
                  </a:moveTo>
                  <a:lnTo>
                    <a:pt x="12536" y="10665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5933709" y="3236371"/>
              <a:ext cx="12536" cy="7688"/>
            </a:xfrm>
            <a:custGeom>
              <a:avLst/>
              <a:pathLst>
                <a:path w="12536" h="7688">
                  <a:moveTo>
                    <a:pt x="0" y="0"/>
                  </a:moveTo>
                  <a:lnTo>
                    <a:pt x="12536" y="7688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5946246" y="3244060"/>
              <a:ext cx="12536" cy="6375"/>
            </a:xfrm>
            <a:custGeom>
              <a:avLst/>
              <a:pathLst>
                <a:path w="12536" h="6375">
                  <a:moveTo>
                    <a:pt x="0" y="0"/>
                  </a:moveTo>
                  <a:lnTo>
                    <a:pt x="12536" y="6375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5958782" y="3250435"/>
              <a:ext cx="12536" cy="5745"/>
            </a:xfrm>
            <a:custGeom>
              <a:avLst/>
              <a:pathLst>
                <a:path w="12536" h="5745">
                  <a:moveTo>
                    <a:pt x="0" y="0"/>
                  </a:moveTo>
                  <a:lnTo>
                    <a:pt x="12536" y="5745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5971319" y="3256181"/>
              <a:ext cx="12536" cy="5634"/>
            </a:xfrm>
            <a:custGeom>
              <a:avLst/>
              <a:pathLst>
                <a:path w="12536" h="5634">
                  <a:moveTo>
                    <a:pt x="0" y="0"/>
                  </a:moveTo>
                  <a:lnTo>
                    <a:pt x="12536" y="563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5983856" y="3261815"/>
              <a:ext cx="12536" cy="1540"/>
            </a:xfrm>
            <a:custGeom>
              <a:avLst/>
              <a:pathLst>
                <a:path w="12536" h="1540">
                  <a:moveTo>
                    <a:pt x="0" y="0"/>
                  </a:moveTo>
                  <a:lnTo>
                    <a:pt x="12536" y="154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996393" y="3261724"/>
              <a:ext cx="12536" cy="1631"/>
            </a:xfrm>
            <a:custGeom>
              <a:avLst/>
              <a:pathLst>
                <a:path w="12536" h="1631">
                  <a:moveTo>
                    <a:pt x="0" y="16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008929" y="3259034"/>
              <a:ext cx="12536" cy="2690"/>
            </a:xfrm>
            <a:custGeom>
              <a:avLst/>
              <a:pathLst>
                <a:path w="12536" h="2690">
                  <a:moveTo>
                    <a:pt x="0" y="269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021466" y="3256265"/>
              <a:ext cx="12536" cy="2768"/>
            </a:xfrm>
            <a:custGeom>
              <a:avLst/>
              <a:pathLst>
                <a:path w="12536" h="2768">
                  <a:moveTo>
                    <a:pt x="0" y="276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6034003" y="3255635"/>
              <a:ext cx="12536" cy="630"/>
            </a:xfrm>
            <a:custGeom>
              <a:avLst/>
              <a:pathLst>
                <a:path w="12536" h="630">
                  <a:moveTo>
                    <a:pt x="0" y="63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6046539" y="3253945"/>
              <a:ext cx="12536" cy="1689"/>
            </a:xfrm>
            <a:custGeom>
              <a:avLst/>
              <a:pathLst>
                <a:path w="12536" h="1689">
                  <a:moveTo>
                    <a:pt x="0" y="168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6059076" y="3252528"/>
              <a:ext cx="12536" cy="1416"/>
            </a:xfrm>
            <a:custGeom>
              <a:avLst/>
              <a:pathLst>
                <a:path w="12536" h="1416">
                  <a:moveTo>
                    <a:pt x="0" y="14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6071613" y="3251462"/>
              <a:ext cx="12536" cy="1065"/>
            </a:xfrm>
            <a:custGeom>
              <a:avLst/>
              <a:pathLst>
                <a:path w="12536" h="1065">
                  <a:moveTo>
                    <a:pt x="0" y="106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6084149" y="3249662"/>
              <a:ext cx="12536" cy="1800"/>
            </a:xfrm>
            <a:custGeom>
              <a:avLst/>
              <a:pathLst>
                <a:path w="12536" h="1800">
                  <a:moveTo>
                    <a:pt x="0" y="18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6096686" y="3249662"/>
              <a:ext cx="12536" cy="532"/>
            </a:xfrm>
            <a:custGeom>
              <a:avLst/>
              <a:pathLst>
                <a:path w="12536" h="532">
                  <a:moveTo>
                    <a:pt x="0" y="0"/>
                  </a:moveTo>
                  <a:lnTo>
                    <a:pt x="12536" y="532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6109223" y="3250195"/>
              <a:ext cx="12536" cy="2346"/>
            </a:xfrm>
            <a:custGeom>
              <a:avLst/>
              <a:pathLst>
                <a:path w="12536" h="2346">
                  <a:moveTo>
                    <a:pt x="0" y="0"/>
                  </a:moveTo>
                  <a:lnTo>
                    <a:pt x="12536" y="2346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6121760" y="3252541"/>
              <a:ext cx="12536" cy="623"/>
            </a:xfrm>
            <a:custGeom>
              <a:avLst/>
              <a:pathLst>
                <a:path w="12536" h="623">
                  <a:moveTo>
                    <a:pt x="0" y="0"/>
                  </a:moveTo>
                  <a:lnTo>
                    <a:pt x="12536" y="623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6134296" y="3253165"/>
              <a:ext cx="12536" cy="1052"/>
            </a:xfrm>
            <a:custGeom>
              <a:avLst/>
              <a:pathLst>
                <a:path w="12536" h="1052">
                  <a:moveTo>
                    <a:pt x="0" y="0"/>
                  </a:moveTo>
                  <a:lnTo>
                    <a:pt x="12536" y="1052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6146833" y="3254218"/>
              <a:ext cx="12536" cy="1163"/>
            </a:xfrm>
            <a:custGeom>
              <a:avLst/>
              <a:pathLst>
                <a:path w="12536" h="1163">
                  <a:moveTo>
                    <a:pt x="0" y="0"/>
                  </a:moveTo>
                  <a:lnTo>
                    <a:pt x="12536" y="116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6159370" y="3255381"/>
              <a:ext cx="12536" cy="175"/>
            </a:xfrm>
            <a:custGeom>
              <a:avLst/>
              <a:pathLst>
                <a:path w="12536" h="175">
                  <a:moveTo>
                    <a:pt x="0" y="0"/>
                  </a:moveTo>
                  <a:lnTo>
                    <a:pt x="12536" y="17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6171906" y="3252255"/>
              <a:ext cx="12536" cy="3301"/>
            </a:xfrm>
            <a:custGeom>
              <a:avLst/>
              <a:pathLst>
                <a:path w="12536" h="3301">
                  <a:moveTo>
                    <a:pt x="0" y="330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6184443" y="3248823"/>
              <a:ext cx="12536" cy="3431"/>
            </a:xfrm>
            <a:custGeom>
              <a:avLst/>
              <a:pathLst>
                <a:path w="12536" h="3431">
                  <a:moveTo>
                    <a:pt x="0" y="343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6196980" y="3247277"/>
              <a:ext cx="12536" cy="1546"/>
            </a:xfrm>
            <a:custGeom>
              <a:avLst/>
              <a:pathLst>
                <a:path w="12536" h="1546">
                  <a:moveTo>
                    <a:pt x="0" y="154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6209517" y="3244885"/>
              <a:ext cx="12536" cy="2391"/>
            </a:xfrm>
            <a:custGeom>
              <a:avLst/>
              <a:pathLst>
                <a:path w="12536" h="2391">
                  <a:moveTo>
                    <a:pt x="0" y="239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6222053" y="3243592"/>
              <a:ext cx="12536" cy="1293"/>
            </a:xfrm>
            <a:custGeom>
              <a:avLst/>
              <a:pathLst>
                <a:path w="12536" h="1293">
                  <a:moveTo>
                    <a:pt x="0" y="129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6234590" y="3242272"/>
              <a:ext cx="12536" cy="1319"/>
            </a:xfrm>
            <a:custGeom>
              <a:avLst/>
              <a:pathLst>
                <a:path w="12536" h="1319">
                  <a:moveTo>
                    <a:pt x="0" y="13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6247127" y="3242272"/>
              <a:ext cx="12536" cy="409"/>
            </a:xfrm>
            <a:custGeom>
              <a:avLst/>
              <a:pathLst>
                <a:path w="12536" h="409">
                  <a:moveTo>
                    <a:pt x="0" y="0"/>
                  </a:moveTo>
                  <a:lnTo>
                    <a:pt x="12536" y="409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6259663" y="3242682"/>
              <a:ext cx="12536" cy="2183"/>
            </a:xfrm>
            <a:custGeom>
              <a:avLst/>
              <a:pathLst>
                <a:path w="12536" h="2183">
                  <a:moveTo>
                    <a:pt x="0" y="0"/>
                  </a:moveTo>
                  <a:lnTo>
                    <a:pt x="12536" y="2183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6272200" y="3244638"/>
              <a:ext cx="12536" cy="227"/>
            </a:xfrm>
            <a:custGeom>
              <a:avLst/>
              <a:pathLst>
                <a:path w="12536" h="227">
                  <a:moveTo>
                    <a:pt x="0" y="22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6284737" y="3244118"/>
              <a:ext cx="12536" cy="519"/>
            </a:xfrm>
            <a:custGeom>
              <a:avLst/>
              <a:pathLst>
                <a:path w="12536" h="519">
                  <a:moveTo>
                    <a:pt x="0" y="5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297274" y="3244073"/>
              <a:ext cx="12536" cy="45"/>
            </a:xfrm>
            <a:custGeom>
              <a:avLst/>
              <a:pathLst>
                <a:path w="12536" h="45">
                  <a:moveTo>
                    <a:pt x="0" y="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6309810" y="3242760"/>
              <a:ext cx="12536" cy="1312"/>
            </a:xfrm>
            <a:custGeom>
              <a:avLst/>
              <a:pathLst>
                <a:path w="12536" h="1312">
                  <a:moveTo>
                    <a:pt x="0" y="131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6322347" y="3240251"/>
              <a:ext cx="12536" cy="2508"/>
            </a:xfrm>
            <a:custGeom>
              <a:avLst/>
              <a:pathLst>
                <a:path w="12536" h="2508">
                  <a:moveTo>
                    <a:pt x="0" y="250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6334884" y="3237151"/>
              <a:ext cx="12536" cy="3100"/>
            </a:xfrm>
            <a:custGeom>
              <a:avLst/>
              <a:pathLst>
                <a:path w="12536" h="3100">
                  <a:moveTo>
                    <a:pt x="0" y="31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6347420" y="3230938"/>
              <a:ext cx="12536" cy="6213"/>
            </a:xfrm>
            <a:custGeom>
              <a:avLst/>
              <a:pathLst>
                <a:path w="12536" h="6213">
                  <a:moveTo>
                    <a:pt x="0" y="621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6359957" y="3227675"/>
              <a:ext cx="12536" cy="3262"/>
            </a:xfrm>
            <a:custGeom>
              <a:avLst/>
              <a:pathLst>
                <a:path w="12536" h="3262">
                  <a:moveTo>
                    <a:pt x="0" y="32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6372494" y="3226642"/>
              <a:ext cx="12536" cy="1033"/>
            </a:xfrm>
            <a:custGeom>
              <a:avLst/>
              <a:pathLst>
                <a:path w="12536" h="1033">
                  <a:moveTo>
                    <a:pt x="0" y="103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6385030" y="3224016"/>
              <a:ext cx="12536" cy="2625"/>
            </a:xfrm>
            <a:custGeom>
              <a:avLst/>
              <a:pathLst>
                <a:path w="12536" h="2625">
                  <a:moveTo>
                    <a:pt x="0" y="26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6397567" y="3223145"/>
              <a:ext cx="12536" cy="870"/>
            </a:xfrm>
            <a:custGeom>
              <a:avLst/>
              <a:pathLst>
                <a:path w="12536" h="870">
                  <a:moveTo>
                    <a:pt x="0" y="87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6410104" y="3223145"/>
              <a:ext cx="12536" cy="0"/>
            </a:xfrm>
            <a:custGeom>
              <a:avLst/>
              <a:pathLst>
                <a:path w="12536" h="0">
                  <a:moveTo>
                    <a:pt x="0" y="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6422641" y="3223145"/>
              <a:ext cx="12536" cy="194"/>
            </a:xfrm>
            <a:custGeom>
              <a:avLst/>
              <a:pathLst>
                <a:path w="12536" h="194">
                  <a:moveTo>
                    <a:pt x="0" y="0"/>
                  </a:moveTo>
                  <a:lnTo>
                    <a:pt x="12536" y="19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6435177" y="3223340"/>
              <a:ext cx="12536" cy="1611"/>
            </a:xfrm>
            <a:custGeom>
              <a:avLst/>
              <a:pathLst>
                <a:path w="12536" h="1611">
                  <a:moveTo>
                    <a:pt x="0" y="0"/>
                  </a:moveTo>
                  <a:lnTo>
                    <a:pt x="12536" y="1611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6447714" y="3224952"/>
              <a:ext cx="12536" cy="2755"/>
            </a:xfrm>
            <a:custGeom>
              <a:avLst/>
              <a:pathLst>
                <a:path w="12536" h="2755">
                  <a:moveTo>
                    <a:pt x="0" y="0"/>
                  </a:moveTo>
                  <a:lnTo>
                    <a:pt x="12536" y="2755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6460251" y="3227707"/>
              <a:ext cx="12536" cy="474"/>
            </a:xfrm>
            <a:custGeom>
              <a:avLst/>
              <a:pathLst>
                <a:path w="12536" h="474">
                  <a:moveTo>
                    <a:pt x="0" y="0"/>
                  </a:moveTo>
                  <a:lnTo>
                    <a:pt x="12536" y="47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6472787" y="3228182"/>
              <a:ext cx="12536" cy="461"/>
            </a:xfrm>
            <a:custGeom>
              <a:avLst/>
              <a:pathLst>
                <a:path w="12536" h="461">
                  <a:moveTo>
                    <a:pt x="0" y="0"/>
                  </a:moveTo>
                  <a:lnTo>
                    <a:pt x="12536" y="46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6485324" y="3223132"/>
              <a:ext cx="12536" cy="5511"/>
            </a:xfrm>
            <a:custGeom>
              <a:avLst/>
              <a:pathLst>
                <a:path w="12536" h="5511">
                  <a:moveTo>
                    <a:pt x="0" y="551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6497861" y="3223132"/>
              <a:ext cx="12536" cy="97"/>
            </a:xfrm>
            <a:custGeom>
              <a:avLst/>
              <a:pathLst>
                <a:path w="12536" h="97">
                  <a:moveTo>
                    <a:pt x="0" y="0"/>
                  </a:moveTo>
                  <a:lnTo>
                    <a:pt x="12536" y="9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6510398" y="3223230"/>
              <a:ext cx="12536" cy="0"/>
            </a:xfrm>
            <a:custGeom>
              <a:avLst/>
              <a:pathLst>
                <a:path w="12536" h="0">
                  <a:moveTo>
                    <a:pt x="0" y="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6522934" y="3223230"/>
              <a:ext cx="12536" cy="409"/>
            </a:xfrm>
            <a:custGeom>
              <a:avLst/>
              <a:pathLst>
                <a:path w="12536" h="409">
                  <a:moveTo>
                    <a:pt x="0" y="0"/>
                  </a:moveTo>
                  <a:lnTo>
                    <a:pt x="12536" y="40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535471" y="3221345"/>
              <a:ext cx="12536" cy="2294"/>
            </a:xfrm>
            <a:custGeom>
              <a:avLst/>
              <a:pathLst>
                <a:path w="12536" h="2294">
                  <a:moveTo>
                    <a:pt x="0" y="229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548008" y="3221345"/>
              <a:ext cx="12536" cy="1566"/>
            </a:xfrm>
            <a:custGeom>
              <a:avLst/>
              <a:pathLst>
                <a:path w="12536" h="1566">
                  <a:moveTo>
                    <a:pt x="0" y="0"/>
                  </a:moveTo>
                  <a:lnTo>
                    <a:pt x="12536" y="156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6560544" y="3222911"/>
              <a:ext cx="12536" cy="90"/>
            </a:xfrm>
            <a:custGeom>
              <a:avLst/>
              <a:pathLst>
                <a:path w="12536" h="90">
                  <a:moveTo>
                    <a:pt x="0" y="0"/>
                  </a:moveTo>
                  <a:lnTo>
                    <a:pt x="12536" y="9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6573081" y="3223002"/>
              <a:ext cx="12536" cy="6902"/>
            </a:xfrm>
            <a:custGeom>
              <a:avLst/>
              <a:pathLst>
                <a:path w="12536" h="6902">
                  <a:moveTo>
                    <a:pt x="0" y="0"/>
                  </a:moveTo>
                  <a:lnTo>
                    <a:pt x="12536" y="6902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6585618" y="3229007"/>
              <a:ext cx="12536" cy="896"/>
            </a:xfrm>
            <a:custGeom>
              <a:avLst/>
              <a:pathLst>
                <a:path w="12536" h="896">
                  <a:moveTo>
                    <a:pt x="0" y="89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6598155" y="3225927"/>
              <a:ext cx="12536" cy="3080"/>
            </a:xfrm>
            <a:custGeom>
              <a:avLst/>
              <a:pathLst>
                <a:path w="12536" h="3080">
                  <a:moveTo>
                    <a:pt x="0" y="308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6610691" y="3223892"/>
              <a:ext cx="12536" cy="2034"/>
            </a:xfrm>
            <a:custGeom>
              <a:avLst/>
              <a:pathLst>
                <a:path w="12536" h="2034">
                  <a:moveTo>
                    <a:pt x="0" y="203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6623228" y="3218895"/>
              <a:ext cx="12536" cy="4997"/>
            </a:xfrm>
            <a:custGeom>
              <a:avLst/>
              <a:pathLst>
                <a:path w="12536" h="4997">
                  <a:moveTo>
                    <a:pt x="0" y="499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635765" y="3213565"/>
              <a:ext cx="12536" cy="5329"/>
            </a:xfrm>
            <a:custGeom>
              <a:avLst/>
              <a:pathLst>
                <a:path w="12536" h="5329">
                  <a:moveTo>
                    <a:pt x="0" y="532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6648301" y="3210835"/>
              <a:ext cx="12536" cy="2729"/>
            </a:xfrm>
            <a:custGeom>
              <a:avLst/>
              <a:pathLst>
                <a:path w="12536" h="2729">
                  <a:moveTo>
                    <a:pt x="0" y="272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6660838" y="3204206"/>
              <a:ext cx="12536" cy="6629"/>
            </a:xfrm>
            <a:custGeom>
              <a:avLst/>
              <a:pathLst>
                <a:path w="12536" h="6629">
                  <a:moveTo>
                    <a:pt x="0" y="662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6673375" y="3182941"/>
              <a:ext cx="12536" cy="21265"/>
            </a:xfrm>
            <a:custGeom>
              <a:avLst/>
              <a:pathLst>
                <a:path w="12536" h="21265">
                  <a:moveTo>
                    <a:pt x="0" y="2126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6685911" y="3165815"/>
              <a:ext cx="12536" cy="17125"/>
            </a:xfrm>
            <a:custGeom>
              <a:avLst/>
              <a:pathLst>
                <a:path w="12536" h="17125">
                  <a:moveTo>
                    <a:pt x="0" y="1712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6698448" y="3154526"/>
              <a:ext cx="12536" cy="11289"/>
            </a:xfrm>
            <a:custGeom>
              <a:avLst/>
              <a:pathLst>
                <a:path w="12536" h="11289">
                  <a:moveTo>
                    <a:pt x="0" y="1128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6710985" y="3148696"/>
              <a:ext cx="12536" cy="5829"/>
            </a:xfrm>
            <a:custGeom>
              <a:avLst/>
              <a:pathLst>
                <a:path w="12536" h="5829">
                  <a:moveTo>
                    <a:pt x="0" y="582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6723522" y="3136588"/>
              <a:ext cx="12536" cy="12108"/>
            </a:xfrm>
            <a:custGeom>
              <a:avLst/>
              <a:pathLst>
                <a:path w="12536" h="12108">
                  <a:moveTo>
                    <a:pt x="0" y="1210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6736058" y="3125637"/>
              <a:ext cx="12536" cy="10951"/>
            </a:xfrm>
            <a:custGeom>
              <a:avLst/>
              <a:pathLst>
                <a:path w="12536" h="10951">
                  <a:moveTo>
                    <a:pt x="0" y="109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6748595" y="3124506"/>
              <a:ext cx="12536" cy="1130"/>
            </a:xfrm>
            <a:custGeom>
              <a:avLst/>
              <a:pathLst>
                <a:path w="12536" h="1130">
                  <a:moveTo>
                    <a:pt x="0" y="113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5707421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5707421" y="443897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5707421" y="432523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5707421" y="421149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5707421" y="4097762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575192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614056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652293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5707421" y="438210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5707421" y="4268367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5707421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5707421" y="404089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594624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633488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671098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758195" y="4078433"/>
              <a:ext cx="12536" cy="6947"/>
            </a:xfrm>
            <a:custGeom>
              <a:avLst/>
              <a:pathLst>
                <a:path w="12536" h="6947">
                  <a:moveTo>
                    <a:pt x="0" y="694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770732" y="4073331"/>
              <a:ext cx="12536" cy="5101"/>
            </a:xfrm>
            <a:custGeom>
              <a:avLst/>
              <a:pathLst>
                <a:path w="12536" h="5101">
                  <a:moveTo>
                    <a:pt x="0" y="510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783268" y="4071570"/>
              <a:ext cx="12536" cy="1761"/>
            </a:xfrm>
            <a:custGeom>
              <a:avLst/>
              <a:pathLst>
                <a:path w="12536" h="1761">
                  <a:moveTo>
                    <a:pt x="0" y="176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795805" y="4070380"/>
              <a:ext cx="12536" cy="1189"/>
            </a:xfrm>
            <a:custGeom>
              <a:avLst/>
              <a:pathLst>
                <a:path w="12536" h="1189">
                  <a:moveTo>
                    <a:pt x="0" y="118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808342" y="4070380"/>
              <a:ext cx="12536" cy="2274"/>
            </a:xfrm>
            <a:custGeom>
              <a:avLst/>
              <a:pathLst>
                <a:path w="12536" h="2274">
                  <a:moveTo>
                    <a:pt x="0" y="0"/>
                  </a:moveTo>
                  <a:lnTo>
                    <a:pt x="12536" y="227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5820879" y="4072655"/>
              <a:ext cx="12536" cy="6206"/>
            </a:xfrm>
            <a:custGeom>
              <a:avLst/>
              <a:pathLst>
                <a:path w="12536" h="6206">
                  <a:moveTo>
                    <a:pt x="0" y="0"/>
                  </a:moveTo>
                  <a:lnTo>
                    <a:pt x="12536" y="620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5833415" y="4077666"/>
              <a:ext cx="12536" cy="1195"/>
            </a:xfrm>
            <a:custGeom>
              <a:avLst/>
              <a:pathLst>
                <a:path w="12536" h="1195">
                  <a:moveTo>
                    <a:pt x="0" y="119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5845952" y="4077666"/>
              <a:ext cx="12536" cy="1813"/>
            </a:xfrm>
            <a:custGeom>
              <a:avLst/>
              <a:pathLst>
                <a:path w="12536" h="1813">
                  <a:moveTo>
                    <a:pt x="0" y="0"/>
                  </a:moveTo>
                  <a:lnTo>
                    <a:pt x="12536" y="181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5858489" y="4079479"/>
              <a:ext cx="12536" cy="2957"/>
            </a:xfrm>
            <a:custGeom>
              <a:avLst/>
              <a:pathLst>
                <a:path w="12536" h="2957">
                  <a:moveTo>
                    <a:pt x="0" y="0"/>
                  </a:moveTo>
                  <a:lnTo>
                    <a:pt x="12536" y="295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871025" y="4081910"/>
              <a:ext cx="12536" cy="526"/>
            </a:xfrm>
            <a:custGeom>
              <a:avLst/>
              <a:pathLst>
                <a:path w="12536" h="526">
                  <a:moveTo>
                    <a:pt x="0" y="52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5883562" y="4080929"/>
              <a:ext cx="12536" cy="981"/>
            </a:xfrm>
            <a:custGeom>
              <a:avLst/>
              <a:pathLst>
                <a:path w="12536" h="981">
                  <a:moveTo>
                    <a:pt x="0" y="98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5896099" y="4078335"/>
              <a:ext cx="12536" cy="2593"/>
            </a:xfrm>
            <a:custGeom>
              <a:avLst/>
              <a:pathLst>
                <a:path w="12536" h="2593">
                  <a:moveTo>
                    <a:pt x="0" y="259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5908636" y="4075768"/>
              <a:ext cx="12536" cy="2567"/>
            </a:xfrm>
            <a:custGeom>
              <a:avLst/>
              <a:pathLst>
                <a:path w="12536" h="2567">
                  <a:moveTo>
                    <a:pt x="0" y="256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5921172" y="4073130"/>
              <a:ext cx="12536" cy="2638"/>
            </a:xfrm>
            <a:custGeom>
              <a:avLst/>
              <a:pathLst>
                <a:path w="12536" h="2638">
                  <a:moveTo>
                    <a:pt x="0" y="263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5933709" y="4072116"/>
              <a:ext cx="12536" cy="1013"/>
            </a:xfrm>
            <a:custGeom>
              <a:avLst/>
              <a:pathLst>
                <a:path w="12536" h="1013">
                  <a:moveTo>
                    <a:pt x="0" y="101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5946246" y="4071141"/>
              <a:ext cx="12536" cy="974"/>
            </a:xfrm>
            <a:custGeom>
              <a:avLst/>
              <a:pathLst>
                <a:path w="12536" h="974">
                  <a:moveTo>
                    <a:pt x="0" y="97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5958782" y="4069380"/>
              <a:ext cx="12536" cy="1761"/>
            </a:xfrm>
            <a:custGeom>
              <a:avLst/>
              <a:pathLst>
                <a:path w="12536" h="1761">
                  <a:moveTo>
                    <a:pt x="0" y="176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5971319" y="4068931"/>
              <a:ext cx="12536" cy="448"/>
            </a:xfrm>
            <a:custGeom>
              <a:avLst/>
              <a:pathLst>
                <a:path w="12536" h="448">
                  <a:moveTo>
                    <a:pt x="0" y="44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5983856" y="4068353"/>
              <a:ext cx="12536" cy="578"/>
            </a:xfrm>
            <a:custGeom>
              <a:avLst/>
              <a:pathLst>
                <a:path w="12536" h="578">
                  <a:moveTo>
                    <a:pt x="0" y="57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996393" y="4068236"/>
              <a:ext cx="12536" cy="116"/>
            </a:xfrm>
            <a:custGeom>
              <a:avLst/>
              <a:pathLst>
                <a:path w="12536" h="116">
                  <a:moveTo>
                    <a:pt x="0" y="1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008929" y="4068236"/>
              <a:ext cx="12536" cy="675"/>
            </a:xfrm>
            <a:custGeom>
              <a:avLst/>
              <a:pathLst>
                <a:path w="12536" h="675">
                  <a:moveTo>
                    <a:pt x="0" y="0"/>
                  </a:moveTo>
                  <a:lnTo>
                    <a:pt x="12536" y="67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021466" y="4068522"/>
              <a:ext cx="12536" cy="389"/>
            </a:xfrm>
            <a:custGeom>
              <a:avLst/>
              <a:pathLst>
                <a:path w="12536" h="389">
                  <a:moveTo>
                    <a:pt x="0" y="38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034003" y="4067274"/>
              <a:ext cx="12536" cy="1247"/>
            </a:xfrm>
            <a:custGeom>
              <a:avLst/>
              <a:pathLst>
                <a:path w="12536" h="1247">
                  <a:moveTo>
                    <a:pt x="0" y="124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046539" y="4067274"/>
              <a:ext cx="12536" cy="1065"/>
            </a:xfrm>
            <a:custGeom>
              <a:avLst/>
              <a:pathLst>
                <a:path w="12536" h="1065">
                  <a:moveTo>
                    <a:pt x="0" y="0"/>
                  </a:moveTo>
                  <a:lnTo>
                    <a:pt x="12536" y="106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6059076" y="4068340"/>
              <a:ext cx="12536" cy="1351"/>
            </a:xfrm>
            <a:custGeom>
              <a:avLst/>
              <a:pathLst>
                <a:path w="12536" h="1351">
                  <a:moveTo>
                    <a:pt x="0" y="0"/>
                  </a:moveTo>
                  <a:lnTo>
                    <a:pt x="12536" y="135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071613" y="4069692"/>
              <a:ext cx="12536" cy="7311"/>
            </a:xfrm>
            <a:custGeom>
              <a:avLst/>
              <a:pathLst>
                <a:path w="12536" h="7311">
                  <a:moveTo>
                    <a:pt x="0" y="0"/>
                  </a:moveTo>
                  <a:lnTo>
                    <a:pt x="12536" y="731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084149" y="4077003"/>
              <a:ext cx="12536" cy="14928"/>
            </a:xfrm>
            <a:custGeom>
              <a:avLst/>
              <a:pathLst>
                <a:path w="12536" h="14928">
                  <a:moveTo>
                    <a:pt x="0" y="0"/>
                  </a:moveTo>
                  <a:lnTo>
                    <a:pt x="12536" y="1492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096686" y="4091932"/>
              <a:ext cx="12536" cy="22422"/>
            </a:xfrm>
            <a:custGeom>
              <a:avLst/>
              <a:pathLst>
                <a:path w="12536" h="22422">
                  <a:moveTo>
                    <a:pt x="0" y="0"/>
                  </a:moveTo>
                  <a:lnTo>
                    <a:pt x="12536" y="2242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109223" y="4114354"/>
              <a:ext cx="12536" cy="16560"/>
            </a:xfrm>
            <a:custGeom>
              <a:avLst/>
              <a:pathLst>
                <a:path w="12536" h="16560">
                  <a:moveTo>
                    <a:pt x="0" y="0"/>
                  </a:moveTo>
                  <a:lnTo>
                    <a:pt x="12536" y="1656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121760" y="4130914"/>
              <a:ext cx="12536" cy="16612"/>
            </a:xfrm>
            <a:custGeom>
              <a:avLst/>
              <a:pathLst>
                <a:path w="12536" h="16612">
                  <a:moveTo>
                    <a:pt x="0" y="0"/>
                  </a:moveTo>
                  <a:lnTo>
                    <a:pt x="12536" y="1661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134296" y="4147526"/>
              <a:ext cx="12536" cy="22292"/>
            </a:xfrm>
            <a:custGeom>
              <a:avLst/>
              <a:pathLst>
                <a:path w="12536" h="22292">
                  <a:moveTo>
                    <a:pt x="0" y="0"/>
                  </a:moveTo>
                  <a:lnTo>
                    <a:pt x="12536" y="22292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6146833" y="4169819"/>
              <a:ext cx="12536" cy="24781"/>
            </a:xfrm>
            <a:custGeom>
              <a:avLst/>
              <a:pathLst>
                <a:path w="12536" h="24781">
                  <a:moveTo>
                    <a:pt x="0" y="0"/>
                  </a:moveTo>
                  <a:lnTo>
                    <a:pt x="12536" y="24781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6159370" y="4194600"/>
              <a:ext cx="12536" cy="24879"/>
            </a:xfrm>
            <a:custGeom>
              <a:avLst/>
              <a:pathLst>
                <a:path w="12536" h="24879">
                  <a:moveTo>
                    <a:pt x="0" y="0"/>
                  </a:moveTo>
                  <a:lnTo>
                    <a:pt x="12536" y="2487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6171906" y="4219479"/>
              <a:ext cx="12536" cy="27738"/>
            </a:xfrm>
            <a:custGeom>
              <a:avLst/>
              <a:pathLst>
                <a:path w="12536" h="27738">
                  <a:moveTo>
                    <a:pt x="0" y="0"/>
                  </a:moveTo>
                  <a:lnTo>
                    <a:pt x="12536" y="27738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6184443" y="4247218"/>
              <a:ext cx="12536" cy="26360"/>
            </a:xfrm>
            <a:custGeom>
              <a:avLst/>
              <a:pathLst>
                <a:path w="12536" h="26360">
                  <a:moveTo>
                    <a:pt x="0" y="0"/>
                  </a:moveTo>
                  <a:lnTo>
                    <a:pt x="12536" y="2636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6196980" y="4273579"/>
              <a:ext cx="12536" cy="19309"/>
            </a:xfrm>
            <a:custGeom>
              <a:avLst/>
              <a:pathLst>
                <a:path w="12536" h="19309">
                  <a:moveTo>
                    <a:pt x="0" y="0"/>
                  </a:moveTo>
                  <a:lnTo>
                    <a:pt x="12536" y="1930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6209517" y="4292888"/>
              <a:ext cx="12536" cy="18431"/>
            </a:xfrm>
            <a:custGeom>
              <a:avLst/>
              <a:pathLst>
                <a:path w="12536" h="18431">
                  <a:moveTo>
                    <a:pt x="0" y="0"/>
                  </a:moveTo>
                  <a:lnTo>
                    <a:pt x="12536" y="18431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6222053" y="4311320"/>
              <a:ext cx="12536" cy="13986"/>
            </a:xfrm>
            <a:custGeom>
              <a:avLst/>
              <a:pathLst>
                <a:path w="12536" h="13986">
                  <a:moveTo>
                    <a:pt x="0" y="0"/>
                  </a:moveTo>
                  <a:lnTo>
                    <a:pt x="12536" y="13986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6234590" y="4325306"/>
              <a:ext cx="12536" cy="11438"/>
            </a:xfrm>
            <a:custGeom>
              <a:avLst/>
              <a:pathLst>
                <a:path w="12536" h="11438">
                  <a:moveTo>
                    <a:pt x="0" y="0"/>
                  </a:moveTo>
                  <a:lnTo>
                    <a:pt x="12536" y="11438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6247127" y="4336745"/>
              <a:ext cx="12536" cy="8708"/>
            </a:xfrm>
            <a:custGeom>
              <a:avLst/>
              <a:pathLst>
                <a:path w="12536" h="8708">
                  <a:moveTo>
                    <a:pt x="0" y="0"/>
                  </a:moveTo>
                  <a:lnTo>
                    <a:pt x="12536" y="8708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6259663" y="4345454"/>
              <a:ext cx="12536" cy="7870"/>
            </a:xfrm>
            <a:custGeom>
              <a:avLst/>
              <a:pathLst>
                <a:path w="12536" h="7870">
                  <a:moveTo>
                    <a:pt x="0" y="0"/>
                  </a:moveTo>
                  <a:lnTo>
                    <a:pt x="12536" y="787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6272200" y="4353325"/>
              <a:ext cx="12536" cy="6336"/>
            </a:xfrm>
            <a:custGeom>
              <a:avLst/>
              <a:pathLst>
                <a:path w="12536" h="6336">
                  <a:moveTo>
                    <a:pt x="0" y="0"/>
                  </a:moveTo>
                  <a:lnTo>
                    <a:pt x="12536" y="6336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6284737" y="4359661"/>
              <a:ext cx="12536" cy="2268"/>
            </a:xfrm>
            <a:custGeom>
              <a:avLst/>
              <a:pathLst>
                <a:path w="12536" h="2268">
                  <a:moveTo>
                    <a:pt x="0" y="0"/>
                  </a:moveTo>
                  <a:lnTo>
                    <a:pt x="12536" y="2268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297274" y="4361930"/>
              <a:ext cx="12536" cy="1429"/>
            </a:xfrm>
            <a:custGeom>
              <a:avLst/>
              <a:pathLst>
                <a:path w="12536" h="1429">
                  <a:moveTo>
                    <a:pt x="0" y="0"/>
                  </a:moveTo>
                  <a:lnTo>
                    <a:pt x="12536" y="1429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309810" y="4363360"/>
              <a:ext cx="12536" cy="1000"/>
            </a:xfrm>
            <a:custGeom>
              <a:avLst/>
              <a:pathLst>
                <a:path w="12536" h="1000">
                  <a:moveTo>
                    <a:pt x="0" y="0"/>
                  </a:moveTo>
                  <a:lnTo>
                    <a:pt x="12536" y="100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322347" y="4364198"/>
              <a:ext cx="12536" cy="162"/>
            </a:xfrm>
            <a:custGeom>
              <a:avLst/>
              <a:pathLst>
                <a:path w="12536" h="162">
                  <a:moveTo>
                    <a:pt x="0" y="1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6334884" y="4364198"/>
              <a:ext cx="12536" cy="760"/>
            </a:xfrm>
            <a:custGeom>
              <a:avLst/>
              <a:pathLst>
                <a:path w="12536" h="760">
                  <a:moveTo>
                    <a:pt x="0" y="0"/>
                  </a:moveTo>
                  <a:lnTo>
                    <a:pt x="12536" y="76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347420" y="4364958"/>
              <a:ext cx="12536" cy="1046"/>
            </a:xfrm>
            <a:custGeom>
              <a:avLst/>
              <a:pathLst>
                <a:path w="12536" h="1046">
                  <a:moveTo>
                    <a:pt x="0" y="0"/>
                  </a:moveTo>
                  <a:lnTo>
                    <a:pt x="12536" y="1046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359957" y="4366005"/>
              <a:ext cx="12536" cy="220"/>
            </a:xfrm>
            <a:custGeom>
              <a:avLst/>
              <a:pathLst>
                <a:path w="12536" h="220">
                  <a:moveTo>
                    <a:pt x="0" y="0"/>
                  </a:moveTo>
                  <a:lnTo>
                    <a:pt x="12536" y="22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372494" y="4366226"/>
              <a:ext cx="12536" cy="500"/>
            </a:xfrm>
            <a:custGeom>
              <a:avLst/>
              <a:pathLst>
                <a:path w="12536" h="500">
                  <a:moveTo>
                    <a:pt x="0" y="0"/>
                  </a:moveTo>
                  <a:lnTo>
                    <a:pt x="12536" y="50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385030" y="4366596"/>
              <a:ext cx="12536" cy="129"/>
            </a:xfrm>
            <a:custGeom>
              <a:avLst/>
              <a:pathLst>
                <a:path w="12536" h="129">
                  <a:moveTo>
                    <a:pt x="0" y="12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6397567" y="4365758"/>
              <a:ext cx="12536" cy="838"/>
            </a:xfrm>
            <a:custGeom>
              <a:avLst/>
              <a:pathLst>
                <a:path w="12536" h="838">
                  <a:moveTo>
                    <a:pt x="0" y="83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6410104" y="4365290"/>
              <a:ext cx="12536" cy="467"/>
            </a:xfrm>
            <a:custGeom>
              <a:avLst/>
              <a:pathLst>
                <a:path w="12536" h="467">
                  <a:moveTo>
                    <a:pt x="0" y="46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6422641" y="4364471"/>
              <a:ext cx="12536" cy="818"/>
            </a:xfrm>
            <a:custGeom>
              <a:avLst/>
              <a:pathLst>
                <a:path w="12536" h="818">
                  <a:moveTo>
                    <a:pt x="0" y="81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6435177" y="4362352"/>
              <a:ext cx="12536" cy="2118"/>
            </a:xfrm>
            <a:custGeom>
              <a:avLst/>
              <a:pathLst>
                <a:path w="12536" h="2118">
                  <a:moveTo>
                    <a:pt x="0" y="211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6447714" y="4358914"/>
              <a:ext cx="12536" cy="3438"/>
            </a:xfrm>
            <a:custGeom>
              <a:avLst/>
              <a:pathLst>
                <a:path w="12536" h="3438">
                  <a:moveTo>
                    <a:pt x="0" y="343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6460251" y="4358914"/>
              <a:ext cx="12536" cy="3100"/>
            </a:xfrm>
            <a:custGeom>
              <a:avLst/>
              <a:pathLst>
                <a:path w="12536" h="3100">
                  <a:moveTo>
                    <a:pt x="0" y="0"/>
                  </a:moveTo>
                  <a:lnTo>
                    <a:pt x="12536" y="310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6472787" y="4361202"/>
              <a:ext cx="12536" cy="812"/>
            </a:xfrm>
            <a:custGeom>
              <a:avLst/>
              <a:pathLst>
                <a:path w="12536" h="812">
                  <a:moveTo>
                    <a:pt x="0" y="81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6485324" y="4358583"/>
              <a:ext cx="12536" cy="2619"/>
            </a:xfrm>
            <a:custGeom>
              <a:avLst/>
              <a:pathLst>
                <a:path w="12536" h="2619">
                  <a:moveTo>
                    <a:pt x="0" y="261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6497861" y="4354150"/>
              <a:ext cx="12536" cy="4432"/>
            </a:xfrm>
            <a:custGeom>
              <a:avLst/>
              <a:pathLst>
                <a:path w="12536" h="4432">
                  <a:moveTo>
                    <a:pt x="0" y="443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6510398" y="4349464"/>
              <a:ext cx="12536" cy="4685"/>
            </a:xfrm>
            <a:custGeom>
              <a:avLst/>
              <a:pathLst>
                <a:path w="12536" h="4685">
                  <a:moveTo>
                    <a:pt x="0" y="468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6522934" y="4345019"/>
              <a:ext cx="12536" cy="4445"/>
            </a:xfrm>
            <a:custGeom>
              <a:avLst/>
              <a:pathLst>
                <a:path w="12536" h="4445">
                  <a:moveTo>
                    <a:pt x="0" y="444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6535471" y="4340105"/>
              <a:ext cx="12536" cy="4913"/>
            </a:xfrm>
            <a:custGeom>
              <a:avLst/>
              <a:pathLst>
                <a:path w="12536" h="4913">
                  <a:moveTo>
                    <a:pt x="0" y="491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6548008" y="4330168"/>
              <a:ext cx="12536" cy="9937"/>
            </a:xfrm>
            <a:custGeom>
              <a:avLst/>
              <a:pathLst>
                <a:path w="12536" h="9937">
                  <a:moveTo>
                    <a:pt x="0" y="993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6560544" y="4323558"/>
              <a:ext cx="12536" cy="6609"/>
            </a:xfrm>
            <a:custGeom>
              <a:avLst/>
              <a:pathLst>
                <a:path w="12536" h="6609">
                  <a:moveTo>
                    <a:pt x="0" y="660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6573081" y="4319854"/>
              <a:ext cx="12536" cy="3704"/>
            </a:xfrm>
            <a:custGeom>
              <a:avLst/>
              <a:pathLst>
                <a:path w="12536" h="3704">
                  <a:moveTo>
                    <a:pt x="0" y="370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6585618" y="4317605"/>
              <a:ext cx="12536" cy="2248"/>
            </a:xfrm>
            <a:custGeom>
              <a:avLst/>
              <a:pathLst>
                <a:path w="12536" h="2248">
                  <a:moveTo>
                    <a:pt x="0" y="224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6598155" y="4315077"/>
              <a:ext cx="12536" cy="2528"/>
            </a:xfrm>
            <a:custGeom>
              <a:avLst/>
              <a:pathLst>
                <a:path w="12536" h="2528">
                  <a:moveTo>
                    <a:pt x="0" y="252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6610691" y="4311197"/>
              <a:ext cx="12536" cy="3880"/>
            </a:xfrm>
            <a:custGeom>
              <a:avLst/>
              <a:pathLst>
                <a:path w="12536" h="3880">
                  <a:moveTo>
                    <a:pt x="0" y="388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6623228" y="4306290"/>
              <a:ext cx="12536" cy="4906"/>
            </a:xfrm>
            <a:custGeom>
              <a:avLst/>
              <a:pathLst>
                <a:path w="12536" h="4906">
                  <a:moveTo>
                    <a:pt x="0" y="490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635765" y="4303463"/>
              <a:ext cx="12536" cy="2827"/>
            </a:xfrm>
            <a:custGeom>
              <a:avLst/>
              <a:pathLst>
                <a:path w="12536" h="2827">
                  <a:moveTo>
                    <a:pt x="0" y="282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648301" y="4301110"/>
              <a:ext cx="12536" cy="2352"/>
            </a:xfrm>
            <a:custGeom>
              <a:avLst/>
              <a:pathLst>
                <a:path w="12536" h="2352">
                  <a:moveTo>
                    <a:pt x="0" y="235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6660838" y="4296996"/>
              <a:ext cx="12536" cy="4114"/>
            </a:xfrm>
            <a:custGeom>
              <a:avLst/>
              <a:pathLst>
                <a:path w="12536" h="4114">
                  <a:moveTo>
                    <a:pt x="0" y="4114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673375" y="4293506"/>
              <a:ext cx="12536" cy="3490"/>
            </a:xfrm>
            <a:custGeom>
              <a:avLst/>
              <a:pathLst>
                <a:path w="12536" h="3490">
                  <a:moveTo>
                    <a:pt x="0" y="349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685911" y="4288969"/>
              <a:ext cx="12536" cy="4536"/>
            </a:xfrm>
            <a:custGeom>
              <a:avLst/>
              <a:pathLst>
                <a:path w="12536" h="4536">
                  <a:moveTo>
                    <a:pt x="0" y="453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698448" y="4281287"/>
              <a:ext cx="12536" cy="7682"/>
            </a:xfrm>
            <a:custGeom>
              <a:avLst/>
              <a:pathLst>
                <a:path w="12536" h="7682">
                  <a:moveTo>
                    <a:pt x="0" y="768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710985" y="4273670"/>
              <a:ext cx="12536" cy="7617"/>
            </a:xfrm>
            <a:custGeom>
              <a:avLst/>
              <a:pathLst>
                <a:path w="12536" h="7617">
                  <a:moveTo>
                    <a:pt x="0" y="761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6723522" y="4266508"/>
              <a:ext cx="12536" cy="7162"/>
            </a:xfrm>
            <a:custGeom>
              <a:avLst/>
              <a:pathLst>
                <a:path w="12536" h="7162">
                  <a:moveTo>
                    <a:pt x="0" y="71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6736058" y="4260503"/>
              <a:ext cx="12536" cy="6005"/>
            </a:xfrm>
            <a:custGeom>
              <a:avLst/>
              <a:pathLst>
                <a:path w="12536" h="6005">
                  <a:moveTo>
                    <a:pt x="0" y="600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6748595" y="4254510"/>
              <a:ext cx="12536" cy="5992"/>
            </a:xfrm>
            <a:custGeom>
              <a:avLst/>
              <a:pathLst>
                <a:path w="12536" h="5992">
                  <a:moveTo>
                    <a:pt x="0" y="599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5707421" y="415463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190202" y="3334184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190202" y="3220448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7190202" y="3106711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7190202" y="2992975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23470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62334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800571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190202" y="327731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7190202" y="3163580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7190202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190202" y="2936106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42902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781766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19376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7240976" y="3136114"/>
              <a:ext cx="12536" cy="1670"/>
            </a:xfrm>
            <a:custGeom>
              <a:avLst/>
              <a:pathLst>
                <a:path w="12536" h="1670">
                  <a:moveTo>
                    <a:pt x="0" y="0"/>
                  </a:moveTo>
                  <a:lnTo>
                    <a:pt x="12536" y="167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7253513" y="3137784"/>
              <a:ext cx="12536" cy="461"/>
            </a:xfrm>
            <a:custGeom>
              <a:avLst/>
              <a:pathLst>
                <a:path w="12536" h="461">
                  <a:moveTo>
                    <a:pt x="0" y="0"/>
                  </a:moveTo>
                  <a:lnTo>
                    <a:pt x="12536" y="46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7266049" y="3138245"/>
              <a:ext cx="12536" cy="786"/>
            </a:xfrm>
            <a:custGeom>
              <a:avLst/>
              <a:pathLst>
                <a:path w="12536" h="786">
                  <a:moveTo>
                    <a:pt x="0" y="0"/>
                  </a:moveTo>
                  <a:lnTo>
                    <a:pt x="12536" y="78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7278586" y="3139032"/>
              <a:ext cx="12536" cy="279"/>
            </a:xfrm>
            <a:custGeom>
              <a:avLst/>
              <a:pathLst>
                <a:path w="12536" h="279">
                  <a:moveTo>
                    <a:pt x="0" y="0"/>
                  </a:moveTo>
                  <a:lnTo>
                    <a:pt x="12536" y="27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7291123" y="3139311"/>
              <a:ext cx="12536" cy="1137"/>
            </a:xfrm>
            <a:custGeom>
              <a:avLst/>
              <a:pathLst>
                <a:path w="12536" h="1137">
                  <a:moveTo>
                    <a:pt x="0" y="0"/>
                  </a:moveTo>
                  <a:lnTo>
                    <a:pt x="12536" y="113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7303659" y="3140449"/>
              <a:ext cx="12536" cy="175"/>
            </a:xfrm>
            <a:custGeom>
              <a:avLst/>
              <a:pathLst>
                <a:path w="12536" h="175">
                  <a:moveTo>
                    <a:pt x="0" y="0"/>
                  </a:moveTo>
                  <a:lnTo>
                    <a:pt x="12536" y="17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7316196" y="3137973"/>
              <a:ext cx="12536" cy="2651"/>
            </a:xfrm>
            <a:custGeom>
              <a:avLst/>
              <a:pathLst>
                <a:path w="12536" h="2651">
                  <a:moveTo>
                    <a:pt x="0" y="26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7328733" y="3135951"/>
              <a:ext cx="12536" cy="2021"/>
            </a:xfrm>
            <a:custGeom>
              <a:avLst/>
              <a:pathLst>
                <a:path w="12536" h="2021">
                  <a:moveTo>
                    <a:pt x="0" y="202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7341269" y="3135282"/>
              <a:ext cx="12536" cy="669"/>
            </a:xfrm>
            <a:custGeom>
              <a:avLst/>
              <a:pathLst>
                <a:path w="12536" h="669">
                  <a:moveTo>
                    <a:pt x="0" y="66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7353806" y="3134131"/>
              <a:ext cx="12536" cy="1150"/>
            </a:xfrm>
            <a:custGeom>
              <a:avLst/>
              <a:pathLst>
                <a:path w="12536" h="1150">
                  <a:moveTo>
                    <a:pt x="0" y="115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7366343" y="3133053"/>
              <a:ext cx="12536" cy="1078"/>
            </a:xfrm>
            <a:custGeom>
              <a:avLst/>
              <a:pathLst>
                <a:path w="12536" h="1078">
                  <a:moveTo>
                    <a:pt x="0" y="107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7378880" y="3133053"/>
              <a:ext cx="12536" cy="58"/>
            </a:xfrm>
            <a:custGeom>
              <a:avLst/>
              <a:pathLst>
                <a:path w="12536" h="58">
                  <a:moveTo>
                    <a:pt x="0" y="0"/>
                  </a:moveTo>
                  <a:lnTo>
                    <a:pt x="12536" y="5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7391416" y="3132461"/>
              <a:ext cx="12536" cy="649"/>
            </a:xfrm>
            <a:custGeom>
              <a:avLst/>
              <a:pathLst>
                <a:path w="12536" h="649">
                  <a:moveTo>
                    <a:pt x="0" y="64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7403953" y="3131304"/>
              <a:ext cx="12536" cy="1156"/>
            </a:xfrm>
            <a:custGeom>
              <a:avLst/>
              <a:pathLst>
                <a:path w="12536" h="1156">
                  <a:moveTo>
                    <a:pt x="0" y="115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7416490" y="3130303"/>
              <a:ext cx="12536" cy="1000"/>
            </a:xfrm>
            <a:custGeom>
              <a:avLst/>
              <a:pathLst>
                <a:path w="12536" h="1000">
                  <a:moveTo>
                    <a:pt x="0" y="100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7429026" y="3129640"/>
              <a:ext cx="12536" cy="662"/>
            </a:xfrm>
            <a:custGeom>
              <a:avLst/>
              <a:pathLst>
                <a:path w="12536" h="662">
                  <a:moveTo>
                    <a:pt x="0" y="66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7441563" y="3129640"/>
              <a:ext cx="12536" cy="194"/>
            </a:xfrm>
            <a:custGeom>
              <a:avLst/>
              <a:pathLst>
                <a:path w="12536" h="194">
                  <a:moveTo>
                    <a:pt x="0" y="0"/>
                  </a:moveTo>
                  <a:lnTo>
                    <a:pt x="12536" y="19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7454100" y="3129660"/>
              <a:ext cx="12536" cy="175"/>
            </a:xfrm>
            <a:custGeom>
              <a:avLst/>
              <a:pathLst>
                <a:path w="12536" h="175">
                  <a:moveTo>
                    <a:pt x="0" y="17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7466637" y="3128380"/>
              <a:ext cx="12536" cy="1280"/>
            </a:xfrm>
            <a:custGeom>
              <a:avLst/>
              <a:pathLst>
                <a:path w="12536" h="1280">
                  <a:moveTo>
                    <a:pt x="0" y="128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7479173" y="3127580"/>
              <a:ext cx="12536" cy="799"/>
            </a:xfrm>
            <a:custGeom>
              <a:avLst/>
              <a:pathLst>
                <a:path w="12536" h="799">
                  <a:moveTo>
                    <a:pt x="0" y="79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7491710" y="3127580"/>
              <a:ext cx="12536" cy="1202"/>
            </a:xfrm>
            <a:custGeom>
              <a:avLst/>
              <a:pathLst>
                <a:path w="12536" h="1202">
                  <a:moveTo>
                    <a:pt x="0" y="0"/>
                  </a:moveTo>
                  <a:lnTo>
                    <a:pt x="12536" y="120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7504247" y="3128783"/>
              <a:ext cx="12536" cy="370"/>
            </a:xfrm>
            <a:custGeom>
              <a:avLst/>
              <a:pathLst>
                <a:path w="12536" h="370">
                  <a:moveTo>
                    <a:pt x="0" y="0"/>
                  </a:moveTo>
                  <a:lnTo>
                    <a:pt x="12536" y="37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7516783" y="3129153"/>
              <a:ext cx="12536" cy="1169"/>
            </a:xfrm>
            <a:custGeom>
              <a:avLst/>
              <a:pathLst>
                <a:path w="12536" h="1169">
                  <a:moveTo>
                    <a:pt x="0" y="0"/>
                  </a:moveTo>
                  <a:lnTo>
                    <a:pt x="12536" y="1169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7529320" y="3130017"/>
              <a:ext cx="12536" cy="305"/>
            </a:xfrm>
            <a:custGeom>
              <a:avLst/>
              <a:pathLst>
                <a:path w="12536" h="305">
                  <a:moveTo>
                    <a:pt x="0" y="30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7541857" y="3130017"/>
              <a:ext cx="12536" cy="1559"/>
            </a:xfrm>
            <a:custGeom>
              <a:avLst/>
              <a:pathLst>
                <a:path w="12536" h="1559">
                  <a:moveTo>
                    <a:pt x="0" y="0"/>
                  </a:moveTo>
                  <a:lnTo>
                    <a:pt x="12536" y="1559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7554394" y="3131577"/>
              <a:ext cx="12536" cy="3386"/>
            </a:xfrm>
            <a:custGeom>
              <a:avLst/>
              <a:pathLst>
                <a:path w="12536" h="3386">
                  <a:moveTo>
                    <a:pt x="0" y="0"/>
                  </a:moveTo>
                  <a:lnTo>
                    <a:pt x="12536" y="3386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7566930" y="3134963"/>
              <a:ext cx="12536" cy="3197"/>
            </a:xfrm>
            <a:custGeom>
              <a:avLst/>
              <a:pathLst>
                <a:path w="12536" h="3197">
                  <a:moveTo>
                    <a:pt x="0" y="0"/>
                  </a:moveTo>
                  <a:lnTo>
                    <a:pt x="12536" y="3197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7579467" y="3138161"/>
              <a:ext cx="12536" cy="1858"/>
            </a:xfrm>
            <a:custGeom>
              <a:avLst/>
              <a:pathLst>
                <a:path w="12536" h="1858">
                  <a:moveTo>
                    <a:pt x="0" y="0"/>
                  </a:moveTo>
                  <a:lnTo>
                    <a:pt x="12536" y="1858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7592004" y="3140020"/>
              <a:ext cx="12536" cy="1000"/>
            </a:xfrm>
            <a:custGeom>
              <a:avLst/>
              <a:pathLst>
                <a:path w="12536" h="1000">
                  <a:moveTo>
                    <a:pt x="0" y="0"/>
                  </a:moveTo>
                  <a:lnTo>
                    <a:pt x="12536" y="100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7604540" y="3141021"/>
              <a:ext cx="12536" cy="2703"/>
            </a:xfrm>
            <a:custGeom>
              <a:avLst/>
              <a:pathLst>
                <a:path w="12536" h="2703">
                  <a:moveTo>
                    <a:pt x="0" y="0"/>
                  </a:moveTo>
                  <a:lnTo>
                    <a:pt x="12536" y="2703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7617077" y="3143724"/>
              <a:ext cx="12536" cy="935"/>
            </a:xfrm>
            <a:custGeom>
              <a:avLst/>
              <a:pathLst>
                <a:path w="12536" h="935">
                  <a:moveTo>
                    <a:pt x="0" y="0"/>
                  </a:moveTo>
                  <a:lnTo>
                    <a:pt x="12536" y="935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7629614" y="3144660"/>
              <a:ext cx="12536" cy="1878"/>
            </a:xfrm>
            <a:custGeom>
              <a:avLst/>
              <a:pathLst>
                <a:path w="12536" h="1878">
                  <a:moveTo>
                    <a:pt x="0" y="0"/>
                  </a:moveTo>
                  <a:lnTo>
                    <a:pt x="12536" y="187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7642150" y="3146539"/>
              <a:ext cx="12536" cy="2515"/>
            </a:xfrm>
            <a:custGeom>
              <a:avLst/>
              <a:pathLst>
                <a:path w="12536" h="2515">
                  <a:moveTo>
                    <a:pt x="0" y="0"/>
                  </a:moveTo>
                  <a:lnTo>
                    <a:pt x="12536" y="2515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7654687" y="3149054"/>
              <a:ext cx="12536" cy="4984"/>
            </a:xfrm>
            <a:custGeom>
              <a:avLst/>
              <a:pathLst>
                <a:path w="12536" h="4984">
                  <a:moveTo>
                    <a:pt x="0" y="0"/>
                  </a:moveTo>
                  <a:lnTo>
                    <a:pt x="12536" y="4984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7667224" y="3154039"/>
              <a:ext cx="12536" cy="6213"/>
            </a:xfrm>
            <a:custGeom>
              <a:avLst/>
              <a:pathLst>
                <a:path w="12536" h="6213">
                  <a:moveTo>
                    <a:pt x="0" y="0"/>
                  </a:moveTo>
                  <a:lnTo>
                    <a:pt x="12536" y="6213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7679761" y="3160252"/>
              <a:ext cx="12536" cy="7734"/>
            </a:xfrm>
            <a:custGeom>
              <a:avLst/>
              <a:pathLst>
                <a:path w="12536" h="7734">
                  <a:moveTo>
                    <a:pt x="0" y="0"/>
                  </a:moveTo>
                  <a:lnTo>
                    <a:pt x="12536" y="7734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7692297" y="3167986"/>
              <a:ext cx="12536" cy="4991"/>
            </a:xfrm>
            <a:custGeom>
              <a:avLst/>
              <a:pathLst>
                <a:path w="12536" h="4991">
                  <a:moveTo>
                    <a:pt x="0" y="0"/>
                  </a:moveTo>
                  <a:lnTo>
                    <a:pt x="12536" y="4991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7704834" y="3172977"/>
              <a:ext cx="12536" cy="8676"/>
            </a:xfrm>
            <a:custGeom>
              <a:avLst/>
              <a:pathLst>
                <a:path w="12536" h="8676">
                  <a:moveTo>
                    <a:pt x="0" y="0"/>
                  </a:moveTo>
                  <a:lnTo>
                    <a:pt x="12536" y="8676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7717371" y="3181654"/>
              <a:ext cx="12536" cy="6999"/>
            </a:xfrm>
            <a:custGeom>
              <a:avLst/>
              <a:pathLst>
                <a:path w="12536" h="6999">
                  <a:moveTo>
                    <a:pt x="0" y="0"/>
                  </a:moveTo>
                  <a:lnTo>
                    <a:pt x="12536" y="6999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7729907" y="3188654"/>
              <a:ext cx="12536" cy="6414"/>
            </a:xfrm>
            <a:custGeom>
              <a:avLst/>
              <a:pathLst>
                <a:path w="12536" h="6414">
                  <a:moveTo>
                    <a:pt x="0" y="0"/>
                  </a:moveTo>
                  <a:lnTo>
                    <a:pt x="12536" y="6414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7742444" y="3195068"/>
              <a:ext cx="12536" cy="8585"/>
            </a:xfrm>
            <a:custGeom>
              <a:avLst/>
              <a:pathLst>
                <a:path w="12536" h="8585">
                  <a:moveTo>
                    <a:pt x="0" y="0"/>
                  </a:moveTo>
                  <a:lnTo>
                    <a:pt x="12536" y="8585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7754981" y="3203654"/>
              <a:ext cx="12536" cy="6265"/>
            </a:xfrm>
            <a:custGeom>
              <a:avLst/>
              <a:pathLst>
                <a:path w="12536" h="6265">
                  <a:moveTo>
                    <a:pt x="0" y="0"/>
                  </a:moveTo>
                  <a:lnTo>
                    <a:pt x="12536" y="6265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7767518" y="3209919"/>
              <a:ext cx="12536" cy="1956"/>
            </a:xfrm>
            <a:custGeom>
              <a:avLst/>
              <a:pathLst>
                <a:path w="12536" h="1956">
                  <a:moveTo>
                    <a:pt x="0" y="0"/>
                  </a:moveTo>
                  <a:lnTo>
                    <a:pt x="12536" y="1956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7780054" y="3211875"/>
              <a:ext cx="12536" cy="1975"/>
            </a:xfrm>
            <a:custGeom>
              <a:avLst/>
              <a:pathLst>
                <a:path w="12536" h="1975">
                  <a:moveTo>
                    <a:pt x="0" y="0"/>
                  </a:moveTo>
                  <a:lnTo>
                    <a:pt x="12536" y="1975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7792591" y="3213851"/>
              <a:ext cx="12536" cy="1182"/>
            </a:xfrm>
            <a:custGeom>
              <a:avLst/>
              <a:pathLst>
                <a:path w="12536" h="1182">
                  <a:moveTo>
                    <a:pt x="0" y="0"/>
                  </a:moveTo>
                  <a:lnTo>
                    <a:pt x="12536" y="118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7805128" y="3215034"/>
              <a:ext cx="12536" cy="1878"/>
            </a:xfrm>
            <a:custGeom>
              <a:avLst/>
              <a:pathLst>
                <a:path w="12536" h="1878">
                  <a:moveTo>
                    <a:pt x="0" y="0"/>
                  </a:moveTo>
                  <a:lnTo>
                    <a:pt x="12536" y="1878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7817664" y="3216912"/>
              <a:ext cx="12536" cy="1553"/>
            </a:xfrm>
            <a:custGeom>
              <a:avLst/>
              <a:pathLst>
                <a:path w="12536" h="1553">
                  <a:moveTo>
                    <a:pt x="0" y="0"/>
                  </a:moveTo>
                  <a:lnTo>
                    <a:pt x="12536" y="155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7830201" y="3218466"/>
              <a:ext cx="12536" cy="1091"/>
            </a:xfrm>
            <a:custGeom>
              <a:avLst/>
              <a:pathLst>
                <a:path w="12536" h="1091">
                  <a:moveTo>
                    <a:pt x="0" y="0"/>
                  </a:moveTo>
                  <a:lnTo>
                    <a:pt x="12536" y="109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7842738" y="3218648"/>
              <a:ext cx="12536" cy="909"/>
            </a:xfrm>
            <a:custGeom>
              <a:avLst/>
              <a:pathLst>
                <a:path w="12536" h="909">
                  <a:moveTo>
                    <a:pt x="0" y="909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7855275" y="3213955"/>
              <a:ext cx="12536" cy="4692"/>
            </a:xfrm>
            <a:custGeom>
              <a:avLst/>
              <a:pathLst>
                <a:path w="12536" h="4692">
                  <a:moveTo>
                    <a:pt x="0" y="4692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7867811" y="3213955"/>
              <a:ext cx="12536" cy="2996"/>
            </a:xfrm>
            <a:custGeom>
              <a:avLst/>
              <a:pathLst>
                <a:path w="12536" h="2996">
                  <a:moveTo>
                    <a:pt x="0" y="0"/>
                  </a:moveTo>
                  <a:lnTo>
                    <a:pt x="12536" y="299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7880348" y="3216951"/>
              <a:ext cx="12536" cy="14018"/>
            </a:xfrm>
            <a:custGeom>
              <a:avLst/>
              <a:pathLst>
                <a:path w="12536" h="14018">
                  <a:moveTo>
                    <a:pt x="0" y="0"/>
                  </a:moveTo>
                  <a:lnTo>
                    <a:pt x="12536" y="14018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7892885" y="3230970"/>
              <a:ext cx="12536" cy="15747"/>
            </a:xfrm>
            <a:custGeom>
              <a:avLst/>
              <a:pathLst>
                <a:path w="12536" h="15747">
                  <a:moveTo>
                    <a:pt x="0" y="0"/>
                  </a:moveTo>
                  <a:lnTo>
                    <a:pt x="12536" y="15747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7905421" y="3246718"/>
              <a:ext cx="12536" cy="18132"/>
            </a:xfrm>
            <a:custGeom>
              <a:avLst/>
              <a:pathLst>
                <a:path w="12536" h="18132">
                  <a:moveTo>
                    <a:pt x="0" y="0"/>
                  </a:moveTo>
                  <a:lnTo>
                    <a:pt x="12536" y="18132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7917958" y="3264851"/>
              <a:ext cx="12536" cy="19400"/>
            </a:xfrm>
            <a:custGeom>
              <a:avLst/>
              <a:pathLst>
                <a:path w="12536" h="19400">
                  <a:moveTo>
                    <a:pt x="0" y="0"/>
                  </a:moveTo>
                  <a:lnTo>
                    <a:pt x="12536" y="19400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7930495" y="3284251"/>
              <a:ext cx="12536" cy="16813"/>
            </a:xfrm>
            <a:custGeom>
              <a:avLst/>
              <a:pathLst>
                <a:path w="12536" h="16813">
                  <a:moveTo>
                    <a:pt x="0" y="0"/>
                  </a:moveTo>
                  <a:lnTo>
                    <a:pt x="12536" y="16813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7943032" y="3301064"/>
              <a:ext cx="12536" cy="19829"/>
            </a:xfrm>
            <a:custGeom>
              <a:avLst/>
              <a:pathLst>
                <a:path w="12536" h="19829">
                  <a:moveTo>
                    <a:pt x="0" y="0"/>
                  </a:moveTo>
                  <a:lnTo>
                    <a:pt x="12536" y="19829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7955568" y="3320894"/>
              <a:ext cx="12536" cy="13830"/>
            </a:xfrm>
            <a:custGeom>
              <a:avLst/>
              <a:pathLst>
                <a:path w="12536" h="13830">
                  <a:moveTo>
                    <a:pt x="0" y="0"/>
                  </a:moveTo>
                  <a:lnTo>
                    <a:pt x="12536" y="1383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7968105" y="3334724"/>
              <a:ext cx="12536" cy="2307"/>
            </a:xfrm>
            <a:custGeom>
              <a:avLst/>
              <a:pathLst>
                <a:path w="12536" h="2307">
                  <a:moveTo>
                    <a:pt x="0" y="0"/>
                  </a:moveTo>
                  <a:lnTo>
                    <a:pt x="12536" y="2307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7980642" y="3337031"/>
              <a:ext cx="12536" cy="890"/>
            </a:xfrm>
            <a:custGeom>
              <a:avLst/>
              <a:pathLst>
                <a:path w="12536" h="890">
                  <a:moveTo>
                    <a:pt x="0" y="0"/>
                  </a:moveTo>
                  <a:lnTo>
                    <a:pt x="12536" y="89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7993178" y="3335894"/>
              <a:ext cx="12536" cy="2027"/>
            </a:xfrm>
            <a:custGeom>
              <a:avLst/>
              <a:pathLst>
                <a:path w="12536" h="2027">
                  <a:moveTo>
                    <a:pt x="0" y="202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8005715" y="3333866"/>
              <a:ext cx="12536" cy="2027"/>
            </a:xfrm>
            <a:custGeom>
              <a:avLst/>
              <a:pathLst>
                <a:path w="12536" h="2027">
                  <a:moveTo>
                    <a:pt x="0" y="2027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8018252" y="3332527"/>
              <a:ext cx="12536" cy="1338"/>
            </a:xfrm>
            <a:custGeom>
              <a:avLst/>
              <a:pathLst>
                <a:path w="12536" h="1338">
                  <a:moveTo>
                    <a:pt x="0" y="133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8030788" y="3331968"/>
              <a:ext cx="12536" cy="558"/>
            </a:xfrm>
            <a:custGeom>
              <a:avLst/>
              <a:pathLst>
                <a:path w="12536" h="558">
                  <a:moveTo>
                    <a:pt x="0" y="558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8043325" y="3331851"/>
              <a:ext cx="12536" cy="116"/>
            </a:xfrm>
            <a:custGeom>
              <a:avLst/>
              <a:pathLst>
                <a:path w="12536" h="116">
                  <a:moveTo>
                    <a:pt x="0" y="11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8055862" y="3331851"/>
              <a:ext cx="12536" cy="331"/>
            </a:xfrm>
            <a:custGeom>
              <a:avLst/>
              <a:pathLst>
                <a:path w="12536" h="331">
                  <a:moveTo>
                    <a:pt x="0" y="0"/>
                  </a:moveTo>
                  <a:lnTo>
                    <a:pt x="12536" y="331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8068399" y="3331799"/>
              <a:ext cx="12536" cy="383"/>
            </a:xfrm>
            <a:custGeom>
              <a:avLst/>
              <a:pathLst>
                <a:path w="12536" h="383">
                  <a:moveTo>
                    <a:pt x="0" y="38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8080935" y="3331799"/>
              <a:ext cx="12536" cy="383"/>
            </a:xfrm>
            <a:custGeom>
              <a:avLst/>
              <a:pathLst>
                <a:path w="12536" h="383">
                  <a:moveTo>
                    <a:pt x="0" y="0"/>
                  </a:moveTo>
                  <a:lnTo>
                    <a:pt x="12536" y="383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8093472" y="3332183"/>
              <a:ext cx="12536" cy="1897"/>
            </a:xfrm>
            <a:custGeom>
              <a:avLst/>
              <a:pathLst>
                <a:path w="12536" h="1897">
                  <a:moveTo>
                    <a:pt x="0" y="0"/>
                  </a:moveTo>
                  <a:lnTo>
                    <a:pt x="12536" y="1897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8106009" y="3334080"/>
              <a:ext cx="12536" cy="1371"/>
            </a:xfrm>
            <a:custGeom>
              <a:avLst/>
              <a:pathLst>
                <a:path w="12536" h="1371">
                  <a:moveTo>
                    <a:pt x="0" y="0"/>
                  </a:moveTo>
                  <a:lnTo>
                    <a:pt x="12536" y="1371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8118545" y="3335452"/>
              <a:ext cx="12536" cy="1468"/>
            </a:xfrm>
            <a:custGeom>
              <a:avLst/>
              <a:pathLst>
                <a:path w="12536" h="1468">
                  <a:moveTo>
                    <a:pt x="0" y="0"/>
                  </a:moveTo>
                  <a:lnTo>
                    <a:pt x="12536" y="1468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8131082" y="3336784"/>
              <a:ext cx="12536" cy="136"/>
            </a:xfrm>
            <a:custGeom>
              <a:avLst/>
              <a:pathLst>
                <a:path w="12536" h="136">
                  <a:moveTo>
                    <a:pt x="0" y="13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8143619" y="3336784"/>
              <a:ext cx="12536" cy="188"/>
            </a:xfrm>
            <a:custGeom>
              <a:avLst/>
              <a:pathLst>
                <a:path w="12536" h="188">
                  <a:moveTo>
                    <a:pt x="0" y="0"/>
                  </a:moveTo>
                  <a:lnTo>
                    <a:pt x="12536" y="188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8156156" y="3336316"/>
              <a:ext cx="12536" cy="656"/>
            </a:xfrm>
            <a:custGeom>
              <a:avLst/>
              <a:pathLst>
                <a:path w="12536" h="656">
                  <a:moveTo>
                    <a:pt x="0" y="65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8168692" y="3336316"/>
              <a:ext cx="12536" cy="591"/>
            </a:xfrm>
            <a:custGeom>
              <a:avLst/>
              <a:pathLst>
                <a:path w="12536" h="591">
                  <a:moveTo>
                    <a:pt x="0" y="0"/>
                  </a:moveTo>
                  <a:lnTo>
                    <a:pt x="12536" y="591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8181229" y="3335556"/>
              <a:ext cx="12536" cy="1351"/>
            </a:xfrm>
            <a:custGeom>
              <a:avLst/>
              <a:pathLst>
                <a:path w="12536" h="1351">
                  <a:moveTo>
                    <a:pt x="0" y="1351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8193766" y="3334295"/>
              <a:ext cx="12536" cy="1260"/>
            </a:xfrm>
            <a:custGeom>
              <a:avLst/>
              <a:pathLst>
                <a:path w="12536" h="1260">
                  <a:moveTo>
                    <a:pt x="0" y="1260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8206302" y="3332709"/>
              <a:ext cx="12536" cy="1585"/>
            </a:xfrm>
            <a:custGeom>
              <a:avLst/>
              <a:pathLst>
                <a:path w="12536" h="1585">
                  <a:moveTo>
                    <a:pt x="0" y="1585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8218839" y="3331013"/>
              <a:ext cx="12536" cy="1696"/>
            </a:xfrm>
            <a:custGeom>
              <a:avLst/>
              <a:pathLst>
                <a:path w="12536" h="1696">
                  <a:moveTo>
                    <a:pt x="0" y="1696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8231376" y="3329089"/>
              <a:ext cx="12536" cy="1923"/>
            </a:xfrm>
            <a:custGeom>
              <a:avLst/>
              <a:pathLst>
                <a:path w="12536" h="1923">
                  <a:moveTo>
                    <a:pt x="0" y="1923"/>
                  </a:moveTo>
                  <a:lnTo>
                    <a:pt x="12536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7190202" y="3049843"/>
              <a:ext cx="1117020" cy="0"/>
            </a:xfrm>
            <a:custGeom>
              <a:avLst/>
              <a:pathLst>
                <a:path w="1117020" h="0">
                  <a:moveTo>
                    <a:pt x="0" y="0"/>
                  </a:moveTo>
                  <a:lnTo>
                    <a:pt x="1117020" y="0"/>
                  </a:lnTo>
                  <a:lnTo>
                    <a:pt x="11170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9" name="tx859"/>
            <p:cNvSpPr/>
            <p:nvPr/>
          </p:nvSpPr>
          <p:spPr>
            <a:xfrm>
              <a:off x="1317281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2800062" y="3824377"/>
              <a:ext cx="550589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Taiwan*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4282842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5765623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863" name="tx863"/>
            <p:cNvSpPr/>
            <p:nvPr/>
          </p:nvSpPr>
          <p:spPr>
            <a:xfrm>
              <a:off x="1317281" y="272145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Austria</a:t>
              </a:r>
            </a:p>
          </p:txBody>
        </p:sp>
        <p:sp>
          <p:nvSpPr>
            <p:cNvPr id="864" name="tx864"/>
            <p:cNvSpPr/>
            <p:nvPr/>
          </p:nvSpPr>
          <p:spPr>
            <a:xfrm>
              <a:off x="2800062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865" name="tx865"/>
            <p:cNvSpPr/>
            <p:nvPr/>
          </p:nvSpPr>
          <p:spPr>
            <a:xfrm>
              <a:off x="4282842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866" name="tx866"/>
            <p:cNvSpPr/>
            <p:nvPr/>
          </p:nvSpPr>
          <p:spPr>
            <a:xfrm>
              <a:off x="5765623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867" name="tx867"/>
            <p:cNvSpPr/>
            <p:nvPr/>
          </p:nvSpPr>
          <p:spPr>
            <a:xfrm>
              <a:off x="7248404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1315163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170380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2079902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2797943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72" name="tx872"/>
            <p:cNvSpPr/>
            <p:nvPr/>
          </p:nvSpPr>
          <p:spPr>
            <a:xfrm>
              <a:off x="318658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73" name="tx873"/>
            <p:cNvSpPr/>
            <p:nvPr/>
          </p:nvSpPr>
          <p:spPr>
            <a:xfrm>
              <a:off x="356268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74" name="tx874"/>
            <p:cNvSpPr/>
            <p:nvPr/>
          </p:nvSpPr>
          <p:spPr>
            <a:xfrm>
              <a:off x="4280724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75" name="tx875"/>
            <p:cNvSpPr/>
            <p:nvPr/>
          </p:nvSpPr>
          <p:spPr>
            <a:xfrm>
              <a:off x="4669362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76" name="tx876"/>
            <p:cNvSpPr/>
            <p:nvPr/>
          </p:nvSpPr>
          <p:spPr>
            <a:xfrm>
              <a:off x="504546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77" name="tx877"/>
            <p:cNvSpPr/>
            <p:nvPr/>
          </p:nvSpPr>
          <p:spPr>
            <a:xfrm>
              <a:off x="5763505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615214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652824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7246286" y="3420765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81" name="tx881"/>
            <p:cNvSpPr/>
            <p:nvPr/>
          </p:nvSpPr>
          <p:spPr>
            <a:xfrm>
              <a:off x="7634924" y="3420836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82" name="tx882"/>
            <p:cNvSpPr/>
            <p:nvPr/>
          </p:nvSpPr>
          <p:spPr>
            <a:xfrm>
              <a:off x="8011025" y="3420836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83" name="tx883"/>
            <p:cNvSpPr/>
            <p:nvPr/>
          </p:nvSpPr>
          <p:spPr>
            <a:xfrm>
              <a:off x="1060251" y="3222833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84" name="tx884"/>
            <p:cNvSpPr/>
            <p:nvPr/>
          </p:nvSpPr>
          <p:spPr>
            <a:xfrm>
              <a:off x="1060251" y="3110879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885" name="tx885"/>
            <p:cNvSpPr/>
            <p:nvPr/>
          </p:nvSpPr>
          <p:spPr>
            <a:xfrm>
              <a:off x="979025" y="2995359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86" name="tx886"/>
            <p:cNvSpPr/>
            <p:nvPr/>
          </p:nvSpPr>
          <p:spPr>
            <a:xfrm>
              <a:off x="979025" y="2881623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887" name="tx887"/>
            <p:cNvSpPr/>
            <p:nvPr/>
          </p:nvSpPr>
          <p:spPr>
            <a:xfrm>
              <a:off x="1060251" y="432762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88" name="tx888"/>
            <p:cNvSpPr/>
            <p:nvPr/>
          </p:nvSpPr>
          <p:spPr>
            <a:xfrm>
              <a:off x="1060251" y="4215666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889" name="tx889"/>
            <p:cNvSpPr/>
            <p:nvPr/>
          </p:nvSpPr>
          <p:spPr>
            <a:xfrm>
              <a:off x="979025" y="4100147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90" name="tx890"/>
            <p:cNvSpPr/>
            <p:nvPr/>
          </p:nvSpPr>
          <p:spPr>
            <a:xfrm>
              <a:off x="979025" y="3986410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891" name="tx891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892" name="pic89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9250" y="5024976"/>
              <a:ext cx="1828800" cy="91440"/>
            </a:xfrm>
            <a:prstGeom prst="rect">
              <a:avLst/>
            </a:prstGeom>
          </p:spPr>
        </p:pic>
        <p:sp>
          <p:nvSpPr>
            <p:cNvPr id="893" name="tx893"/>
            <p:cNvSpPr/>
            <p:nvPr/>
          </p:nvSpPr>
          <p:spPr>
            <a:xfrm>
              <a:off x="5259808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894" name="tx894"/>
            <p:cNvSpPr/>
            <p:nvPr/>
          </p:nvSpPr>
          <p:spPr>
            <a:xfrm>
              <a:off x="5738570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6217332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6728585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2448252" y="5007825"/>
              <a:ext cx="2102535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2448252" y="5165559"/>
              <a:ext cx="276824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 per million people (7-day moving average)</a:t>
              </a:r>
            </a:p>
          </p:txBody>
        </p:sp>
        <p:sp>
          <p:nvSpPr>
            <p:cNvPr id="899" name="pl899"/>
            <p:cNvSpPr/>
            <p:nvPr/>
          </p:nvSpPr>
          <p:spPr>
            <a:xfrm>
              <a:off x="529229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5803551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6314803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6826056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529229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5803551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6314803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6826056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7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avarage)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1259079" y="1928877"/>
              <a:ext cx="486455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 in Phasing-out Countries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1259079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1259079" y="5615264"/>
              <a:ext cx="429445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68150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12228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6306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00384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78901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5046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4460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496111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440189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38426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272423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4097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3704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6387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2532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79449" y="3004517"/>
              <a:ext cx="6407403" cy="1834110"/>
            </a:xfrm>
            <a:custGeom>
              <a:avLst/>
              <a:pathLst>
                <a:path w="6407403" h="1834110">
                  <a:moveTo>
                    <a:pt x="0" y="352435"/>
                  </a:moveTo>
                  <a:lnTo>
                    <a:pt x="65381" y="352435"/>
                  </a:lnTo>
                  <a:lnTo>
                    <a:pt x="130763" y="349911"/>
                  </a:lnTo>
                  <a:lnTo>
                    <a:pt x="196145" y="343296"/>
                  </a:lnTo>
                  <a:lnTo>
                    <a:pt x="261526" y="343040"/>
                  </a:lnTo>
                  <a:lnTo>
                    <a:pt x="326908" y="328788"/>
                  </a:lnTo>
                  <a:lnTo>
                    <a:pt x="392290" y="327318"/>
                  </a:lnTo>
                  <a:lnTo>
                    <a:pt x="457671" y="327894"/>
                  </a:lnTo>
                  <a:lnTo>
                    <a:pt x="523053" y="333805"/>
                  </a:lnTo>
                  <a:lnTo>
                    <a:pt x="588435" y="324826"/>
                  </a:lnTo>
                  <a:lnTo>
                    <a:pt x="653816" y="327542"/>
                  </a:lnTo>
                  <a:lnTo>
                    <a:pt x="719198" y="340101"/>
                  </a:lnTo>
                  <a:lnTo>
                    <a:pt x="784580" y="361926"/>
                  </a:lnTo>
                  <a:lnTo>
                    <a:pt x="849961" y="350135"/>
                  </a:lnTo>
                  <a:lnTo>
                    <a:pt x="915343" y="335084"/>
                  </a:lnTo>
                  <a:lnTo>
                    <a:pt x="980725" y="296577"/>
                  </a:lnTo>
                  <a:lnTo>
                    <a:pt x="1046106" y="250370"/>
                  </a:lnTo>
                  <a:lnTo>
                    <a:pt x="1111488" y="183935"/>
                  </a:lnTo>
                  <a:lnTo>
                    <a:pt x="1176870" y="105229"/>
                  </a:lnTo>
                  <a:lnTo>
                    <a:pt x="1242251" y="62153"/>
                  </a:lnTo>
                  <a:lnTo>
                    <a:pt x="1307633" y="32115"/>
                  </a:lnTo>
                  <a:lnTo>
                    <a:pt x="1373015" y="0"/>
                  </a:lnTo>
                  <a:lnTo>
                    <a:pt x="1438396" y="11695"/>
                  </a:lnTo>
                  <a:lnTo>
                    <a:pt x="1503778" y="8180"/>
                  </a:lnTo>
                  <a:lnTo>
                    <a:pt x="1569160" y="5048"/>
                  </a:lnTo>
                  <a:lnTo>
                    <a:pt x="1634541" y="44577"/>
                  </a:lnTo>
                  <a:lnTo>
                    <a:pt x="1699923" y="41701"/>
                  </a:lnTo>
                  <a:lnTo>
                    <a:pt x="1765305" y="49051"/>
                  </a:lnTo>
                  <a:lnTo>
                    <a:pt x="1830686" y="49083"/>
                  </a:lnTo>
                  <a:lnTo>
                    <a:pt x="1896068" y="35087"/>
                  </a:lnTo>
                  <a:lnTo>
                    <a:pt x="1961450" y="37483"/>
                  </a:lnTo>
                  <a:lnTo>
                    <a:pt x="2026831" y="48220"/>
                  </a:lnTo>
                  <a:lnTo>
                    <a:pt x="2092213" y="58606"/>
                  </a:lnTo>
                  <a:lnTo>
                    <a:pt x="2157595" y="56017"/>
                  </a:lnTo>
                  <a:lnTo>
                    <a:pt x="2222976" y="24829"/>
                  </a:lnTo>
                  <a:lnTo>
                    <a:pt x="2288358" y="53653"/>
                  </a:lnTo>
                  <a:lnTo>
                    <a:pt x="2353740" y="69886"/>
                  </a:lnTo>
                  <a:lnTo>
                    <a:pt x="2419121" y="113090"/>
                  </a:lnTo>
                  <a:lnTo>
                    <a:pt x="2484503" y="167765"/>
                  </a:lnTo>
                  <a:lnTo>
                    <a:pt x="2549885" y="186172"/>
                  </a:lnTo>
                  <a:lnTo>
                    <a:pt x="2615266" y="220587"/>
                  </a:lnTo>
                  <a:lnTo>
                    <a:pt x="2680648" y="268521"/>
                  </a:lnTo>
                  <a:lnTo>
                    <a:pt x="2746030" y="285010"/>
                  </a:lnTo>
                  <a:lnTo>
                    <a:pt x="2811411" y="332016"/>
                  </a:lnTo>
                  <a:lnTo>
                    <a:pt x="2876793" y="450059"/>
                  </a:lnTo>
                  <a:lnTo>
                    <a:pt x="2942175" y="557333"/>
                  </a:lnTo>
                  <a:lnTo>
                    <a:pt x="3007556" y="678860"/>
                  </a:lnTo>
                  <a:lnTo>
                    <a:pt x="3072938" y="807704"/>
                  </a:lnTo>
                  <a:lnTo>
                    <a:pt x="3138320" y="944824"/>
                  </a:lnTo>
                  <a:lnTo>
                    <a:pt x="3203701" y="1124637"/>
                  </a:lnTo>
                  <a:lnTo>
                    <a:pt x="3269083" y="1293393"/>
                  </a:lnTo>
                  <a:lnTo>
                    <a:pt x="3334465" y="1411564"/>
                  </a:lnTo>
                  <a:lnTo>
                    <a:pt x="3399846" y="1487363"/>
                  </a:lnTo>
                  <a:lnTo>
                    <a:pt x="3465228" y="1564024"/>
                  </a:lnTo>
                  <a:lnTo>
                    <a:pt x="3530610" y="1635348"/>
                  </a:lnTo>
                  <a:lnTo>
                    <a:pt x="3595991" y="1708142"/>
                  </a:lnTo>
                  <a:lnTo>
                    <a:pt x="3661373" y="1714565"/>
                  </a:lnTo>
                  <a:lnTo>
                    <a:pt x="3726755" y="1705011"/>
                  </a:lnTo>
                  <a:lnTo>
                    <a:pt x="3792136" y="1709644"/>
                  </a:lnTo>
                  <a:lnTo>
                    <a:pt x="3857518" y="1708877"/>
                  </a:lnTo>
                  <a:lnTo>
                    <a:pt x="3922900" y="1715876"/>
                  </a:lnTo>
                  <a:lnTo>
                    <a:pt x="3988281" y="1728210"/>
                  </a:lnTo>
                  <a:lnTo>
                    <a:pt x="4053663" y="1741983"/>
                  </a:lnTo>
                  <a:lnTo>
                    <a:pt x="4119045" y="1765311"/>
                  </a:lnTo>
                  <a:lnTo>
                    <a:pt x="4184426" y="1786785"/>
                  </a:lnTo>
                  <a:lnTo>
                    <a:pt x="4249808" y="1783589"/>
                  </a:lnTo>
                  <a:lnTo>
                    <a:pt x="4315190" y="1780873"/>
                  </a:lnTo>
                  <a:lnTo>
                    <a:pt x="4380571" y="1778316"/>
                  </a:lnTo>
                  <a:lnTo>
                    <a:pt x="4445953" y="1759527"/>
                  </a:lnTo>
                  <a:lnTo>
                    <a:pt x="4511335" y="1725238"/>
                  </a:lnTo>
                  <a:lnTo>
                    <a:pt x="4576716" y="1693411"/>
                  </a:lnTo>
                  <a:lnTo>
                    <a:pt x="4642098" y="1737413"/>
                  </a:lnTo>
                  <a:lnTo>
                    <a:pt x="4707480" y="1783046"/>
                  </a:lnTo>
                  <a:lnTo>
                    <a:pt x="4772861" y="1787136"/>
                  </a:lnTo>
                  <a:lnTo>
                    <a:pt x="4838243" y="1780649"/>
                  </a:lnTo>
                  <a:lnTo>
                    <a:pt x="4903625" y="1774929"/>
                  </a:lnTo>
                  <a:lnTo>
                    <a:pt x="4969006" y="1786050"/>
                  </a:lnTo>
                  <a:lnTo>
                    <a:pt x="5034388" y="1834110"/>
                  </a:lnTo>
                  <a:lnTo>
                    <a:pt x="5099770" y="1812764"/>
                  </a:lnTo>
                  <a:lnTo>
                    <a:pt x="5165151" y="1742462"/>
                  </a:lnTo>
                  <a:lnTo>
                    <a:pt x="5230533" y="1710379"/>
                  </a:lnTo>
                  <a:lnTo>
                    <a:pt x="5295915" y="1679478"/>
                  </a:lnTo>
                  <a:lnTo>
                    <a:pt x="5361296" y="1652700"/>
                  </a:lnTo>
                  <a:lnTo>
                    <a:pt x="5426678" y="1629916"/>
                  </a:lnTo>
                  <a:lnTo>
                    <a:pt x="5492060" y="1554213"/>
                  </a:lnTo>
                  <a:lnTo>
                    <a:pt x="5557441" y="1464994"/>
                  </a:lnTo>
                  <a:lnTo>
                    <a:pt x="5622823" y="1423963"/>
                  </a:lnTo>
                  <a:lnTo>
                    <a:pt x="5688205" y="1422174"/>
                  </a:lnTo>
                  <a:lnTo>
                    <a:pt x="5753586" y="1413642"/>
                  </a:lnTo>
                  <a:lnTo>
                    <a:pt x="5818968" y="1386384"/>
                  </a:lnTo>
                  <a:lnTo>
                    <a:pt x="5884350" y="1373665"/>
                  </a:lnTo>
                  <a:lnTo>
                    <a:pt x="5949731" y="1407954"/>
                  </a:lnTo>
                  <a:lnTo>
                    <a:pt x="6015113" y="1469052"/>
                  </a:lnTo>
                  <a:lnTo>
                    <a:pt x="6080495" y="1454257"/>
                  </a:lnTo>
                  <a:lnTo>
                    <a:pt x="6145876" y="1418595"/>
                  </a:lnTo>
                  <a:lnTo>
                    <a:pt x="6211258" y="1385105"/>
                  </a:lnTo>
                  <a:lnTo>
                    <a:pt x="6276640" y="1358742"/>
                  </a:lnTo>
                  <a:lnTo>
                    <a:pt x="6342021" y="1313014"/>
                  </a:lnTo>
                  <a:lnTo>
                    <a:pt x="6407403" y="124673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9449" y="2759355"/>
              <a:ext cx="6407403" cy="2207126"/>
            </a:xfrm>
            <a:custGeom>
              <a:avLst/>
              <a:pathLst>
                <a:path w="6407403" h="2207126">
                  <a:moveTo>
                    <a:pt x="0" y="630927"/>
                  </a:moveTo>
                  <a:lnTo>
                    <a:pt x="65381" y="631566"/>
                  </a:lnTo>
                  <a:lnTo>
                    <a:pt x="130763" y="616706"/>
                  </a:lnTo>
                  <a:lnTo>
                    <a:pt x="196145" y="590247"/>
                  </a:lnTo>
                  <a:lnTo>
                    <a:pt x="261526" y="613287"/>
                  </a:lnTo>
                  <a:lnTo>
                    <a:pt x="326908" y="610859"/>
                  </a:lnTo>
                  <a:lnTo>
                    <a:pt x="392290" y="611114"/>
                  </a:lnTo>
                  <a:lnTo>
                    <a:pt x="457671" y="615748"/>
                  </a:lnTo>
                  <a:lnTo>
                    <a:pt x="523053" y="620893"/>
                  </a:lnTo>
                  <a:lnTo>
                    <a:pt x="588435" y="605554"/>
                  </a:lnTo>
                  <a:lnTo>
                    <a:pt x="653816" y="622586"/>
                  </a:lnTo>
                  <a:lnTo>
                    <a:pt x="719198" y="647607"/>
                  </a:lnTo>
                  <a:lnTo>
                    <a:pt x="784580" y="674258"/>
                  </a:lnTo>
                  <a:lnTo>
                    <a:pt x="849961" y="675760"/>
                  </a:lnTo>
                  <a:lnTo>
                    <a:pt x="915343" y="666077"/>
                  </a:lnTo>
                  <a:lnTo>
                    <a:pt x="980725" y="614374"/>
                  </a:lnTo>
                  <a:lnTo>
                    <a:pt x="1046106" y="556950"/>
                  </a:lnTo>
                  <a:lnTo>
                    <a:pt x="1111488" y="448909"/>
                  </a:lnTo>
                  <a:lnTo>
                    <a:pt x="1176870" y="333230"/>
                  </a:lnTo>
                  <a:lnTo>
                    <a:pt x="1242251" y="275806"/>
                  </a:lnTo>
                  <a:lnTo>
                    <a:pt x="1307633" y="217807"/>
                  </a:lnTo>
                  <a:lnTo>
                    <a:pt x="1373015" y="165880"/>
                  </a:lnTo>
                  <a:lnTo>
                    <a:pt x="1438396" y="212918"/>
                  </a:lnTo>
                  <a:lnTo>
                    <a:pt x="1503778" y="221131"/>
                  </a:lnTo>
                  <a:lnTo>
                    <a:pt x="1569160" y="229631"/>
                  </a:lnTo>
                  <a:lnTo>
                    <a:pt x="1634541" y="265772"/>
                  </a:lnTo>
                  <a:lnTo>
                    <a:pt x="1699923" y="257528"/>
                  </a:lnTo>
                  <a:lnTo>
                    <a:pt x="1765305" y="273825"/>
                  </a:lnTo>
                  <a:lnTo>
                    <a:pt x="1830686" y="291848"/>
                  </a:lnTo>
                  <a:lnTo>
                    <a:pt x="1896068" y="241039"/>
                  </a:lnTo>
                  <a:lnTo>
                    <a:pt x="1961450" y="207422"/>
                  </a:lnTo>
                  <a:lnTo>
                    <a:pt x="2026831" y="185181"/>
                  </a:lnTo>
                  <a:lnTo>
                    <a:pt x="2092213" y="202948"/>
                  </a:lnTo>
                  <a:lnTo>
                    <a:pt x="2157595" y="155558"/>
                  </a:lnTo>
                  <a:lnTo>
                    <a:pt x="2222976" y="3291"/>
                  </a:lnTo>
                  <a:lnTo>
                    <a:pt x="2288358" y="0"/>
                  </a:lnTo>
                  <a:lnTo>
                    <a:pt x="2353740" y="8436"/>
                  </a:lnTo>
                  <a:lnTo>
                    <a:pt x="2419121" y="63143"/>
                  </a:lnTo>
                  <a:lnTo>
                    <a:pt x="2484503" y="142936"/>
                  </a:lnTo>
                  <a:lnTo>
                    <a:pt x="2549885" y="125616"/>
                  </a:lnTo>
                  <a:lnTo>
                    <a:pt x="2615266" y="152363"/>
                  </a:lnTo>
                  <a:lnTo>
                    <a:pt x="2680648" y="216178"/>
                  </a:lnTo>
                  <a:lnTo>
                    <a:pt x="2746030" y="188824"/>
                  </a:lnTo>
                  <a:lnTo>
                    <a:pt x="2811411" y="229279"/>
                  </a:lnTo>
                  <a:lnTo>
                    <a:pt x="2876793" y="402094"/>
                  </a:lnTo>
                  <a:lnTo>
                    <a:pt x="2942175" y="565035"/>
                  </a:lnTo>
                  <a:lnTo>
                    <a:pt x="3007556" y="712892"/>
                  </a:lnTo>
                  <a:lnTo>
                    <a:pt x="3072938" y="897307"/>
                  </a:lnTo>
                  <a:lnTo>
                    <a:pt x="3138320" y="1145057"/>
                  </a:lnTo>
                  <a:lnTo>
                    <a:pt x="3203701" y="1428565"/>
                  </a:lnTo>
                  <a:lnTo>
                    <a:pt x="3269083" y="1647747"/>
                  </a:lnTo>
                  <a:lnTo>
                    <a:pt x="3334465" y="1788670"/>
                  </a:lnTo>
                  <a:lnTo>
                    <a:pt x="3399846" y="1874534"/>
                  </a:lnTo>
                  <a:lnTo>
                    <a:pt x="3465228" y="1955860"/>
                  </a:lnTo>
                  <a:lnTo>
                    <a:pt x="3530610" y="2044089"/>
                  </a:lnTo>
                  <a:lnTo>
                    <a:pt x="3595991" y="2126694"/>
                  </a:lnTo>
                  <a:lnTo>
                    <a:pt x="3661373" y="2104581"/>
                  </a:lnTo>
                  <a:lnTo>
                    <a:pt x="3726755" y="2059204"/>
                  </a:lnTo>
                  <a:lnTo>
                    <a:pt x="3792136" y="2053037"/>
                  </a:lnTo>
                  <a:lnTo>
                    <a:pt x="3857518" y="2036228"/>
                  </a:lnTo>
                  <a:lnTo>
                    <a:pt x="3922900" y="2035014"/>
                  </a:lnTo>
                  <a:lnTo>
                    <a:pt x="3988281" y="2047892"/>
                  </a:lnTo>
                  <a:lnTo>
                    <a:pt x="4053663" y="2065819"/>
                  </a:lnTo>
                  <a:lnTo>
                    <a:pt x="4119045" y="2105508"/>
                  </a:lnTo>
                  <a:lnTo>
                    <a:pt x="4184426" y="2168939"/>
                  </a:lnTo>
                  <a:lnTo>
                    <a:pt x="4249808" y="2178174"/>
                  </a:lnTo>
                  <a:lnTo>
                    <a:pt x="4315190" y="2185300"/>
                  </a:lnTo>
                  <a:lnTo>
                    <a:pt x="4380571" y="2187888"/>
                  </a:lnTo>
                  <a:lnTo>
                    <a:pt x="4445953" y="2185044"/>
                  </a:lnTo>
                  <a:lnTo>
                    <a:pt x="4511335" y="2172198"/>
                  </a:lnTo>
                  <a:lnTo>
                    <a:pt x="4576716" y="2148935"/>
                  </a:lnTo>
                  <a:lnTo>
                    <a:pt x="4642098" y="2172071"/>
                  </a:lnTo>
                  <a:lnTo>
                    <a:pt x="4707480" y="2196676"/>
                  </a:lnTo>
                  <a:lnTo>
                    <a:pt x="4772861" y="2203419"/>
                  </a:lnTo>
                  <a:lnTo>
                    <a:pt x="4838243" y="2200607"/>
                  </a:lnTo>
                  <a:lnTo>
                    <a:pt x="4903625" y="2188943"/>
                  </a:lnTo>
                  <a:lnTo>
                    <a:pt x="4969006" y="2178558"/>
                  </a:lnTo>
                  <a:lnTo>
                    <a:pt x="5034388" y="2207126"/>
                  </a:lnTo>
                  <a:lnTo>
                    <a:pt x="5099770" y="2187473"/>
                  </a:lnTo>
                  <a:lnTo>
                    <a:pt x="5165151" y="2130465"/>
                  </a:lnTo>
                  <a:lnTo>
                    <a:pt x="5230533" y="2091255"/>
                  </a:lnTo>
                  <a:lnTo>
                    <a:pt x="5295915" y="2046869"/>
                  </a:lnTo>
                  <a:lnTo>
                    <a:pt x="5361296" y="2003538"/>
                  </a:lnTo>
                  <a:lnTo>
                    <a:pt x="5426678" y="1985259"/>
                  </a:lnTo>
                  <a:lnTo>
                    <a:pt x="5492060" y="1932054"/>
                  </a:lnTo>
                  <a:lnTo>
                    <a:pt x="5557441" y="1872745"/>
                  </a:lnTo>
                  <a:lnTo>
                    <a:pt x="5622823" y="1838265"/>
                  </a:lnTo>
                  <a:lnTo>
                    <a:pt x="5688205" y="1838872"/>
                  </a:lnTo>
                  <a:lnTo>
                    <a:pt x="5753586" y="1837881"/>
                  </a:lnTo>
                  <a:lnTo>
                    <a:pt x="5818968" y="1815257"/>
                  </a:lnTo>
                  <a:lnTo>
                    <a:pt x="5884350" y="1801356"/>
                  </a:lnTo>
                  <a:lnTo>
                    <a:pt x="5949731" y="1808834"/>
                  </a:lnTo>
                  <a:lnTo>
                    <a:pt x="6015113" y="1832736"/>
                  </a:lnTo>
                  <a:lnTo>
                    <a:pt x="6080495" y="1806980"/>
                  </a:lnTo>
                  <a:lnTo>
                    <a:pt x="6145876" y="1769912"/>
                  </a:lnTo>
                  <a:lnTo>
                    <a:pt x="6211258" y="1736391"/>
                  </a:lnTo>
                  <a:lnTo>
                    <a:pt x="6276640" y="1709133"/>
                  </a:lnTo>
                  <a:lnTo>
                    <a:pt x="6342021" y="1659346"/>
                  </a:lnTo>
                  <a:lnTo>
                    <a:pt x="6407403" y="161802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9449" y="3004517"/>
              <a:ext cx="6407403" cy="1834110"/>
            </a:xfrm>
            <a:custGeom>
              <a:avLst/>
              <a:pathLst>
                <a:path w="6407403" h="1834110">
                  <a:moveTo>
                    <a:pt x="0" y="352435"/>
                  </a:moveTo>
                  <a:lnTo>
                    <a:pt x="65381" y="352435"/>
                  </a:lnTo>
                  <a:lnTo>
                    <a:pt x="130763" y="349911"/>
                  </a:lnTo>
                  <a:lnTo>
                    <a:pt x="196145" y="343296"/>
                  </a:lnTo>
                  <a:lnTo>
                    <a:pt x="261526" y="343040"/>
                  </a:lnTo>
                  <a:lnTo>
                    <a:pt x="326908" y="328788"/>
                  </a:lnTo>
                  <a:lnTo>
                    <a:pt x="392290" y="327318"/>
                  </a:lnTo>
                  <a:lnTo>
                    <a:pt x="457671" y="327894"/>
                  </a:lnTo>
                  <a:lnTo>
                    <a:pt x="523053" y="333805"/>
                  </a:lnTo>
                  <a:lnTo>
                    <a:pt x="588435" y="324826"/>
                  </a:lnTo>
                  <a:lnTo>
                    <a:pt x="653816" y="327542"/>
                  </a:lnTo>
                  <a:lnTo>
                    <a:pt x="719198" y="340101"/>
                  </a:lnTo>
                  <a:lnTo>
                    <a:pt x="784580" y="361926"/>
                  </a:lnTo>
                  <a:lnTo>
                    <a:pt x="849961" y="350135"/>
                  </a:lnTo>
                  <a:lnTo>
                    <a:pt x="915343" y="335084"/>
                  </a:lnTo>
                  <a:lnTo>
                    <a:pt x="980725" y="296577"/>
                  </a:lnTo>
                  <a:lnTo>
                    <a:pt x="1046106" y="250370"/>
                  </a:lnTo>
                  <a:lnTo>
                    <a:pt x="1111488" y="183935"/>
                  </a:lnTo>
                  <a:lnTo>
                    <a:pt x="1176870" y="105229"/>
                  </a:lnTo>
                  <a:lnTo>
                    <a:pt x="1242251" y="62153"/>
                  </a:lnTo>
                  <a:lnTo>
                    <a:pt x="1307633" y="32115"/>
                  </a:lnTo>
                  <a:lnTo>
                    <a:pt x="1373015" y="0"/>
                  </a:lnTo>
                  <a:lnTo>
                    <a:pt x="1438396" y="11695"/>
                  </a:lnTo>
                  <a:lnTo>
                    <a:pt x="1503778" y="8180"/>
                  </a:lnTo>
                  <a:lnTo>
                    <a:pt x="1569160" y="5048"/>
                  </a:lnTo>
                  <a:lnTo>
                    <a:pt x="1634541" y="44577"/>
                  </a:lnTo>
                  <a:lnTo>
                    <a:pt x="1699923" y="41701"/>
                  </a:lnTo>
                  <a:lnTo>
                    <a:pt x="1765305" y="49051"/>
                  </a:lnTo>
                  <a:lnTo>
                    <a:pt x="1830686" y="49083"/>
                  </a:lnTo>
                  <a:lnTo>
                    <a:pt x="1896068" y="35087"/>
                  </a:lnTo>
                  <a:lnTo>
                    <a:pt x="1961450" y="37483"/>
                  </a:lnTo>
                  <a:lnTo>
                    <a:pt x="2026831" y="48220"/>
                  </a:lnTo>
                  <a:lnTo>
                    <a:pt x="2092213" y="58606"/>
                  </a:lnTo>
                  <a:lnTo>
                    <a:pt x="2157595" y="56017"/>
                  </a:lnTo>
                  <a:lnTo>
                    <a:pt x="2222976" y="24829"/>
                  </a:lnTo>
                  <a:lnTo>
                    <a:pt x="2288358" y="53653"/>
                  </a:lnTo>
                  <a:lnTo>
                    <a:pt x="2353740" y="69886"/>
                  </a:lnTo>
                  <a:lnTo>
                    <a:pt x="2419121" y="113090"/>
                  </a:lnTo>
                  <a:lnTo>
                    <a:pt x="2484503" y="167765"/>
                  </a:lnTo>
                  <a:lnTo>
                    <a:pt x="2549885" y="186172"/>
                  </a:lnTo>
                  <a:lnTo>
                    <a:pt x="2615266" y="220587"/>
                  </a:lnTo>
                  <a:lnTo>
                    <a:pt x="2680648" y="268521"/>
                  </a:lnTo>
                  <a:lnTo>
                    <a:pt x="2746030" y="285010"/>
                  </a:lnTo>
                  <a:lnTo>
                    <a:pt x="2811411" y="332016"/>
                  </a:lnTo>
                  <a:lnTo>
                    <a:pt x="2876793" y="450059"/>
                  </a:lnTo>
                  <a:lnTo>
                    <a:pt x="2942175" y="557333"/>
                  </a:lnTo>
                  <a:lnTo>
                    <a:pt x="3007556" y="678860"/>
                  </a:lnTo>
                  <a:lnTo>
                    <a:pt x="3072938" y="807704"/>
                  </a:lnTo>
                  <a:lnTo>
                    <a:pt x="3138320" y="944824"/>
                  </a:lnTo>
                  <a:lnTo>
                    <a:pt x="3203701" y="1124637"/>
                  </a:lnTo>
                  <a:lnTo>
                    <a:pt x="3269083" y="1293393"/>
                  </a:lnTo>
                  <a:lnTo>
                    <a:pt x="3334465" y="1411564"/>
                  </a:lnTo>
                  <a:lnTo>
                    <a:pt x="3399846" y="1487363"/>
                  </a:lnTo>
                  <a:lnTo>
                    <a:pt x="3465228" y="1564024"/>
                  </a:lnTo>
                  <a:lnTo>
                    <a:pt x="3530610" y="1635348"/>
                  </a:lnTo>
                  <a:lnTo>
                    <a:pt x="3595991" y="1708142"/>
                  </a:lnTo>
                  <a:lnTo>
                    <a:pt x="3661373" y="1714565"/>
                  </a:lnTo>
                  <a:lnTo>
                    <a:pt x="3726755" y="1705011"/>
                  </a:lnTo>
                  <a:lnTo>
                    <a:pt x="3792136" y="1709644"/>
                  </a:lnTo>
                  <a:lnTo>
                    <a:pt x="3857518" y="1708877"/>
                  </a:lnTo>
                  <a:lnTo>
                    <a:pt x="3922900" y="1715876"/>
                  </a:lnTo>
                  <a:lnTo>
                    <a:pt x="3988281" y="1728210"/>
                  </a:lnTo>
                  <a:lnTo>
                    <a:pt x="4053663" y="1741983"/>
                  </a:lnTo>
                  <a:lnTo>
                    <a:pt x="4119045" y="1765311"/>
                  </a:lnTo>
                  <a:lnTo>
                    <a:pt x="4184426" y="1786785"/>
                  </a:lnTo>
                  <a:lnTo>
                    <a:pt x="4249808" y="1783589"/>
                  </a:lnTo>
                  <a:lnTo>
                    <a:pt x="4315190" y="1780873"/>
                  </a:lnTo>
                  <a:lnTo>
                    <a:pt x="4380571" y="1778316"/>
                  </a:lnTo>
                  <a:lnTo>
                    <a:pt x="4445953" y="1759527"/>
                  </a:lnTo>
                  <a:lnTo>
                    <a:pt x="4511335" y="1725238"/>
                  </a:lnTo>
                  <a:lnTo>
                    <a:pt x="4576716" y="1693411"/>
                  </a:lnTo>
                  <a:lnTo>
                    <a:pt x="4642098" y="1737413"/>
                  </a:lnTo>
                  <a:lnTo>
                    <a:pt x="4707480" y="1783046"/>
                  </a:lnTo>
                  <a:lnTo>
                    <a:pt x="4772861" y="1787136"/>
                  </a:lnTo>
                  <a:lnTo>
                    <a:pt x="4838243" y="1780649"/>
                  </a:lnTo>
                  <a:lnTo>
                    <a:pt x="4903625" y="1774929"/>
                  </a:lnTo>
                  <a:lnTo>
                    <a:pt x="4969006" y="1786050"/>
                  </a:lnTo>
                  <a:lnTo>
                    <a:pt x="5034388" y="1834110"/>
                  </a:lnTo>
                  <a:lnTo>
                    <a:pt x="5099770" y="1812764"/>
                  </a:lnTo>
                  <a:lnTo>
                    <a:pt x="5165151" y="1742462"/>
                  </a:lnTo>
                  <a:lnTo>
                    <a:pt x="5230533" y="1710379"/>
                  </a:lnTo>
                  <a:lnTo>
                    <a:pt x="5295915" y="1679478"/>
                  </a:lnTo>
                  <a:lnTo>
                    <a:pt x="5361296" y="1652700"/>
                  </a:lnTo>
                  <a:lnTo>
                    <a:pt x="5426678" y="1629916"/>
                  </a:lnTo>
                  <a:lnTo>
                    <a:pt x="5492060" y="1554213"/>
                  </a:lnTo>
                  <a:lnTo>
                    <a:pt x="5557441" y="1464994"/>
                  </a:lnTo>
                  <a:lnTo>
                    <a:pt x="5622823" y="1423963"/>
                  </a:lnTo>
                  <a:lnTo>
                    <a:pt x="5688205" y="1422174"/>
                  </a:lnTo>
                  <a:lnTo>
                    <a:pt x="5753586" y="1413642"/>
                  </a:lnTo>
                  <a:lnTo>
                    <a:pt x="5818968" y="1386384"/>
                  </a:lnTo>
                  <a:lnTo>
                    <a:pt x="5884350" y="1373665"/>
                  </a:lnTo>
                  <a:lnTo>
                    <a:pt x="5949731" y="1407954"/>
                  </a:lnTo>
                  <a:lnTo>
                    <a:pt x="6015113" y="1469052"/>
                  </a:lnTo>
                  <a:lnTo>
                    <a:pt x="6080495" y="1454257"/>
                  </a:lnTo>
                  <a:lnTo>
                    <a:pt x="6145876" y="1418595"/>
                  </a:lnTo>
                  <a:lnTo>
                    <a:pt x="6211258" y="1385105"/>
                  </a:lnTo>
                  <a:lnTo>
                    <a:pt x="6276640" y="1358742"/>
                  </a:lnTo>
                  <a:lnTo>
                    <a:pt x="6342021" y="1313014"/>
                  </a:lnTo>
                  <a:lnTo>
                    <a:pt x="6407403" y="1246739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79449" y="2759355"/>
              <a:ext cx="6407403" cy="2207126"/>
            </a:xfrm>
            <a:custGeom>
              <a:avLst/>
              <a:pathLst>
                <a:path w="6407403" h="2207126">
                  <a:moveTo>
                    <a:pt x="0" y="630927"/>
                  </a:moveTo>
                  <a:lnTo>
                    <a:pt x="65381" y="631566"/>
                  </a:lnTo>
                  <a:lnTo>
                    <a:pt x="130763" y="616706"/>
                  </a:lnTo>
                  <a:lnTo>
                    <a:pt x="196145" y="590247"/>
                  </a:lnTo>
                  <a:lnTo>
                    <a:pt x="261526" y="613287"/>
                  </a:lnTo>
                  <a:lnTo>
                    <a:pt x="326908" y="610859"/>
                  </a:lnTo>
                  <a:lnTo>
                    <a:pt x="392290" y="611114"/>
                  </a:lnTo>
                  <a:lnTo>
                    <a:pt x="457671" y="615748"/>
                  </a:lnTo>
                  <a:lnTo>
                    <a:pt x="523053" y="620893"/>
                  </a:lnTo>
                  <a:lnTo>
                    <a:pt x="588435" y="605554"/>
                  </a:lnTo>
                  <a:lnTo>
                    <a:pt x="653816" y="622586"/>
                  </a:lnTo>
                  <a:lnTo>
                    <a:pt x="719198" y="647607"/>
                  </a:lnTo>
                  <a:lnTo>
                    <a:pt x="784580" y="674258"/>
                  </a:lnTo>
                  <a:lnTo>
                    <a:pt x="849961" y="675760"/>
                  </a:lnTo>
                  <a:lnTo>
                    <a:pt x="915343" y="666077"/>
                  </a:lnTo>
                  <a:lnTo>
                    <a:pt x="980725" y="614374"/>
                  </a:lnTo>
                  <a:lnTo>
                    <a:pt x="1046106" y="556950"/>
                  </a:lnTo>
                  <a:lnTo>
                    <a:pt x="1111488" y="448909"/>
                  </a:lnTo>
                  <a:lnTo>
                    <a:pt x="1176870" y="333230"/>
                  </a:lnTo>
                  <a:lnTo>
                    <a:pt x="1242251" y="275806"/>
                  </a:lnTo>
                  <a:lnTo>
                    <a:pt x="1307633" y="217807"/>
                  </a:lnTo>
                  <a:lnTo>
                    <a:pt x="1373015" y="165880"/>
                  </a:lnTo>
                  <a:lnTo>
                    <a:pt x="1438396" y="212918"/>
                  </a:lnTo>
                  <a:lnTo>
                    <a:pt x="1503778" y="221131"/>
                  </a:lnTo>
                  <a:lnTo>
                    <a:pt x="1569160" y="229631"/>
                  </a:lnTo>
                  <a:lnTo>
                    <a:pt x="1634541" y="265772"/>
                  </a:lnTo>
                  <a:lnTo>
                    <a:pt x="1699923" y="257528"/>
                  </a:lnTo>
                  <a:lnTo>
                    <a:pt x="1765305" y="273825"/>
                  </a:lnTo>
                  <a:lnTo>
                    <a:pt x="1830686" y="291848"/>
                  </a:lnTo>
                  <a:lnTo>
                    <a:pt x="1896068" y="241039"/>
                  </a:lnTo>
                  <a:lnTo>
                    <a:pt x="1961450" y="207422"/>
                  </a:lnTo>
                  <a:lnTo>
                    <a:pt x="2026831" y="185181"/>
                  </a:lnTo>
                  <a:lnTo>
                    <a:pt x="2092213" y="202948"/>
                  </a:lnTo>
                  <a:lnTo>
                    <a:pt x="2157595" y="155558"/>
                  </a:lnTo>
                  <a:lnTo>
                    <a:pt x="2222976" y="3291"/>
                  </a:lnTo>
                  <a:lnTo>
                    <a:pt x="2288358" y="0"/>
                  </a:lnTo>
                  <a:lnTo>
                    <a:pt x="2353740" y="8436"/>
                  </a:lnTo>
                  <a:lnTo>
                    <a:pt x="2419121" y="63143"/>
                  </a:lnTo>
                  <a:lnTo>
                    <a:pt x="2484503" y="142936"/>
                  </a:lnTo>
                  <a:lnTo>
                    <a:pt x="2549885" y="125616"/>
                  </a:lnTo>
                  <a:lnTo>
                    <a:pt x="2615266" y="152363"/>
                  </a:lnTo>
                  <a:lnTo>
                    <a:pt x="2680648" y="216178"/>
                  </a:lnTo>
                  <a:lnTo>
                    <a:pt x="2746030" y="188824"/>
                  </a:lnTo>
                  <a:lnTo>
                    <a:pt x="2811411" y="229279"/>
                  </a:lnTo>
                  <a:lnTo>
                    <a:pt x="2876793" y="402094"/>
                  </a:lnTo>
                  <a:lnTo>
                    <a:pt x="2942175" y="565035"/>
                  </a:lnTo>
                  <a:lnTo>
                    <a:pt x="3007556" y="712892"/>
                  </a:lnTo>
                  <a:lnTo>
                    <a:pt x="3072938" y="897307"/>
                  </a:lnTo>
                  <a:lnTo>
                    <a:pt x="3138320" y="1145057"/>
                  </a:lnTo>
                  <a:lnTo>
                    <a:pt x="3203701" y="1428565"/>
                  </a:lnTo>
                  <a:lnTo>
                    <a:pt x="3269083" y="1647747"/>
                  </a:lnTo>
                  <a:lnTo>
                    <a:pt x="3334465" y="1788670"/>
                  </a:lnTo>
                  <a:lnTo>
                    <a:pt x="3399846" y="1874534"/>
                  </a:lnTo>
                  <a:lnTo>
                    <a:pt x="3465228" y="1955860"/>
                  </a:lnTo>
                  <a:lnTo>
                    <a:pt x="3530610" y="2044089"/>
                  </a:lnTo>
                  <a:lnTo>
                    <a:pt x="3595991" y="2126694"/>
                  </a:lnTo>
                  <a:lnTo>
                    <a:pt x="3661373" y="2104581"/>
                  </a:lnTo>
                  <a:lnTo>
                    <a:pt x="3726755" y="2059204"/>
                  </a:lnTo>
                  <a:lnTo>
                    <a:pt x="3792136" y="2053037"/>
                  </a:lnTo>
                  <a:lnTo>
                    <a:pt x="3857518" y="2036228"/>
                  </a:lnTo>
                  <a:lnTo>
                    <a:pt x="3922900" y="2035014"/>
                  </a:lnTo>
                  <a:lnTo>
                    <a:pt x="3988281" y="2047892"/>
                  </a:lnTo>
                  <a:lnTo>
                    <a:pt x="4053663" y="2065819"/>
                  </a:lnTo>
                  <a:lnTo>
                    <a:pt x="4119045" y="2105508"/>
                  </a:lnTo>
                  <a:lnTo>
                    <a:pt x="4184426" y="2168939"/>
                  </a:lnTo>
                  <a:lnTo>
                    <a:pt x="4249808" y="2178174"/>
                  </a:lnTo>
                  <a:lnTo>
                    <a:pt x="4315190" y="2185300"/>
                  </a:lnTo>
                  <a:lnTo>
                    <a:pt x="4380571" y="2187888"/>
                  </a:lnTo>
                  <a:lnTo>
                    <a:pt x="4445953" y="2185044"/>
                  </a:lnTo>
                  <a:lnTo>
                    <a:pt x="4511335" y="2172198"/>
                  </a:lnTo>
                  <a:lnTo>
                    <a:pt x="4576716" y="2148935"/>
                  </a:lnTo>
                  <a:lnTo>
                    <a:pt x="4642098" y="2172071"/>
                  </a:lnTo>
                  <a:lnTo>
                    <a:pt x="4707480" y="2196676"/>
                  </a:lnTo>
                  <a:lnTo>
                    <a:pt x="4772861" y="2203419"/>
                  </a:lnTo>
                  <a:lnTo>
                    <a:pt x="4838243" y="2200607"/>
                  </a:lnTo>
                  <a:lnTo>
                    <a:pt x="4903625" y="2188943"/>
                  </a:lnTo>
                  <a:lnTo>
                    <a:pt x="4969006" y="2178558"/>
                  </a:lnTo>
                  <a:lnTo>
                    <a:pt x="5034388" y="2207126"/>
                  </a:lnTo>
                  <a:lnTo>
                    <a:pt x="5099770" y="2187473"/>
                  </a:lnTo>
                  <a:lnTo>
                    <a:pt x="5165151" y="2130465"/>
                  </a:lnTo>
                  <a:lnTo>
                    <a:pt x="5230533" y="2091255"/>
                  </a:lnTo>
                  <a:lnTo>
                    <a:pt x="5295915" y="2046869"/>
                  </a:lnTo>
                  <a:lnTo>
                    <a:pt x="5361296" y="2003538"/>
                  </a:lnTo>
                  <a:lnTo>
                    <a:pt x="5426678" y="1985259"/>
                  </a:lnTo>
                  <a:lnTo>
                    <a:pt x="5492060" y="1932054"/>
                  </a:lnTo>
                  <a:lnTo>
                    <a:pt x="5557441" y="1872745"/>
                  </a:lnTo>
                  <a:lnTo>
                    <a:pt x="5622823" y="1838265"/>
                  </a:lnTo>
                  <a:lnTo>
                    <a:pt x="5688205" y="1838872"/>
                  </a:lnTo>
                  <a:lnTo>
                    <a:pt x="5753586" y="1837881"/>
                  </a:lnTo>
                  <a:lnTo>
                    <a:pt x="5818968" y="1815257"/>
                  </a:lnTo>
                  <a:lnTo>
                    <a:pt x="5884350" y="1801356"/>
                  </a:lnTo>
                  <a:lnTo>
                    <a:pt x="5949731" y="1808834"/>
                  </a:lnTo>
                  <a:lnTo>
                    <a:pt x="6015113" y="1832736"/>
                  </a:lnTo>
                  <a:lnTo>
                    <a:pt x="6080495" y="1806980"/>
                  </a:lnTo>
                  <a:lnTo>
                    <a:pt x="6145876" y="1769912"/>
                  </a:lnTo>
                  <a:lnTo>
                    <a:pt x="6211258" y="1736391"/>
                  </a:lnTo>
                  <a:lnTo>
                    <a:pt x="6276640" y="1709133"/>
                  </a:lnTo>
                  <a:lnTo>
                    <a:pt x="6342021" y="1659346"/>
                  </a:lnTo>
                  <a:lnTo>
                    <a:pt x="6407403" y="1618028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33753" y="4013489"/>
              <a:ext cx="527728" cy="191800"/>
            </a:xfrm>
            <a:custGeom>
              <a:avLst/>
              <a:pathLst>
                <a:path w="527728" h="191800">
                  <a:moveTo>
                    <a:pt x="27431" y="191800"/>
                  </a:moveTo>
                  <a:lnTo>
                    <a:pt x="500296" y="191800"/>
                  </a:lnTo>
                  <a:lnTo>
                    <a:pt x="499191" y="191778"/>
                  </a:lnTo>
                  <a:lnTo>
                    <a:pt x="503603" y="191600"/>
                  </a:lnTo>
                  <a:lnTo>
                    <a:pt x="507928" y="190717"/>
                  </a:lnTo>
                  <a:lnTo>
                    <a:pt x="512056" y="189152"/>
                  </a:lnTo>
                  <a:lnTo>
                    <a:pt x="515879" y="186944"/>
                  </a:lnTo>
                  <a:lnTo>
                    <a:pt x="519299" y="184152"/>
                  </a:lnTo>
                  <a:lnTo>
                    <a:pt x="522226" y="180848"/>
                  </a:lnTo>
                  <a:lnTo>
                    <a:pt x="524586" y="177117"/>
                  </a:lnTo>
                  <a:lnTo>
                    <a:pt x="526316" y="173055"/>
                  </a:lnTo>
                  <a:lnTo>
                    <a:pt x="527373" y="168769"/>
                  </a:lnTo>
                  <a:lnTo>
                    <a:pt x="527728" y="164368"/>
                  </a:lnTo>
                  <a:lnTo>
                    <a:pt x="527728" y="27431"/>
                  </a:lnTo>
                  <a:lnTo>
                    <a:pt x="527373" y="23031"/>
                  </a:lnTo>
                  <a:lnTo>
                    <a:pt x="526316" y="18745"/>
                  </a:lnTo>
                  <a:lnTo>
                    <a:pt x="524586" y="14683"/>
                  </a:lnTo>
                  <a:lnTo>
                    <a:pt x="522226" y="10952"/>
                  </a:lnTo>
                  <a:lnTo>
                    <a:pt x="519299" y="7647"/>
                  </a:lnTo>
                  <a:lnTo>
                    <a:pt x="515879" y="4855"/>
                  </a:lnTo>
                  <a:lnTo>
                    <a:pt x="512056" y="2648"/>
                  </a:lnTo>
                  <a:lnTo>
                    <a:pt x="507928" y="1083"/>
                  </a:lnTo>
                  <a:lnTo>
                    <a:pt x="503603" y="200"/>
                  </a:lnTo>
                  <a:lnTo>
                    <a:pt x="5002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79473" y="4029703"/>
              <a:ext cx="436288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Driving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7350103" y="4399172"/>
              <a:ext cx="590094" cy="191800"/>
            </a:xfrm>
            <a:custGeom>
              <a:avLst/>
              <a:pathLst>
                <a:path w="590094" h="191800">
                  <a:moveTo>
                    <a:pt x="27432" y="191800"/>
                  </a:moveTo>
                  <a:lnTo>
                    <a:pt x="562662" y="191800"/>
                  </a:lnTo>
                  <a:lnTo>
                    <a:pt x="561557" y="191778"/>
                  </a:lnTo>
                  <a:lnTo>
                    <a:pt x="565969" y="191600"/>
                  </a:lnTo>
                  <a:lnTo>
                    <a:pt x="570294" y="190717"/>
                  </a:lnTo>
                  <a:lnTo>
                    <a:pt x="574422" y="189152"/>
                  </a:lnTo>
                  <a:lnTo>
                    <a:pt x="578245" y="186944"/>
                  </a:lnTo>
                  <a:lnTo>
                    <a:pt x="581665" y="184152"/>
                  </a:lnTo>
                  <a:lnTo>
                    <a:pt x="584592" y="180848"/>
                  </a:lnTo>
                  <a:lnTo>
                    <a:pt x="586952" y="177117"/>
                  </a:lnTo>
                  <a:lnTo>
                    <a:pt x="588682" y="173055"/>
                  </a:lnTo>
                  <a:lnTo>
                    <a:pt x="589739" y="168769"/>
                  </a:lnTo>
                  <a:lnTo>
                    <a:pt x="590094" y="164368"/>
                  </a:lnTo>
                  <a:lnTo>
                    <a:pt x="590094" y="27431"/>
                  </a:lnTo>
                  <a:lnTo>
                    <a:pt x="589739" y="23031"/>
                  </a:lnTo>
                  <a:lnTo>
                    <a:pt x="588682" y="18745"/>
                  </a:lnTo>
                  <a:lnTo>
                    <a:pt x="586952" y="14683"/>
                  </a:lnTo>
                  <a:lnTo>
                    <a:pt x="584592" y="10952"/>
                  </a:lnTo>
                  <a:lnTo>
                    <a:pt x="581665" y="7647"/>
                  </a:lnTo>
                  <a:lnTo>
                    <a:pt x="578245" y="4855"/>
                  </a:lnTo>
                  <a:lnTo>
                    <a:pt x="574422" y="2648"/>
                  </a:lnTo>
                  <a:lnTo>
                    <a:pt x="570294" y="1083"/>
                  </a:lnTo>
                  <a:lnTo>
                    <a:pt x="565969" y="200"/>
                  </a:lnTo>
                  <a:lnTo>
                    <a:pt x="56266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395823" y="4415386"/>
              <a:ext cx="498654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Walking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4783151" y="2648999"/>
              <a:ext cx="2157595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060251" y="4906629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60251" y="434741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60251" y="3789974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79025" y="3228972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979025" y="2669752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658235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5430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81135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42585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259079" y="1934681"/>
              <a:ext cx="3010867" cy="20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 in Israel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59079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59079" y="5615264"/>
              <a:ext cx="187411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 Report.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744977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9121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6374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08370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7258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7116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0887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4659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3792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5021857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446809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391433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7066" y="33605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2187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2045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730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9588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7997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87073" y="2779132"/>
              <a:ext cx="6400142" cy="2009354"/>
            </a:xfrm>
            <a:custGeom>
              <a:avLst/>
              <a:pathLst>
                <a:path w="6400142" h="2009354">
                  <a:moveTo>
                    <a:pt x="0" y="0"/>
                  </a:moveTo>
                  <a:lnTo>
                    <a:pt x="92755" y="0"/>
                  </a:lnTo>
                  <a:lnTo>
                    <a:pt x="185511" y="3955"/>
                  </a:lnTo>
                  <a:lnTo>
                    <a:pt x="278267" y="3955"/>
                  </a:lnTo>
                  <a:lnTo>
                    <a:pt x="371022" y="7910"/>
                  </a:lnTo>
                  <a:lnTo>
                    <a:pt x="463778" y="11866"/>
                  </a:lnTo>
                  <a:lnTo>
                    <a:pt x="556534" y="11866"/>
                  </a:lnTo>
                  <a:lnTo>
                    <a:pt x="649289" y="7910"/>
                  </a:lnTo>
                  <a:lnTo>
                    <a:pt x="742045" y="11866"/>
                  </a:lnTo>
                  <a:lnTo>
                    <a:pt x="834801" y="7910"/>
                  </a:lnTo>
                  <a:lnTo>
                    <a:pt x="927556" y="276879"/>
                  </a:lnTo>
                  <a:lnTo>
                    <a:pt x="1020312" y="265013"/>
                  </a:lnTo>
                  <a:lnTo>
                    <a:pt x="1113068" y="257102"/>
                  </a:lnTo>
                  <a:lnTo>
                    <a:pt x="1205823" y="253147"/>
                  </a:lnTo>
                  <a:lnTo>
                    <a:pt x="1298579" y="261057"/>
                  </a:lnTo>
                  <a:lnTo>
                    <a:pt x="1391335" y="237325"/>
                  </a:lnTo>
                  <a:lnTo>
                    <a:pt x="1484091" y="245236"/>
                  </a:lnTo>
                  <a:lnTo>
                    <a:pt x="1576846" y="35598"/>
                  </a:lnTo>
                  <a:lnTo>
                    <a:pt x="1669602" y="158216"/>
                  </a:lnTo>
                  <a:lnTo>
                    <a:pt x="1762358" y="237325"/>
                  </a:lnTo>
                  <a:lnTo>
                    <a:pt x="1855113" y="253147"/>
                  </a:lnTo>
                  <a:lnTo>
                    <a:pt x="1947869" y="355988"/>
                  </a:lnTo>
                  <a:lnTo>
                    <a:pt x="2040625" y="403453"/>
                  </a:lnTo>
                  <a:lnTo>
                    <a:pt x="2133380" y="530026"/>
                  </a:lnTo>
                  <a:lnTo>
                    <a:pt x="2226136" y="613090"/>
                  </a:lnTo>
                  <a:lnTo>
                    <a:pt x="2318892" y="656600"/>
                  </a:lnTo>
                  <a:lnTo>
                    <a:pt x="2411647" y="779218"/>
                  </a:lnTo>
                  <a:lnTo>
                    <a:pt x="2504403" y="969078"/>
                  </a:lnTo>
                  <a:lnTo>
                    <a:pt x="2597159" y="1091696"/>
                  </a:lnTo>
                  <a:lnTo>
                    <a:pt x="2689914" y="1214314"/>
                  </a:lnTo>
                  <a:lnTo>
                    <a:pt x="2782670" y="1297378"/>
                  </a:lnTo>
                  <a:lnTo>
                    <a:pt x="2875426" y="1368576"/>
                  </a:lnTo>
                  <a:lnTo>
                    <a:pt x="2968182" y="1427907"/>
                  </a:lnTo>
                  <a:lnTo>
                    <a:pt x="3060937" y="1451640"/>
                  </a:lnTo>
                  <a:lnTo>
                    <a:pt x="3153693" y="1479328"/>
                  </a:lnTo>
                  <a:lnTo>
                    <a:pt x="3246449" y="1491194"/>
                  </a:lnTo>
                  <a:lnTo>
                    <a:pt x="3339204" y="1510971"/>
                  </a:lnTo>
                  <a:lnTo>
                    <a:pt x="3431960" y="1522837"/>
                  </a:lnTo>
                  <a:lnTo>
                    <a:pt x="3524716" y="1538659"/>
                  </a:lnTo>
                  <a:lnTo>
                    <a:pt x="4452273" y="1685010"/>
                  </a:lnTo>
                  <a:lnTo>
                    <a:pt x="4730540" y="1724564"/>
                  </a:lnTo>
                  <a:lnTo>
                    <a:pt x="4823295" y="1752252"/>
                  </a:lnTo>
                  <a:lnTo>
                    <a:pt x="4916051" y="1823450"/>
                  </a:lnTo>
                  <a:lnTo>
                    <a:pt x="5008807" y="2005399"/>
                  </a:lnTo>
                  <a:lnTo>
                    <a:pt x="5101562" y="2009354"/>
                  </a:lnTo>
                  <a:lnTo>
                    <a:pt x="5194318" y="1981666"/>
                  </a:lnTo>
                  <a:lnTo>
                    <a:pt x="5287074" y="1752252"/>
                  </a:lnTo>
                  <a:lnTo>
                    <a:pt x="5379829" y="1696876"/>
                  </a:lnTo>
                  <a:lnTo>
                    <a:pt x="5472585" y="1641500"/>
                  </a:lnTo>
                  <a:lnTo>
                    <a:pt x="5565341" y="1542615"/>
                  </a:lnTo>
                  <a:lnTo>
                    <a:pt x="5658097" y="1384398"/>
                  </a:lnTo>
                  <a:lnTo>
                    <a:pt x="5750852" y="1344843"/>
                  </a:lnTo>
                  <a:lnTo>
                    <a:pt x="5843608" y="1325066"/>
                  </a:lnTo>
                  <a:lnTo>
                    <a:pt x="5936364" y="1305289"/>
                  </a:lnTo>
                  <a:lnTo>
                    <a:pt x="6029119" y="1285512"/>
                  </a:lnTo>
                  <a:lnTo>
                    <a:pt x="6121875" y="1269690"/>
                  </a:lnTo>
                  <a:lnTo>
                    <a:pt x="6214631" y="1313200"/>
                  </a:lnTo>
                  <a:lnTo>
                    <a:pt x="6307386" y="1463506"/>
                  </a:lnTo>
                  <a:lnTo>
                    <a:pt x="6400142" y="145164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7073" y="2783087"/>
              <a:ext cx="6400142" cy="2104285"/>
            </a:xfrm>
            <a:custGeom>
              <a:avLst/>
              <a:pathLst>
                <a:path w="6400142" h="2104285">
                  <a:moveTo>
                    <a:pt x="0" y="0"/>
                  </a:moveTo>
                  <a:lnTo>
                    <a:pt x="92755" y="7910"/>
                  </a:lnTo>
                  <a:lnTo>
                    <a:pt x="185511" y="7910"/>
                  </a:lnTo>
                  <a:lnTo>
                    <a:pt x="278267" y="7910"/>
                  </a:lnTo>
                  <a:lnTo>
                    <a:pt x="371022" y="11866"/>
                  </a:lnTo>
                  <a:lnTo>
                    <a:pt x="463778" y="15821"/>
                  </a:lnTo>
                  <a:lnTo>
                    <a:pt x="556534" y="15821"/>
                  </a:lnTo>
                  <a:lnTo>
                    <a:pt x="649289" y="11866"/>
                  </a:lnTo>
                  <a:lnTo>
                    <a:pt x="742045" y="0"/>
                  </a:lnTo>
                  <a:lnTo>
                    <a:pt x="834801" y="7910"/>
                  </a:lnTo>
                  <a:lnTo>
                    <a:pt x="927556" y="257102"/>
                  </a:lnTo>
                  <a:lnTo>
                    <a:pt x="1020312" y="241280"/>
                  </a:lnTo>
                  <a:lnTo>
                    <a:pt x="1113068" y="229414"/>
                  </a:lnTo>
                  <a:lnTo>
                    <a:pt x="1205823" y="225459"/>
                  </a:lnTo>
                  <a:lnTo>
                    <a:pt x="1298579" y="237325"/>
                  </a:lnTo>
                  <a:lnTo>
                    <a:pt x="1391335" y="221503"/>
                  </a:lnTo>
                  <a:lnTo>
                    <a:pt x="1484091" y="217548"/>
                  </a:lnTo>
                  <a:lnTo>
                    <a:pt x="1576846" y="39554"/>
                  </a:lnTo>
                  <a:lnTo>
                    <a:pt x="1669602" y="209637"/>
                  </a:lnTo>
                  <a:lnTo>
                    <a:pt x="1762358" y="407408"/>
                  </a:lnTo>
                  <a:lnTo>
                    <a:pt x="1855113" y="431141"/>
                  </a:lnTo>
                  <a:lnTo>
                    <a:pt x="1947869" y="518160"/>
                  </a:lnTo>
                  <a:lnTo>
                    <a:pt x="2226136" y="696154"/>
                  </a:lnTo>
                  <a:lnTo>
                    <a:pt x="2318892" y="862282"/>
                  </a:lnTo>
                  <a:lnTo>
                    <a:pt x="2411647" y="992811"/>
                  </a:lnTo>
                  <a:lnTo>
                    <a:pt x="2504403" y="1044231"/>
                  </a:lnTo>
                  <a:lnTo>
                    <a:pt x="2597159" y="1064008"/>
                  </a:lnTo>
                  <a:lnTo>
                    <a:pt x="2689914" y="1186626"/>
                  </a:lnTo>
                  <a:lnTo>
                    <a:pt x="2782670" y="1340888"/>
                  </a:lnTo>
                  <a:lnTo>
                    <a:pt x="2875426" y="1419996"/>
                  </a:lnTo>
                  <a:lnTo>
                    <a:pt x="2968182" y="1487239"/>
                  </a:lnTo>
                  <a:lnTo>
                    <a:pt x="3060937" y="1522837"/>
                  </a:lnTo>
                  <a:lnTo>
                    <a:pt x="3153693" y="1566347"/>
                  </a:lnTo>
                  <a:lnTo>
                    <a:pt x="3246449" y="1586124"/>
                  </a:lnTo>
                  <a:lnTo>
                    <a:pt x="3339204" y="1609857"/>
                  </a:lnTo>
                  <a:lnTo>
                    <a:pt x="3431960" y="1625678"/>
                  </a:lnTo>
                  <a:lnTo>
                    <a:pt x="3524716" y="1649411"/>
                  </a:lnTo>
                  <a:lnTo>
                    <a:pt x="3802983" y="1669188"/>
                  </a:lnTo>
                  <a:lnTo>
                    <a:pt x="3895738" y="1657322"/>
                  </a:lnTo>
                  <a:lnTo>
                    <a:pt x="3988494" y="1554481"/>
                  </a:lnTo>
                  <a:lnTo>
                    <a:pt x="4359517" y="1669188"/>
                  </a:lnTo>
                  <a:lnTo>
                    <a:pt x="4452273" y="1866959"/>
                  </a:lnTo>
                  <a:lnTo>
                    <a:pt x="4545028" y="1882781"/>
                  </a:lnTo>
                  <a:lnTo>
                    <a:pt x="4637784" y="1791806"/>
                  </a:lnTo>
                  <a:lnTo>
                    <a:pt x="4730540" y="1839271"/>
                  </a:lnTo>
                  <a:lnTo>
                    <a:pt x="4823295" y="1910469"/>
                  </a:lnTo>
                  <a:lnTo>
                    <a:pt x="4916051" y="2088463"/>
                  </a:lnTo>
                  <a:lnTo>
                    <a:pt x="5008807" y="2104285"/>
                  </a:lnTo>
                  <a:lnTo>
                    <a:pt x="5101562" y="1993533"/>
                  </a:lnTo>
                  <a:lnTo>
                    <a:pt x="5194318" y="1938157"/>
                  </a:lnTo>
                  <a:lnTo>
                    <a:pt x="5287074" y="1902558"/>
                  </a:lnTo>
                  <a:lnTo>
                    <a:pt x="5379829" y="1831360"/>
                  </a:lnTo>
                  <a:lnTo>
                    <a:pt x="5472585" y="1760163"/>
                  </a:lnTo>
                  <a:lnTo>
                    <a:pt x="5565341" y="1653366"/>
                  </a:lnTo>
                  <a:lnTo>
                    <a:pt x="5658097" y="1510971"/>
                  </a:lnTo>
                  <a:lnTo>
                    <a:pt x="5750852" y="1471417"/>
                  </a:lnTo>
                  <a:lnTo>
                    <a:pt x="5843608" y="1447684"/>
                  </a:lnTo>
                  <a:lnTo>
                    <a:pt x="5936364" y="1443729"/>
                  </a:lnTo>
                  <a:lnTo>
                    <a:pt x="6029119" y="1419996"/>
                  </a:lnTo>
                  <a:lnTo>
                    <a:pt x="6121875" y="1400219"/>
                  </a:lnTo>
                  <a:lnTo>
                    <a:pt x="6214631" y="1416041"/>
                  </a:lnTo>
                  <a:lnTo>
                    <a:pt x="6307386" y="1546570"/>
                  </a:lnTo>
                  <a:lnTo>
                    <a:pt x="6400142" y="152679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87073" y="2759355"/>
              <a:ext cx="6400142" cy="1835316"/>
            </a:xfrm>
            <a:custGeom>
              <a:avLst/>
              <a:pathLst>
                <a:path w="6400142" h="1835316">
                  <a:moveTo>
                    <a:pt x="0" y="7910"/>
                  </a:moveTo>
                  <a:lnTo>
                    <a:pt x="92755" y="7910"/>
                  </a:lnTo>
                  <a:lnTo>
                    <a:pt x="185511" y="7910"/>
                  </a:lnTo>
                  <a:lnTo>
                    <a:pt x="278267" y="7910"/>
                  </a:lnTo>
                  <a:lnTo>
                    <a:pt x="371022" y="7910"/>
                  </a:lnTo>
                  <a:lnTo>
                    <a:pt x="463778" y="7910"/>
                  </a:lnTo>
                  <a:lnTo>
                    <a:pt x="556534" y="7910"/>
                  </a:lnTo>
                  <a:lnTo>
                    <a:pt x="649289" y="3955"/>
                  </a:lnTo>
                  <a:lnTo>
                    <a:pt x="742045" y="0"/>
                  </a:lnTo>
                  <a:lnTo>
                    <a:pt x="834801" y="3955"/>
                  </a:lnTo>
                  <a:lnTo>
                    <a:pt x="927556" y="257102"/>
                  </a:lnTo>
                  <a:lnTo>
                    <a:pt x="1020312" y="245236"/>
                  </a:lnTo>
                  <a:lnTo>
                    <a:pt x="1113068" y="237325"/>
                  </a:lnTo>
                  <a:lnTo>
                    <a:pt x="1205823" y="233369"/>
                  </a:lnTo>
                  <a:lnTo>
                    <a:pt x="1298579" y="237325"/>
                  </a:lnTo>
                  <a:lnTo>
                    <a:pt x="1391335" y="221503"/>
                  </a:lnTo>
                  <a:lnTo>
                    <a:pt x="1484091" y="225459"/>
                  </a:lnTo>
                  <a:lnTo>
                    <a:pt x="1576846" y="19777"/>
                  </a:lnTo>
                  <a:lnTo>
                    <a:pt x="1669602" y="118662"/>
                  </a:lnTo>
                  <a:lnTo>
                    <a:pt x="1762358" y="181949"/>
                  </a:lnTo>
                  <a:lnTo>
                    <a:pt x="1855113" y="193815"/>
                  </a:lnTo>
                  <a:lnTo>
                    <a:pt x="1947869" y="276879"/>
                  </a:lnTo>
                  <a:lnTo>
                    <a:pt x="2040625" y="336210"/>
                  </a:lnTo>
                  <a:lnTo>
                    <a:pt x="2226136" y="462784"/>
                  </a:lnTo>
                  <a:lnTo>
                    <a:pt x="2318892" y="557714"/>
                  </a:lnTo>
                  <a:lnTo>
                    <a:pt x="2411647" y="644733"/>
                  </a:lnTo>
                  <a:lnTo>
                    <a:pt x="2504403" y="775262"/>
                  </a:lnTo>
                  <a:lnTo>
                    <a:pt x="2597159" y="945346"/>
                  </a:lnTo>
                  <a:lnTo>
                    <a:pt x="2689914" y="1028410"/>
                  </a:lnTo>
                  <a:lnTo>
                    <a:pt x="2782670" y="1178716"/>
                  </a:lnTo>
                  <a:lnTo>
                    <a:pt x="2875426" y="1234092"/>
                  </a:lnTo>
                  <a:lnTo>
                    <a:pt x="2968182" y="1281557"/>
                  </a:lnTo>
                  <a:lnTo>
                    <a:pt x="3060937" y="1305289"/>
                  </a:lnTo>
                  <a:lnTo>
                    <a:pt x="3153693" y="1325066"/>
                  </a:lnTo>
                  <a:lnTo>
                    <a:pt x="3246449" y="1332977"/>
                  </a:lnTo>
                  <a:lnTo>
                    <a:pt x="3339204" y="1356710"/>
                  </a:lnTo>
                  <a:lnTo>
                    <a:pt x="3524716" y="1372531"/>
                  </a:lnTo>
                  <a:lnTo>
                    <a:pt x="4452273" y="1518882"/>
                  </a:lnTo>
                  <a:lnTo>
                    <a:pt x="4730540" y="1558436"/>
                  </a:lnTo>
                  <a:lnTo>
                    <a:pt x="4823295" y="1594035"/>
                  </a:lnTo>
                  <a:lnTo>
                    <a:pt x="4916051" y="1657322"/>
                  </a:lnTo>
                  <a:lnTo>
                    <a:pt x="5008807" y="1795762"/>
                  </a:lnTo>
                  <a:lnTo>
                    <a:pt x="5101562" y="1835316"/>
                  </a:lnTo>
                  <a:lnTo>
                    <a:pt x="5194318" y="1791806"/>
                  </a:lnTo>
                  <a:lnTo>
                    <a:pt x="5287074" y="1586124"/>
                  </a:lnTo>
                  <a:lnTo>
                    <a:pt x="5379829" y="1534704"/>
                  </a:lnTo>
                  <a:lnTo>
                    <a:pt x="5472585" y="1483283"/>
                  </a:lnTo>
                  <a:lnTo>
                    <a:pt x="5565341" y="1388353"/>
                  </a:lnTo>
                  <a:lnTo>
                    <a:pt x="5658097" y="1230136"/>
                  </a:lnTo>
                  <a:lnTo>
                    <a:pt x="5750852" y="1186626"/>
                  </a:lnTo>
                  <a:lnTo>
                    <a:pt x="5843608" y="1170805"/>
                  </a:lnTo>
                  <a:lnTo>
                    <a:pt x="5936364" y="1162894"/>
                  </a:lnTo>
                  <a:lnTo>
                    <a:pt x="6029119" y="1143117"/>
                  </a:lnTo>
                  <a:lnTo>
                    <a:pt x="6121875" y="1127295"/>
                  </a:lnTo>
                  <a:lnTo>
                    <a:pt x="6214631" y="1170805"/>
                  </a:lnTo>
                  <a:lnTo>
                    <a:pt x="6307386" y="1325066"/>
                  </a:lnTo>
                  <a:lnTo>
                    <a:pt x="6400142" y="131715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7073" y="2790998"/>
              <a:ext cx="6400142" cy="1942112"/>
            </a:xfrm>
            <a:custGeom>
              <a:avLst/>
              <a:pathLst>
                <a:path w="6400142" h="1942112">
                  <a:moveTo>
                    <a:pt x="0" y="0"/>
                  </a:moveTo>
                  <a:lnTo>
                    <a:pt x="92755" y="7910"/>
                  </a:lnTo>
                  <a:lnTo>
                    <a:pt x="185511" y="7910"/>
                  </a:lnTo>
                  <a:lnTo>
                    <a:pt x="278267" y="39554"/>
                  </a:lnTo>
                  <a:lnTo>
                    <a:pt x="371022" y="67242"/>
                  </a:lnTo>
                  <a:lnTo>
                    <a:pt x="463778" y="63286"/>
                  </a:lnTo>
                  <a:lnTo>
                    <a:pt x="556534" y="63286"/>
                  </a:lnTo>
                  <a:lnTo>
                    <a:pt x="649289" y="55375"/>
                  </a:lnTo>
                  <a:lnTo>
                    <a:pt x="742045" y="43509"/>
                  </a:lnTo>
                  <a:lnTo>
                    <a:pt x="834801" y="47465"/>
                  </a:lnTo>
                  <a:lnTo>
                    <a:pt x="927556" y="272924"/>
                  </a:lnTo>
                  <a:lnTo>
                    <a:pt x="1020312" y="237325"/>
                  </a:lnTo>
                  <a:lnTo>
                    <a:pt x="1113068" y="233369"/>
                  </a:lnTo>
                  <a:lnTo>
                    <a:pt x="1205823" y="229414"/>
                  </a:lnTo>
                  <a:lnTo>
                    <a:pt x="1298579" y="241280"/>
                  </a:lnTo>
                  <a:lnTo>
                    <a:pt x="1391335" y="221503"/>
                  </a:lnTo>
                  <a:lnTo>
                    <a:pt x="1484091" y="225459"/>
                  </a:lnTo>
                  <a:lnTo>
                    <a:pt x="1576846" y="35598"/>
                  </a:lnTo>
                  <a:lnTo>
                    <a:pt x="1669602" y="201726"/>
                  </a:lnTo>
                  <a:lnTo>
                    <a:pt x="1762358" y="280835"/>
                  </a:lnTo>
                  <a:lnTo>
                    <a:pt x="1855113" y="296656"/>
                  </a:lnTo>
                  <a:lnTo>
                    <a:pt x="1947869" y="411364"/>
                  </a:lnTo>
                  <a:lnTo>
                    <a:pt x="2318892" y="585402"/>
                  </a:lnTo>
                  <a:lnTo>
                    <a:pt x="2504403" y="759441"/>
                  </a:lnTo>
                  <a:lnTo>
                    <a:pt x="2597159" y="901836"/>
                  </a:lnTo>
                  <a:lnTo>
                    <a:pt x="2782670" y="933479"/>
                  </a:lnTo>
                  <a:lnTo>
                    <a:pt x="2875426" y="1052142"/>
                  </a:lnTo>
                  <a:lnTo>
                    <a:pt x="2968182" y="1230136"/>
                  </a:lnTo>
                  <a:lnTo>
                    <a:pt x="3153693" y="1317155"/>
                  </a:lnTo>
                  <a:lnTo>
                    <a:pt x="3246449" y="1392308"/>
                  </a:lnTo>
                  <a:lnTo>
                    <a:pt x="4452273" y="1570302"/>
                  </a:lnTo>
                  <a:lnTo>
                    <a:pt x="4730540" y="1613812"/>
                  </a:lnTo>
                  <a:lnTo>
                    <a:pt x="4823295" y="1669188"/>
                  </a:lnTo>
                  <a:lnTo>
                    <a:pt x="4916051" y="1775984"/>
                  </a:lnTo>
                  <a:lnTo>
                    <a:pt x="5008807" y="1934201"/>
                  </a:lnTo>
                  <a:lnTo>
                    <a:pt x="5101562" y="1942112"/>
                  </a:lnTo>
                  <a:lnTo>
                    <a:pt x="5194318" y="1918380"/>
                  </a:lnTo>
                  <a:lnTo>
                    <a:pt x="5379829" y="1748297"/>
                  </a:lnTo>
                  <a:lnTo>
                    <a:pt x="5472585" y="1681054"/>
                  </a:lnTo>
                  <a:lnTo>
                    <a:pt x="5565341" y="1613812"/>
                  </a:lnTo>
                  <a:lnTo>
                    <a:pt x="5658097" y="1491194"/>
                  </a:lnTo>
                  <a:lnTo>
                    <a:pt x="5750852" y="1313200"/>
                  </a:lnTo>
                  <a:lnTo>
                    <a:pt x="5843608" y="1277601"/>
                  </a:lnTo>
                  <a:lnTo>
                    <a:pt x="6029119" y="1245958"/>
                  </a:lnTo>
                  <a:lnTo>
                    <a:pt x="6121875" y="1222225"/>
                  </a:lnTo>
                  <a:lnTo>
                    <a:pt x="6214631" y="1257824"/>
                  </a:lnTo>
                  <a:lnTo>
                    <a:pt x="6307386" y="1416041"/>
                  </a:lnTo>
                  <a:lnTo>
                    <a:pt x="6400142" y="140021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87073" y="2787043"/>
              <a:ext cx="6400142" cy="2179438"/>
            </a:xfrm>
            <a:custGeom>
              <a:avLst/>
              <a:pathLst>
                <a:path w="6400142" h="2179438">
                  <a:moveTo>
                    <a:pt x="0" y="0"/>
                  </a:moveTo>
                  <a:lnTo>
                    <a:pt x="92755" y="0"/>
                  </a:lnTo>
                  <a:lnTo>
                    <a:pt x="185511" y="3955"/>
                  </a:lnTo>
                  <a:lnTo>
                    <a:pt x="278267" y="7910"/>
                  </a:lnTo>
                  <a:lnTo>
                    <a:pt x="371022" y="7910"/>
                  </a:lnTo>
                  <a:lnTo>
                    <a:pt x="463778" y="3955"/>
                  </a:lnTo>
                  <a:lnTo>
                    <a:pt x="556534" y="3955"/>
                  </a:lnTo>
                  <a:lnTo>
                    <a:pt x="649289" y="23732"/>
                  </a:lnTo>
                  <a:lnTo>
                    <a:pt x="742045" y="19777"/>
                  </a:lnTo>
                  <a:lnTo>
                    <a:pt x="834801" y="19777"/>
                  </a:lnTo>
                  <a:lnTo>
                    <a:pt x="927556" y="296656"/>
                  </a:lnTo>
                  <a:lnTo>
                    <a:pt x="1020312" y="292701"/>
                  </a:lnTo>
                  <a:lnTo>
                    <a:pt x="1113068" y="288745"/>
                  </a:lnTo>
                  <a:lnTo>
                    <a:pt x="1205823" y="288745"/>
                  </a:lnTo>
                  <a:lnTo>
                    <a:pt x="1298579" y="276879"/>
                  </a:lnTo>
                  <a:lnTo>
                    <a:pt x="1391335" y="261057"/>
                  </a:lnTo>
                  <a:lnTo>
                    <a:pt x="1484091" y="265013"/>
                  </a:lnTo>
                  <a:lnTo>
                    <a:pt x="1576846" y="39554"/>
                  </a:lnTo>
                  <a:lnTo>
                    <a:pt x="1762358" y="118662"/>
                  </a:lnTo>
                  <a:lnTo>
                    <a:pt x="1855113" y="146350"/>
                  </a:lnTo>
                  <a:lnTo>
                    <a:pt x="1947869" y="249191"/>
                  </a:lnTo>
                  <a:lnTo>
                    <a:pt x="2040625" y="292701"/>
                  </a:lnTo>
                  <a:lnTo>
                    <a:pt x="2318892" y="502338"/>
                  </a:lnTo>
                  <a:lnTo>
                    <a:pt x="2411647" y="731753"/>
                  </a:lnTo>
                  <a:lnTo>
                    <a:pt x="2504403" y="921613"/>
                  </a:lnTo>
                  <a:lnTo>
                    <a:pt x="2597159" y="1095652"/>
                  </a:lnTo>
                  <a:lnTo>
                    <a:pt x="2689914" y="1285512"/>
                  </a:lnTo>
                  <a:lnTo>
                    <a:pt x="2875426" y="1439774"/>
                  </a:lnTo>
                  <a:lnTo>
                    <a:pt x="2968182" y="1657322"/>
                  </a:lnTo>
                  <a:lnTo>
                    <a:pt x="3060937" y="1724564"/>
                  </a:lnTo>
                  <a:lnTo>
                    <a:pt x="3153693" y="1764118"/>
                  </a:lnTo>
                  <a:lnTo>
                    <a:pt x="3246449" y="1787851"/>
                  </a:lnTo>
                  <a:lnTo>
                    <a:pt x="3339204" y="1775984"/>
                  </a:lnTo>
                  <a:lnTo>
                    <a:pt x="3431960" y="1839271"/>
                  </a:lnTo>
                  <a:lnTo>
                    <a:pt x="3524716" y="1859048"/>
                  </a:lnTo>
                  <a:lnTo>
                    <a:pt x="3895738" y="1859048"/>
                  </a:lnTo>
                  <a:lnTo>
                    <a:pt x="3988494" y="1815539"/>
                  </a:lnTo>
                  <a:lnTo>
                    <a:pt x="4359517" y="1898603"/>
                  </a:lnTo>
                  <a:lnTo>
                    <a:pt x="4452273" y="2005399"/>
                  </a:lnTo>
                  <a:lnTo>
                    <a:pt x="4545028" y="2044953"/>
                  </a:lnTo>
                  <a:lnTo>
                    <a:pt x="4637784" y="1997488"/>
                  </a:lnTo>
                  <a:lnTo>
                    <a:pt x="4730540" y="2017265"/>
                  </a:lnTo>
                  <a:lnTo>
                    <a:pt x="4823295" y="2056820"/>
                  </a:lnTo>
                  <a:lnTo>
                    <a:pt x="4916051" y="2167571"/>
                  </a:lnTo>
                  <a:lnTo>
                    <a:pt x="5008807" y="2179438"/>
                  </a:lnTo>
                  <a:lnTo>
                    <a:pt x="5101562" y="2080552"/>
                  </a:lnTo>
                  <a:lnTo>
                    <a:pt x="5194318" y="2037042"/>
                  </a:lnTo>
                  <a:lnTo>
                    <a:pt x="5287074" y="1993533"/>
                  </a:lnTo>
                  <a:lnTo>
                    <a:pt x="5379829" y="1946068"/>
                  </a:lnTo>
                  <a:lnTo>
                    <a:pt x="5472585" y="1894647"/>
                  </a:lnTo>
                  <a:lnTo>
                    <a:pt x="5565341" y="1811583"/>
                  </a:lnTo>
                  <a:lnTo>
                    <a:pt x="5658097" y="1685010"/>
                  </a:lnTo>
                  <a:lnTo>
                    <a:pt x="5750852" y="1645456"/>
                  </a:lnTo>
                  <a:lnTo>
                    <a:pt x="5843608" y="1625678"/>
                  </a:lnTo>
                  <a:lnTo>
                    <a:pt x="5936364" y="1609857"/>
                  </a:lnTo>
                  <a:lnTo>
                    <a:pt x="6029119" y="1586124"/>
                  </a:lnTo>
                  <a:lnTo>
                    <a:pt x="6121875" y="1566347"/>
                  </a:lnTo>
                  <a:lnTo>
                    <a:pt x="6214631" y="1594035"/>
                  </a:lnTo>
                  <a:lnTo>
                    <a:pt x="6307386" y="1712698"/>
                  </a:lnTo>
                  <a:lnTo>
                    <a:pt x="6400142" y="169687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87073" y="2779132"/>
              <a:ext cx="6400142" cy="2009354"/>
            </a:xfrm>
            <a:custGeom>
              <a:avLst/>
              <a:pathLst>
                <a:path w="6400142" h="2009354">
                  <a:moveTo>
                    <a:pt x="0" y="0"/>
                  </a:moveTo>
                  <a:lnTo>
                    <a:pt x="92755" y="0"/>
                  </a:lnTo>
                  <a:lnTo>
                    <a:pt x="185511" y="3955"/>
                  </a:lnTo>
                  <a:lnTo>
                    <a:pt x="278267" y="3955"/>
                  </a:lnTo>
                  <a:lnTo>
                    <a:pt x="371022" y="7910"/>
                  </a:lnTo>
                  <a:lnTo>
                    <a:pt x="463778" y="11866"/>
                  </a:lnTo>
                  <a:lnTo>
                    <a:pt x="556534" y="11866"/>
                  </a:lnTo>
                  <a:lnTo>
                    <a:pt x="649289" y="7910"/>
                  </a:lnTo>
                  <a:lnTo>
                    <a:pt x="742045" y="11866"/>
                  </a:lnTo>
                  <a:lnTo>
                    <a:pt x="834801" y="7910"/>
                  </a:lnTo>
                  <a:lnTo>
                    <a:pt x="927556" y="276879"/>
                  </a:lnTo>
                  <a:lnTo>
                    <a:pt x="1020312" y="265013"/>
                  </a:lnTo>
                  <a:lnTo>
                    <a:pt x="1113068" y="257102"/>
                  </a:lnTo>
                  <a:lnTo>
                    <a:pt x="1205823" y="253147"/>
                  </a:lnTo>
                  <a:lnTo>
                    <a:pt x="1298579" y="261057"/>
                  </a:lnTo>
                  <a:lnTo>
                    <a:pt x="1391335" y="237325"/>
                  </a:lnTo>
                  <a:lnTo>
                    <a:pt x="1484091" y="245236"/>
                  </a:lnTo>
                  <a:lnTo>
                    <a:pt x="1576846" y="35598"/>
                  </a:lnTo>
                  <a:lnTo>
                    <a:pt x="1669602" y="158216"/>
                  </a:lnTo>
                  <a:lnTo>
                    <a:pt x="1762358" y="237325"/>
                  </a:lnTo>
                  <a:lnTo>
                    <a:pt x="1855113" y="253147"/>
                  </a:lnTo>
                  <a:lnTo>
                    <a:pt x="1947869" y="355988"/>
                  </a:lnTo>
                  <a:lnTo>
                    <a:pt x="2040625" y="403453"/>
                  </a:lnTo>
                  <a:lnTo>
                    <a:pt x="2133380" y="530026"/>
                  </a:lnTo>
                  <a:lnTo>
                    <a:pt x="2226136" y="613090"/>
                  </a:lnTo>
                  <a:lnTo>
                    <a:pt x="2318892" y="656600"/>
                  </a:lnTo>
                  <a:lnTo>
                    <a:pt x="2411647" y="779218"/>
                  </a:lnTo>
                  <a:lnTo>
                    <a:pt x="2504403" y="969078"/>
                  </a:lnTo>
                  <a:lnTo>
                    <a:pt x="2597159" y="1091696"/>
                  </a:lnTo>
                  <a:lnTo>
                    <a:pt x="2689914" y="1214314"/>
                  </a:lnTo>
                  <a:lnTo>
                    <a:pt x="2782670" y="1297378"/>
                  </a:lnTo>
                  <a:lnTo>
                    <a:pt x="2875426" y="1368576"/>
                  </a:lnTo>
                  <a:lnTo>
                    <a:pt x="2968182" y="1427907"/>
                  </a:lnTo>
                  <a:lnTo>
                    <a:pt x="3060937" y="1451640"/>
                  </a:lnTo>
                  <a:lnTo>
                    <a:pt x="3153693" y="1479328"/>
                  </a:lnTo>
                  <a:lnTo>
                    <a:pt x="3246449" y="1491194"/>
                  </a:lnTo>
                  <a:lnTo>
                    <a:pt x="3339204" y="1510971"/>
                  </a:lnTo>
                  <a:lnTo>
                    <a:pt x="3431960" y="1522837"/>
                  </a:lnTo>
                  <a:lnTo>
                    <a:pt x="3524716" y="1538659"/>
                  </a:lnTo>
                  <a:lnTo>
                    <a:pt x="4452273" y="1685010"/>
                  </a:lnTo>
                  <a:lnTo>
                    <a:pt x="4730540" y="1724564"/>
                  </a:lnTo>
                  <a:lnTo>
                    <a:pt x="4823295" y="1752252"/>
                  </a:lnTo>
                  <a:lnTo>
                    <a:pt x="4916051" y="1823450"/>
                  </a:lnTo>
                  <a:lnTo>
                    <a:pt x="5008807" y="2005399"/>
                  </a:lnTo>
                  <a:lnTo>
                    <a:pt x="5101562" y="2009354"/>
                  </a:lnTo>
                  <a:lnTo>
                    <a:pt x="5194318" y="1981666"/>
                  </a:lnTo>
                  <a:lnTo>
                    <a:pt x="5287074" y="1752252"/>
                  </a:lnTo>
                  <a:lnTo>
                    <a:pt x="5379829" y="1696876"/>
                  </a:lnTo>
                  <a:lnTo>
                    <a:pt x="5472585" y="1641500"/>
                  </a:lnTo>
                  <a:lnTo>
                    <a:pt x="5565341" y="1542615"/>
                  </a:lnTo>
                  <a:lnTo>
                    <a:pt x="5658097" y="1384398"/>
                  </a:lnTo>
                  <a:lnTo>
                    <a:pt x="5750852" y="1344843"/>
                  </a:lnTo>
                  <a:lnTo>
                    <a:pt x="5843608" y="1325066"/>
                  </a:lnTo>
                  <a:lnTo>
                    <a:pt x="5936364" y="1305289"/>
                  </a:lnTo>
                  <a:lnTo>
                    <a:pt x="6029119" y="1285512"/>
                  </a:lnTo>
                  <a:lnTo>
                    <a:pt x="6121875" y="1269690"/>
                  </a:lnTo>
                  <a:lnTo>
                    <a:pt x="6214631" y="1313200"/>
                  </a:lnTo>
                  <a:lnTo>
                    <a:pt x="6307386" y="1463506"/>
                  </a:lnTo>
                  <a:lnTo>
                    <a:pt x="6400142" y="1451640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87073" y="2783087"/>
              <a:ext cx="6400142" cy="2104285"/>
            </a:xfrm>
            <a:custGeom>
              <a:avLst/>
              <a:pathLst>
                <a:path w="6400142" h="2104285">
                  <a:moveTo>
                    <a:pt x="0" y="0"/>
                  </a:moveTo>
                  <a:lnTo>
                    <a:pt x="92755" y="7910"/>
                  </a:lnTo>
                  <a:lnTo>
                    <a:pt x="185511" y="7910"/>
                  </a:lnTo>
                  <a:lnTo>
                    <a:pt x="278267" y="7910"/>
                  </a:lnTo>
                  <a:lnTo>
                    <a:pt x="371022" y="11866"/>
                  </a:lnTo>
                  <a:lnTo>
                    <a:pt x="463778" y="15821"/>
                  </a:lnTo>
                  <a:lnTo>
                    <a:pt x="556534" y="15821"/>
                  </a:lnTo>
                  <a:lnTo>
                    <a:pt x="649289" y="11866"/>
                  </a:lnTo>
                  <a:lnTo>
                    <a:pt x="742045" y="0"/>
                  </a:lnTo>
                  <a:lnTo>
                    <a:pt x="834801" y="7910"/>
                  </a:lnTo>
                  <a:lnTo>
                    <a:pt x="927556" y="257102"/>
                  </a:lnTo>
                  <a:lnTo>
                    <a:pt x="1020312" y="241280"/>
                  </a:lnTo>
                  <a:lnTo>
                    <a:pt x="1113068" y="229414"/>
                  </a:lnTo>
                  <a:lnTo>
                    <a:pt x="1205823" y="225459"/>
                  </a:lnTo>
                  <a:lnTo>
                    <a:pt x="1298579" y="237325"/>
                  </a:lnTo>
                  <a:lnTo>
                    <a:pt x="1391335" y="221503"/>
                  </a:lnTo>
                  <a:lnTo>
                    <a:pt x="1484091" y="217548"/>
                  </a:lnTo>
                  <a:lnTo>
                    <a:pt x="1576846" y="39554"/>
                  </a:lnTo>
                  <a:lnTo>
                    <a:pt x="1669602" y="209637"/>
                  </a:lnTo>
                  <a:lnTo>
                    <a:pt x="1762358" y="407408"/>
                  </a:lnTo>
                  <a:lnTo>
                    <a:pt x="1855113" y="431141"/>
                  </a:lnTo>
                  <a:lnTo>
                    <a:pt x="1947869" y="518160"/>
                  </a:lnTo>
                  <a:lnTo>
                    <a:pt x="2226136" y="696154"/>
                  </a:lnTo>
                  <a:lnTo>
                    <a:pt x="2318892" y="862282"/>
                  </a:lnTo>
                  <a:lnTo>
                    <a:pt x="2411647" y="992811"/>
                  </a:lnTo>
                  <a:lnTo>
                    <a:pt x="2504403" y="1044231"/>
                  </a:lnTo>
                  <a:lnTo>
                    <a:pt x="2597159" y="1064008"/>
                  </a:lnTo>
                  <a:lnTo>
                    <a:pt x="2689914" y="1186626"/>
                  </a:lnTo>
                  <a:lnTo>
                    <a:pt x="2782670" y="1340888"/>
                  </a:lnTo>
                  <a:lnTo>
                    <a:pt x="2875426" y="1419996"/>
                  </a:lnTo>
                  <a:lnTo>
                    <a:pt x="2968182" y="1487239"/>
                  </a:lnTo>
                  <a:lnTo>
                    <a:pt x="3060937" y="1522837"/>
                  </a:lnTo>
                  <a:lnTo>
                    <a:pt x="3153693" y="1566347"/>
                  </a:lnTo>
                  <a:lnTo>
                    <a:pt x="3246449" y="1586124"/>
                  </a:lnTo>
                  <a:lnTo>
                    <a:pt x="3339204" y="1609857"/>
                  </a:lnTo>
                  <a:lnTo>
                    <a:pt x="3431960" y="1625678"/>
                  </a:lnTo>
                  <a:lnTo>
                    <a:pt x="3524716" y="1649411"/>
                  </a:lnTo>
                  <a:lnTo>
                    <a:pt x="3802983" y="1669188"/>
                  </a:lnTo>
                  <a:lnTo>
                    <a:pt x="3895738" y="1657322"/>
                  </a:lnTo>
                  <a:lnTo>
                    <a:pt x="3988494" y="1554481"/>
                  </a:lnTo>
                  <a:lnTo>
                    <a:pt x="4359517" y="1669188"/>
                  </a:lnTo>
                  <a:lnTo>
                    <a:pt x="4452273" y="1866959"/>
                  </a:lnTo>
                  <a:lnTo>
                    <a:pt x="4545028" y="1882781"/>
                  </a:lnTo>
                  <a:lnTo>
                    <a:pt x="4637784" y="1791806"/>
                  </a:lnTo>
                  <a:lnTo>
                    <a:pt x="4730540" y="1839271"/>
                  </a:lnTo>
                  <a:lnTo>
                    <a:pt x="4823295" y="1910469"/>
                  </a:lnTo>
                  <a:lnTo>
                    <a:pt x="4916051" y="2088463"/>
                  </a:lnTo>
                  <a:lnTo>
                    <a:pt x="5008807" y="2104285"/>
                  </a:lnTo>
                  <a:lnTo>
                    <a:pt x="5101562" y="1993533"/>
                  </a:lnTo>
                  <a:lnTo>
                    <a:pt x="5194318" y="1938157"/>
                  </a:lnTo>
                  <a:lnTo>
                    <a:pt x="5287074" y="1902558"/>
                  </a:lnTo>
                  <a:lnTo>
                    <a:pt x="5379829" y="1831360"/>
                  </a:lnTo>
                  <a:lnTo>
                    <a:pt x="5472585" y="1760163"/>
                  </a:lnTo>
                  <a:lnTo>
                    <a:pt x="5565341" y="1653366"/>
                  </a:lnTo>
                  <a:lnTo>
                    <a:pt x="5658097" y="1510971"/>
                  </a:lnTo>
                  <a:lnTo>
                    <a:pt x="5750852" y="1471417"/>
                  </a:lnTo>
                  <a:lnTo>
                    <a:pt x="5843608" y="1447684"/>
                  </a:lnTo>
                  <a:lnTo>
                    <a:pt x="5936364" y="1443729"/>
                  </a:lnTo>
                  <a:lnTo>
                    <a:pt x="6029119" y="1419996"/>
                  </a:lnTo>
                  <a:lnTo>
                    <a:pt x="6121875" y="1400219"/>
                  </a:lnTo>
                  <a:lnTo>
                    <a:pt x="6214631" y="1416041"/>
                  </a:lnTo>
                  <a:lnTo>
                    <a:pt x="6307386" y="1546570"/>
                  </a:lnTo>
                  <a:lnTo>
                    <a:pt x="6400142" y="1526793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87073" y="2759355"/>
              <a:ext cx="6400142" cy="1835316"/>
            </a:xfrm>
            <a:custGeom>
              <a:avLst/>
              <a:pathLst>
                <a:path w="6400142" h="1835316">
                  <a:moveTo>
                    <a:pt x="0" y="7910"/>
                  </a:moveTo>
                  <a:lnTo>
                    <a:pt x="92755" y="7910"/>
                  </a:lnTo>
                  <a:lnTo>
                    <a:pt x="185511" y="7910"/>
                  </a:lnTo>
                  <a:lnTo>
                    <a:pt x="278267" y="7910"/>
                  </a:lnTo>
                  <a:lnTo>
                    <a:pt x="371022" y="7910"/>
                  </a:lnTo>
                  <a:lnTo>
                    <a:pt x="463778" y="7910"/>
                  </a:lnTo>
                  <a:lnTo>
                    <a:pt x="556534" y="7910"/>
                  </a:lnTo>
                  <a:lnTo>
                    <a:pt x="649289" y="3955"/>
                  </a:lnTo>
                  <a:lnTo>
                    <a:pt x="742045" y="0"/>
                  </a:lnTo>
                  <a:lnTo>
                    <a:pt x="834801" y="3955"/>
                  </a:lnTo>
                  <a:lnTo>
                    <a:pt x="927556" y="257102"/>
                  </a:lnTo>
                  <a:lnTo>
                    <a:pt x="1020312" y="245236"/>
                  </a:lnTo>
                  <a:lnTo>
                    <a:pt x="1113068" y="237325"/>
                  </a:lnTo>
                  <a:lnTo>
                    <a:pt x="1205823" y="233369"/>
                  </a:lnTo>
                  <a:lnTo>
                    <a:pt x="1298579" y="237325"/>
                  </a:lnTo>
                  <a:lnTo>
                    <a:pt x="1391335" y="221503"/>
                  </a:lnTo>
                  <a:lnTo>
                    <a:pt x="1484091" y="225459"/>
                  </a:lnTo>
                  <a:lnTo>
                    <a:pt x="1576846" y="19777"/>
                  </a:lnTo>
                  <a:lnTo>
                    <a:pt x="1669602" y="118662"/>
                  </a:lnTo>
                  <a:lnTo>
                    <a:pt x="1762358" y="181949"/>
                  </a:lnTo>
                  <a:lnTo>
                    <a:pt x="1855113" y="193815"/>
                  </a:lnTo>
                  <a:lnTo>
                    <a:pt x="1947869" y="276879"/>
                  </a:lnTo>
                  <a:lnTo>
                    <a:pt x="2040625" y="336210"/>
                  </a:lnTo>
                  <a:lnTo>
                    <a:pt x="2226136" y="462784"/>
                  </a:lnTo>
                  <a:lnTo>
                    <a:pt x="2318892" y="557714"/>
                  </a:lnTo>
                  <a:lnTo>
                    <a:pt x="2411647" y="644733"/>
                  </a:lnTo>
                  <a:lnTo>
                    <a:pt x="2504403" y="775262"/>
                  </a:lnTo>
                  <a:lnTo>
                    <a:pt x="2597159" y="945346"/>
                  </a:lnTo>
                  <a:lnTo>
                    <a:pt x="2689914" y="1028410"/>
                  </a:lnTo>
                  <a:lnTo>
                    <a:pt x="2782670" y="1178716"/>
                  </a:lnTo>
                  <a:lnTo>
                    <a:pt x="2875426" y="1234092"/>
                  </a:lnTo>
                  <a:lnTo>
                    <a:pt x="2968182" y="1281557"/>
                  </a:lnTo>
                  <a:lnTo>
                    <a:pt x="3060937" y="1305289"/>
                  </a:lnTo>
                  <a:lnTo>
                    <a:pt x="3153693" y="1325066"/>
                  </a:lnTo>
                  <a:lnTo>
                    <a:pt x="3246449" y="1332977"/>
                  </a:lnTo>
                  <a:lnTo>
                    <a:pt x="3339204" y="1356710"/>
                  </a:lnTo>
                  <a:lnTo>
                    <a:pt x="3524716" y="1372531"/>
                  </a:lnTo>
                  <a:lnTo>
                    <a:pt x="4452273" y="1518882"/>
                  </a:lnTo>
                  <a:lnTo>
                    <a:pt x="4730540" y="1558436"/>
                  </a:lnTo>
                  <a:lnTo>
                    <a:pt x="4823295" y="1594035"/>
                  </a:lnTo>
                  <a:lnTo>
                    <a:pt x="4916051" y="1657322"/>
                  </a:lnTo>
                  <a:lnTo>
                    <a:pt x="5008807" y="1795762"/>
                  </a:lnTo>
                  <a:lnTo>
                    <a:pt x="5101562" y="1835316"/>
                  </a:lnTo>
                  <a:lnTo>
                    <a:pt x="5194318" y="1791806"/>
                  </a:lnTo>
                  <a:lnTo>
                    <a:pt x="5287074" y="1586124"/>
                  </a:lnTo>
                  <a:lnTo>
                    <a:pt x="5379829" y="1534704"/>
                  </a:lnTo>
                  <a:lnTo>
                    <a:pt x="5472585" y="1483283"/>
                  </a:lnTo>
                  <a:lnTo>
                    <a:pt x="5565341" y="1388353"/>
                  </a:lnTo>
                  <a:lnTo>
                    <a:pt x="5658097" y="1230136"/>
                  </a:lnTo>
                  <a:lnTo>
                    <a:pt x="5750852" y="1186626"/>
                  </a:lnTo>
                  <a:lnTo>
                    <a:pt x="5843608" y="1170805"/>
                  </a:lnTo>
                  <a:lnTo>
                    <a:pt x="5936364" y="1162894"/>
                  </a:lnTo>
                  <a:lnTo>
                    <a:pt x="6029119" y="1143117"/>
                  </a:lnTo>
                  <a:lnTo>
                    <a:pt x="6121875" y="1127295"/>
                  </a:lnTo>
                  <a:lnTo>
                    <a:pt x="6214631" y="1170805"/>
                  </a:lnTo>
                  <a:lnTo>
                    <a:pt x="6307386" y="1325066"/>
                  </a:lnTo>
                  <a:lnTo>
                    <a:pt x="6400142" y="1317155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87073" y="2790998"/>
              <a:ext cx="6400142" cy="1942112"/>
            </a:xfrm>
            <a:custGeom>
              <a:avLst/>
              <a:pathLst>
                <a:path w="6400142" h="1942112">
                  <a:moveTo>
                    <a:pt x="0" y="0"/>
                  </a:moveTo>
                  <a:lnTo>
                    <a:pt x="92755" y="7910"/>
                  </a:lnTo>
                  <a:lnTo>
                    <a:pt x="185511" y="7910"/>
                  </a:lnTo>
                  <a:lnTo>
                    <a:pt x="278267" y="39554"/>
                  </a:lnTo>
                  <a:lnTo>
                    <a:pt x="371022" y="67242"/>
                  </a:lnTo>
                  <a:lnTo>
                    <a:pt x="463778" y="63286"/>
                  </a:lnTo>
                  <a:lnTo>
                    <a:pt x="556534" y="63286"/>
                  </a:lnTo>
                  <a:lnTo>
                    <a:pt x="649289" y="55375"/>
                  </a:lnTo>
                  <a:lnTo>
                    <a:pt x="742045" y="43509"/>
                  </a:lnTo>
                  <a:lnTo>
                    <a:pt x="834801" y="47465"/>
                  </a:lnTo>
                  <a:lnTo>
                    <a:pt x="927556" y="272924"/>
                  </a:lnTo>
                  <a:lnTo>
                    <a:pt x="1020312" y="237325"/>
                  </a:lnTo>
                  <a:lnTo>
                    <a:pt x="1113068" y="233369"/>
                  </a:lnTo>
                  <a:lnTo>
                    <a:pt x="1205823" y="229414"/>
                  </a:lnTo>
                  <a:lnTo>
                    <a:pt x="1298579" y="241280"/>
                  </a:lnTo>
                  <a:lnTo>
                    <a:pt x="1391335" y="221503"/>
                  </a:lnTo>
                  <a:lnTo>
                    <a:pt x="1484091" y="225459"/>
                  </a:lnTo>
                  <a:lnTo>
                    <a:pt x="1576846" y="35598"/>
                  </a:lnTo>
                  <a:lnTo>
                    <a:pt x="1669602" y="201726"/>
                  </a:lnTo>
                  <a:lnTo>
                    <a:pt x="1762358" y="280835"/>
                  </a:lnTo>
                  <a:lnTo>
                    <a:pt x="1855113" y="296656"/>
                  </a:lnTo>
                  <a:lnTo>
                    <a:pt x="1947869" y="411364"/>
                  </a:lnTo>
                  <a:lnTo>
                    <a:pt x="2318892" y="585402"/>
                  </a:lnTo>
                  <a:lnTo>
                    <a:pt x="2504403" y="759441"/>
                  </a:lnTo>
                  <a:lnTo>
                    <a:pt x="2597159" y="901836"/>
                  </a:lnTo>
                  <a:lnTo>
                    <a:pt x="2782670" y="933479"/>
                  </a:lnTo>
                  <a:lnTo>
                    <a:pt x="2875426" y="1052142"/>
                  </a:lnTo>
                  <a:lnTo>
                    <a:pt x="2968182" y="1230136"/>
                  </a:lnTo>
                  <a:lnTo>
                    <a:pt x="3153693" y="1317155"/>
                  </a:lnTo>
                  <a:lnTo>
                    <a:pt x="3246449" y="1392308"/>
                  </a:lnTo>
                  <a:lnTo>
                    <a:pt x="4452273" y="1570302"/>
                  </a:lnTo>
                  <a:lnTo>
                    <a:pt x="4730540" y="1613812"/>
                  </a:lnTo>
                  <a:lnTo>
                    <a:pt x="4823295" y="1669188"/>
                  </a:lnTo>
                  <a:lnTo>
                    <a:pt x="4916051" y="1775984"/>
                  </a:lnTo>
                  <a:lnTo>
                    <a:pt x="5008807" y="1934201"/>
                  </a:lnTo>
                  <a:lnTo>
                    <a:pt x="5101562" y="1942112"/>
                  </a:lnTo>
                  <a:lnTo>
                    <a:pt x="5194318" y="1918380"/>
                  </a:lnTo>
                  <a:lnTo>
                    <a:pt x="5379829" y="1748297"/>
                  </a:lnTo>
                  <a:lnTo>
                    <a:pt x="5472585" y="1681054"/>
                  </a:lnTo>
                  <a:lnTo>
                    <a:pt x="5565341" y="1613812"/>
                  </a:lnTo>
                  <a:lnTo>
                    <a:pt x="5658097" y="1491194"/>
                  </a:lnTo>
                  <a:lnTo>
                    <a:pt x="5750852" y="1313200"/>
                  </a:lnTo>
                  <a:lnTo>
                    <a:pt x="5843608" y="1277601"/>
                  </a:lnTo>
                  <a:lnTo>
                    <a:pt x="6029119" y="1245958"/>
                  </a:lnTo>
                  <a:lnTo>
                    <a:pt x="6121875" y="1222225"/>
                  </a:lnTo>
                  <a:lnTo>
                    <a:pt x="6214631" y="1257824"/>
                  </a:lnTo>
                  <a:lnTo>
                    <a:pt x="6307386" y="1416041"/>
                  </a:lnTo>
                  <a:lnTo>
                    <a:pt x="6400142" y="1400219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87073" y="2787043"/>
              <a:ext cx="6400142" cy="2179438"/>
            </a:xfrm>
            <a:custGeom>
              <a:avLst/>
              <a:pathLst>
                <a:path w="6400142" h="2179438">
                  <a:moveTo>
                    <a:pt x="0" y="0"/>
                  </a:moveTo>
                  <a:lnTo>
                    <a:pt x="92755" y="0"/>
                  </a:lnTo>
                  <a:lnTo>
                    <a:pt x="185511" y="3955"/>
                  </a:lnTo>
                  <a:lnTo>
                    <a:pt x="278267" y="7910"/>
                  </a:lnTo>
                  <a:lnTo>
                    <a:pt x="371022" y="7910"/>
                  </a:lnTo>
                  <a:lnTo>
                    <a:pt x="463778" y="3955"/>
                  </a:lnTo>
                  <a:lnTo>
                    <a:pt x="556534" y="3955"/>
                  </a:lnTo>
                  <a:lnTo>
                    <a:pt x="649289" y="23732"/>
                  </a:lnTo>
                  <a:lnTo>
                    <a:pt x="742045" y="19777"/>
                  </a:lnTo>
                  <a:lnTo>
                    <a:pt x="834801" y="19777"/>
                  </a:lnTo>
                  <a:lnTo>
                    <a:pt x="927556" y="296656"/>
                  </a:lnTo>
                  <a:lnTo>
                    <a:pt x="1020312" y="292701"/>
                  </a:lnTo>
                  <a:lnTo>
                    <a:pt x="1113068" y="288745"/>
                  </a:lnTo>
                  <a:lnTo>
                    <a:pt x="1205823" y="288745"/>
                  </a:lnTo>
                  <a:lnTo>
                    <a:pt x="1298579" y="276879"/>
                  </a:lnTo>
                  <a:lnTo>
                    <a:pt x="1391335" y="261057"/>
                  </a:lnTo>
                  <a:lnTo>
                    <a:pt x="1484091" y="265013"/>
                  </a:lnTo>
                  <a:lnTo>
                    <a:pt x="1576846" y="39554"/>
                  </a:lnTo>
                  <a:lnTo>
                    <a:pt x="1762358" y="118662"/>
                  </a:lnTo>
                  <a:lnTo>
                    <a:pt x="1855113" y="146350"/>
                  </a:lnTo>
                  <a:lnTo>
                    <a:pt x="1947869" y="249191"/>
                  </a:lnTo>
                  <a:lnTo>
                    <a:pt x="2040625" y="292701"/>
                  </a:lnTo>
                  <a:lnTo>
                    <a:pt x="2318892" y="502338"/>
                  </a:lnTo>
                  <a:lnTo>
                    <a:pt x="2411647" y="731753"/>
                  </a:lnTo>
                  <a:lnTo>
                    <a:pt x="2504403" y="921613"/>
                  </a:lnTo>
                  <a:lnTo>
                    <a:pt x="2597159" y="1095652"/>
                  </a:lnTo>
                  <a:lnTo>
                    <a:pt x="2689914" y="1285512"/>
                  </a:lnTo>
                  <a:lnTo>
                    <a:pt x="2875426" y="1439774"/>
                  </a:lnTo>
                  <a:lnTo>
                    <a:pt x="2968182" y="1657322"/>
                  </a:lnTo>
                  <a:lnTo>
                    <a:pt x="3060937" y="1724564"/>
                  </a:lnTo>
                  <a:lnTo>
                    <a:pt x="3153693" y="1764118"/>
                  </a:lnTo>
                  <a:lnTo>
                    <a:pt x="3246449" y="1787851"/>
                  </a:lnTo>
                  <a:lnTo>
                    <a:pt x="3339204" y="1775984"/>
                  </a:lnTo>
                  <a:lnTo>
                    <a:pt x="3431960" y="1839271"/>
                  </a:lnTo>
                  <a:lnTo>
                    <a:pt x="3524716" y="1859048"/>
                  </a:lnTo>
                  <a:lnTo>
                    <a:pt x="3895738" y="1859048"/>
                  </a:lnTo>
                  <a:lnTo>
                    <a:pt x="3988494" y="1815539"/>
                  </a:lnTo>
                  <a:lnTo>
                    <a:pt x="4359517" y="1898603"/>
                  </a:lnTo>
                  <a:lnTo>
                    <a:pt x="4452273" y="2005399"/>
                  </a:lnTo>
                  <a:lnTo>
                    <a:pt x="4545028" y="2044953"/>
                  </a:lnTo>
                  <a:lnTo>
                    <a:pt x="4637784" y="1997488"/>
                  </a:lnTo>
                  <a:lnTo>
                    <a:pt x="4730540" y="2017265"/>
                  </a:lnTo>
                  <a:lnTo>
                    <a:pt x="4823295" y="2056820"/>
                  </a:lnTo>
                  <a:lnTo>
                    <a:pt x="4916051" y="2167571"/>
                  </a:lnTo>
                  <a:lnTo>
                    <a:pt x="5008807" y="2179438"/>
                  </a:lnTo>
                  <a:lnTo>
                    <a:pt x="5101562" y="2080552"/>
                  </a:lnTo>
                  <a:lnTo>
                    <a:pt x="5194318" y="2037042"/>
                  </a:lnTo>
                  <a:lnTo>
                    <a:pt x="5287074" y="1993533"/>
                  </a:lnTo>
                  <a:lnTo>
                    <a:pt x="5379829" y="1946068"/>
                  </a:lnTo>
                  <a:lnTo>
                    <a:pt x="5472585" y="1894647"/>
                  </a:lnTo>
                  <a:lnTo>
                    <a:pt x="5565341" y="1811583"/>
                  </a:lnTo>
                  <a:lnTo>
                    <a:pt x="5658097" y="1685010"/>
                  </a:lnTo>
                  <a:lnTo>
                    <a:pt x="5750852" y="1645456"/>
                  </a:lnTo>
                  <a:lnTo>
                    <a:pt x="5843608" y="1625678"/>
                  </a:lnTo>
                  <a:lnTo>
                    <a:pt x="5936364" y="1609857"/>
                  </a:lnTo>
                  <a:lnTo>
                    <a:pt x="6029119" y="1586124"/>
                  </a:lnTo>
                  <a:lnTo>
                    <a:pt x="6121875" y="1566347"/>
                  </a:lnTo>
                  <a:lnTo>
                    <a:pt x="6214631" y="1594035"/>
                  </a:lnTo>
                  <a:lnTo>
                    <a:pt x="6307386" y="1712698"/>
                  </a:lnTo>
                  <a:lnTo>
                    <a:pt x="6400142" y="1696876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842761" y="4305711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888481" y="4348077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711505" y="4309881"/>
              <a:ext cx="275710" cy="65990"/>
            </a:xfrm>
            <a:custGeom>
              <a:avLst/>
              <a:pathLst>
                <a:path w="275710" h="65990">
                  <a:moveTo>
                    <a:pt x="0" y="65990"/>
                  </a:moveTo>
                  <a:lnTo>
                    <a:pt x="275710" y="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973334" y="4305643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2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019054" y="4349651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7575820" y="4015465"/>
              <a:ext cx="411395" cy="61046"/>
            </a:xfrm>
            <a:custGeom>
              <a:avLst/>
              <a:pathLst>
                <a:path w="411395" h="61046">
                  <a:moveTo>
                    <a:pt x="0" y="0"/>
                  </a:moveTo>
                  <a:lnTo>
                    <a:pt x="411395" y="61046"/>
                  </a:lnTo>
                </a:path>
              </a:pathLst>
            </a:custGeom>
            <a:ln w="1355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277379" y="3823664"/>
              <a:ext cx="434282" cy="191800"/>
            </a:xfrm>
            <a:custGeom>
              <a:avLst/>
              <a:pathLst>
                <a:path w="434282" h="191800">
                  <a:moveTo>
                    <a:pt x="27432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1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323099" y="3867741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7803671" y="4030578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2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849391" y="4072875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784017" y="4483919"/>
              <a:ext cx="203198" cy="105709"/>
            </a:xfrm>
            <a:custGeom>
              <a:avLst/>
              <a:pathLst>
                <a:path w="203198" h="105709">
                  <a:moveTo>
                    <a:pt x="0" y="105709"/>
                  </a:moveTo>
                  <a:lnTo>
                    <a:pt x="203198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420805" y="4589629"/>
              <a:ext cx="590026" cy="191800"/>
            </a:xfrm>
            <a:custGeom>
              <a:avLst/>
              <a:pathLst>
                <a:path w="590026" h="191800">
                  <a:moveTo>
                    <a:pt x="27431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466525" y="4633706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905965" y="2648999"/>
              <a:ext cx="3060937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979025" y="496737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79025" y="4413614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79025" y="385985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79025" y="3306096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27661" y="275233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23913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3771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1456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1314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89723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67066" y="1931667"/>
              <a:ext cx="4496544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Workplaces by District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49004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43632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8260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2888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7516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4797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3157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5270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7382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4910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46318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40946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48292" y="35574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977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7337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320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1562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8259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64607" y="2869865"/>
              <a:ext cx="6326300" cy="1918572"/>
            </a:xfrm>
            <a:custGeom>
              <a:avLst/>
              <a:pathLst>
                <a:path w="6326300" h="1918572">
                  <a:moveTo>
                    <a:pt x="0" y="70603"/>
                  </a:moveTo>
                  <a:lnTo>
                    <a:pt x="91685" y="122788"/>
                  </a:lnTo>
                  <a:lnTo>
                    <a:pt x="183371" y="131997"/>
                  </a:lnTo>
                  <a:lnTo>
                    <a:pt x="275056" y="144276"/>
                  </a:lnTo>
                  <a:lnTo>
                    <a:pt x="366742" y="147346"/>
                  </a:lnTo>
                  <a:lnTo>
                    <a:pt x="458427" y="135067"/>
                  </a:lnTo>
                  <a:lnTo>
                    <a:pt x="550113" y="138137"/>
                  </a:lnTo>
                  <a:lnTo>
                    <a:pt x="641798" y="128928"/>
                  </a:lnTo>
                  <a:lnTo>
                    <a:pt x="733484" y="131997"/>
                  </a:lnTo>
                  <a:lnTo>
                    <a:pt x="825169" y="110509"/>
                  </a:lnTo>
                  <a:lnTo>
                    <a:pt x="916855" y="0"/>
                  </a:lnTo>
                  <a:lnTo>
                    <a:pt x="1008540" y="0"/>
                  </a:lnTo>
                  <a:lnTo>
                    <a:pt x="1100226" y="0"/>
                  </a:lnTo>
                  <a:lnTo>
                    <a:pt x="1191911" y="6139"/>
                  </a:lnTo>
                  <a:lnTo>
                    <a:pt x="1283597" y="39906"/>
                  </a:lnTo>
                  <a:lnTo>
                    <a:pt x="1375282" y="18418"/>
                  </a:lnTo>
                  <a:lnTo>
                    <a:pt x="1466968" y="12278"/>
                  </a:lnTo>
                  <a:lnTo>
                    <a:pt x="1558653" y="116649"/>
                  </a:lnTo>
                  <a:lnTo>
                    <a:pt x="1650339" y="104370"/>
                  </a:lnTo>
                  <a:lnTo>
                    <a:pt x="1742024" y="119718"/>
                  </a:lnTo>
                  <a:lnTo>
                    <a:pt x="1833710" y="174973"/>
                  </a:lnTo>
                  <a:lnTo>
                    <a:pt x="1925395" y="242507"/>
                  </a:lnTo>
                  <a:lnTo>
                    <a:pt x="2017081" y="346877"/>
                  </a:lnTo>
                  <a:lnTo>
                    <a:pt x="2108766" y="472736"/>
                  </a:lnTo>
                  <a:lnTo>
                    <a:pt x="2200452" y="595524"/>
                  </a:lnTo>
                  <a:lnTo>
                    <a:pt x="2292137" y="767429"/>
                  </a:lnTo>
                  <a:lnTo>
                    <a:pt x="2383823" y="936263"/>
                  </a:lnTo>
                  <a:lnTo>
                    <a:pt x="2475508" y="1068261"/>
                  </a:lnTo>
                  <a:lnTo>
                    <a:pt x="2567194" y="1197189"/>
                  </a:lnTo>
                  <a:lnTo>
                    <a:pt x="2658879" y="1326117"/>
                  </a:lnTo>
                  <a:lnTo>
                    <a:pt x="2750565" y="1408999"/>
                  </a:lnTo>
                  <a:lnTo>
                    <a:pt x="2842251" y="1476533"/>
                  </a:lnTo>
                  <a:lnTo>
                    <a:pt x="2933936" y="1501091"/>
                  </a:lnTo>
                  <a:lnTo>
                    <a:pt x="3025622" y="1519509"/>
                  </a:lnTo>
                  <a:lnTo>
                    <a:pt x="3117307" y="1559415"/>
                  </a:lnTo>
                  <a:lnTo>
                    <a:pt x="3208993" y="1580903"/>
                  </a:lnTo>
                  <a:lnTo>
                    <a:pt x="3300678" y="1608531"/>
                  </a:lnTo>
                  <a:lnTo>
                    <a:pt x="3392364" y="1626949"/>
                  </a:lnTo>
                  <a:lnTo>
                    <a:pt x="3484049" y="1666856"/>
                  </a:lnTo>
                  <a:lnTo>
                    <a:pt x="4400904" y="1771226"/>
                  </a:lnTo>
                  <a:lnTo>
                    <a:pt x="4675961" y="1817272"/>
                  </a:lnTo>
                  <a:lnTo>
                    <a:pt x="4767646" y="1829550"/>
                  </a:lnTo>
                  <a:lnTo>
                    <a:pt x="4859332" y="1854108"/>
                  </a:lnTo>
                  <a:lnTo>
                    <a:pt x="4951017" y="1872527"/>
                  </a:lnTo>
                  <a:lnTo>
                    <a:pt x="5042703" y="1903224"/>
                  </a:lnTo>
                  <a:lnTo>
                    <a:pt x="5134388" y="1918572"/>
                  </a:lnTo>
                  <a:lnTo>
                    <a:pt x="5226074" y="1894015"/>
                  </a:lnTo>
                  <a:lnTo>
                    <a:pt x="5317759" y="1869457"/>
                  </a:lnTo>
                  <a:lnTo>
                    <a:pt x="5409445" y="1847969"/>
                  </a:lnTo>
                  <a:lnTo>
                    <a:pt x="5501131" y="1804993"/>
                  </a:lnTo>
                  <a:lnTo>
                    <a:pt x="5592816" y="1725180"/>
                  </a:lnTo>
                  <a:lnTo>
                    <a:pt x="5684502" y="1703692"/>
                  </a:lnTo>
                  <a:lnTo>
                    <a:pt x="5776187" y="1685274"/>
                  </a:lnTo>
                  <a:lnTo>
                    <a:pt x="5867873" y="1672995"/>
                  </a:lnTo>
                  <a:lnTo>
                    <a:pt x="5959558" y="1636158"/>
                  </a:lnTo>
                  <a:lnTo>
                    <a:pt x="6051244" y="1608531"/>
                  </a:lnTo>
                  <a:lnTo>
                    <a:pt x="6142929" y="1602391"/>
                  </a:lnTo>
                  <a:lnTo>
                    <a:pt x="6234615" y="1676065"/>
                  </a:lnTo>
                  <a:lnTo>
                    <a:pt x="6326300" y="163615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64607" y="2863725"/>
              <a:ext cx="6326300" cy="2102755"/>
            </a:xfrm>
            <a:custGeom>
              <a:avLst/>
              <a:pathLst>
                <a:path w="6326300" h="2102755">
                  <a:moveTo>
                    <a:pt x="0" y="58324"/>
                  </a:moveTo>
                  <a:lnTo>
                    <a:pt x="91685" y="107440"/>
                  </a:lnTo>
                  <a:lnTo>
                    <a:pt x="183371" y="101300"/>
                  </a:lnTo>
                  <a:lnTo>
                    <a:pt x="275056" y="135067"/>
                  </a:lnTo>
                  <a:lnTo>
                    <a:pt x="366742" y="147346"/>
                  </a:lnTo>
                  <a:lnTo>
                    <a:pt x="458427" y="128928"/>
                  </a:lnTo>
                  <a:lnTo>
                    <a:pt x="550113" y="122788"/>
                  </a:lnTo>
                  <a:lnTo>
                    <a:pt x="641798" y="116649"/>
                  </a:lnTo>
                  <a:lnTo>
                    <a:pt x="733484" y="85952"/>
                  </a:lnTo>
                  <a:lnTo>
                    <a:pt x="825169" y="82882"/>
                  </a:lnTo>
                  <a:lnTo>
                    <a:pt x="916855" y="21488"/>
                  </a:lnTo>
                  <a:lnTo>
                    <a:pt x="1008540" y="3069"/>
                  </a:lnTo>
                  <a:lnTo>
                    <a:pt x="1100226" y="0"/>
                  </a:lnTo>
                  <a:lnTo>
                    <a:pt x="1191911" y="9209"/>
                  </a:lnTo>
                  <a:lnTo>
                    <a:pt x="1283597" y="64464"/>
                  </a:lnTo>
                  <a:lnTo>
                    <a:pt x="1375282" y="76742"/>
                  </a:lnTo>
                  <a:lnTo>
                    <a:pt x="1466968" y="61394"/>
                  </a:lnTo>
                  <a:lnTo>
                    <a:pt x="1558653" y="159625"/>
                  </a:lnTo>
                  <a:lnTo>
                    <a:pt x="1650339" y="205671"/>
                  </a:lnTo>
                  <a:lnTo>
                    <a:pt x="1742024" y="257856"/>
                  </a:lnTo>
                  <a:lnTo>
                    <a:pt x="1833710" y="325389"/>
                  </a:lnTo>
                  <a:lnTo>
                    <a:pt x="1925395" y="386784"/>
                  </a:lnTo>
                  <a:lnTo>
                    <a:pt x="2200452" y="534130"/>
                  </a:lnTo>
                  <a:lnTo>
                    <a:pt x="2292137" y="730592"/>
                  </a:lnTo>
                  <a:lnTo>
                    <a:pt x="2383823" y="899426"/>
                  </a:lnTo>
                  <a:lnTo>
                    <a:pt x="2475508" y="1071331"/>
                  </a:lnTo>
                  <a:lnTo>
                    <a:pt x="2567194" y="1255514"/>
                  </a:lnTo>
                  <a:lnTo>
                    <a:pt x="2658879" y="1442766"/>
                  </a:lnTo>
                  <a:lnTo>
                    <a:pt x="2750565" y="1568625"/>
                  </a:lnTo>
                  <a:lnTo>
                    <a:pt x="2842251" y="1630019"/>
                  </a:lnTo>
                  <a:lnTo>
                    <a:pt x="2933936" y="1651507"/>
                  </a:lnTo>
                  <a:lnTo>
                    <a:pt x="3025622" y="1660716"/>
                  </a:lnTo>
                  <a:lnTo>
                    <a:pt x="3117307" y="1694483"/>
                  </a:lnTo>
                  <a:lnTo>
                    <a:pt x="3208993" y="1709832"/>
                  </a:lnTo>
                  <a:lnTo>
                    <a:pt x="3300678" y="1722110"/>
                  </a:lnTo>
                  <a:lnTo>
                    <a:pt x="3392364" y="1734389"/>
                  </a:lnTo>
                  <a:lnTo>
                    <a:pt x="3484049" y="1771226"/>
                  </a:lnTo>
                  <a:lnTo>
                    <a:pt x="3759106" y="1823411"/>
                  </a:lnTo>
                  <a:lnTo>
                    <a:pt x="3850791" y="1863317"/>
                  </a:lnTo>
                  <a:lnTo>
                    <a:pt x="3942477" y="1900154"/>
                  </a:lnTo>
                  <a:lnTo>
                    <a:pt x="4309219" y="1946200"/>
                  </a:lnTo>
                  <a:lnTo>
                    <a:pt x="4400904" y="1976897"/>
                  </a:lnTo>
                  <a:lnTo>
                    <a:pt x="4492590" y="2022943"/>
                  </a:lnTo>
                  <a:lnTo>
                    <a:pt x="4584275" y="2068988"/>
                  </a:lnTo>
                  <a:lnTo>
                    <a:pt x="4675961" y="2078198"/>
                  </a:lnTo>
                  <a:lnTo>
                    <a:pt x="4767646" y="2090476"/>
                  </a:lnTo>
                  <a:lnTo>
                    <a:pt x="4859332" y="2087407"/>
                  </a:lnTo>
                  <a:lnTo>
                    <a:pt x="4951017" y="2102755"/>
                  </a:lnTo>
                  <a:lnTo>
                    <a:pt x="5042703" y="2050570"/>
                  </a:lnTo>
                  <a:lnTo>
                    <a:pt x="5134388" y="2022943"/>
                  </a:lnTo>
                  <a:lnTo>
                    <a:pt x="5226074" y="2007594"/>
                  </a:lnTo>
                  <a:lnTo>
                    <a:pt x="5317759" y="1976897"/>
                  </a:lnTo>
                  <a:lnTo>
                    <a:pt x="5409445" y="1949269"/>
                  </a:lnTo>
                  <a:lnTo>
                    <a:pt x="5501131" y="1903224"/>
                  </a:lnTo>
                  <a:lnTo>
                    <a:pt x="5592816" y="1829550"/>
                  </a:lnTo>
                  <a:lnTo>
                    <a:pt x="5684502" y="1808062"/>
                  </a:lnTo>
                  <a:lnTo>
                    <a:pt x="5776187" y="1789644"/>
                  </a:lnTo>
                  <a:lnTo>
                    <a:pt x="5867873" y="1789644"/>
                  </a:lnTo>
                  <a:lnTo>
                    <a:pt x="5959558" y="1765086"/>
                  </a:lnTo>
                  <a:lnTo>
                    <a:pt x="6051244" y="1743598"/>
                  </a:lnTo>
                  <a:lnTo>
                    <a:pt x="6142929" y="1746668"/>
                  </a:lnTo>
                  <a:lnTo>
                    <a:pt x="6234615" y="1814202"/>
                  </a:lnTo>
                  <a:lnTo>
                    <a:pt x="6326300" y="178657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64607" y="2759355"/>
              <a:ext cx="6326300" cy="1918572"/>
            </a:xfrm>
            <a:custGeom>
              <a:avLst/>
              <a:pathLst>
                <a:path w="6326300" h="1918572">
                  <a:moveTo>
                    <a:pt x="0" y="119718"/>
                  </a:moveTo>
                  <a:lnTo>
                    <a:pt x="91685" y="193392"/>
                  </a:lnTo>
                  <a:lnTo>
                    <a:pt x="183371" y="199531"/>
                  </a:lnTo>
                  <a:lnTo>
                    <a:pt x="275056" y="205671"/>
                  </a:lnTo>
                  <a:lnTo>
                    <a:pt x="366742" y="205671"/>
                  </a:lnTo>
                  <a:lnTo>
                    <a:pt x="458427" y="199531"/>
                  </a:lnTo>
                  <a:lnTo>
                    <a:pt x="550113" y="190322"/>
                  </a:lnTo>
                  <a:lnTo>
                    <a:pt x="641798" y="174973"/>
                  </a:lnTo>
                  <a:lnTo>
                    <a:pt x="733484" y="168834"/>
                  </a:lnTo>
                  <a:lnTo>
                    <a:pt x="825169" y="144276"/>
                  </a:lnTo>
                  <a:lnTo>
                    <a:pt x="916855" y="6139"/>
                  </a:lnTo>
                  <a:lnTo>
                    <a:pt x="1008540" y="3069"/>
                  </a:lnTo>
                  <a:lnTo>
                    <a:pt x="1100226" y="0"/>
                  </a:lnTo>
                  <a:lnTo>
                    <a:pt x="1191911" y="6139"/>
                  </a:lnTo>
                  <a:lnTo>
                    <a:pt x="1283597" y="49115"/>
                  </a:lnTo>
                  <a:lnTo>
                    <a:pt x="1375282" y="30697"/>
                  </a:lnTo>
                  <a:lnTo>
                    <a:pt x="1466968" y="30697"/>
                  </a:lnTo>
                  <a:lnTo>
                    <a:pt x="1558653" y="159625"/>
                  </a:lnTo>
                  <a:lnTo>
                    <a:pt x="1650339" y="150416"/>
                  </a:lnTo>
                  <a:lnTo>
                    <a:pt x="1742024" y="150416"/>
                  </a:lnTo>
                  <a:lnTo>
                    <a:pt x="1833710" y="199531"/>
                  </a:lnTo>
                  <a:lnTo>
                    <a:pt x="1925395" y="248647"/>
                  </a:lnTo>
                  <a:lnTo>
                    <a:pt x="2017081" y="337668"/>
                  </a:lnTo>
                  <a:lnTo>
                    <a:pt x="2200452" y="466596"/>
                  </a:lnTo>
                  <a:lnTo>
                    <a:pt x="2292137" y="623152"/>
                  </a:lnTo>
                  <a:lnTo>
                    <a:pt x="2383823" y="798126"/>
                  </a:lnTo>
                  <a:lnTo>
                    <a:pt x="2475508" y="994588"/>
                  </a:lnTo>
                  <a:lnTo>
                    <a:pt x="2567194" y="1163422"/>
                  </a:lnTo>
                  <a:lnTo>
                    <a:pt x="2658879" y="1326117"/>
                  </a:lnTo>
                  <a:lnTo>
                    <a:pt x="2750565" y="1427418"/>
                  </a:lnTo>
                  <a:lnTo>
                    <a:pt x="2842251" y="1504161"/>
                  </a:lnTo>
                  <a:lnTo>
                    <a:pt x="2933936" y="1534858"/>
                  </a:lnTo>
                  <a:lnTo>
                    <a:pt x="3025622" y="1556346"/>
                  </a:lnTo>
                  <a:lnTo>
                    <a:pt x="3117307" y="1596252"/>
                  </a:lnTo>
                  <a:lnTo>
                    <a:pt x="3208993" y="1611601"/>
                  </a:lnTo>
                  <a:lnTo>
                    <a:pt x="3300678" y="1633089"/>
                  </a:lnTo>
                  <a:lnTo>
                    <a:pt x="3484049" y="1660716"/>
                  </a:lnTo>
                  <a:lnTo>
                    <a:pt x="4400904" y="1765086"/>
                  </a:lnTo>
                  <a:lnTo>
                    <a:pt x="4675961" y="1814202"/>
                  </a:lnTo>
                  <a:lnTo>
                    <a:pt x="4767646" y="1851039"/>
                  </a:lnTo>
                  <a:lnTo>
                    <a:pt x="4859332" y="1866387"/>
                  </a:lnTo>
                  <a:lnTo>
                    <a:pt x="4951017" y="1918572"/>
                  </a:lnTo>
                  <a:lnTo>
                    <a:pt x="5042703" y="1878666"/>
                  </a:lnTo>
                  <a:lnTo>
                    <a:pt x="5134388" y="1887875"/>
                  </a:lnTo>
                  <a:lnTo>
                    <a:pt x="5226074" y="1847969"/>
                  </a:lnTo>
                  <a:lnTo>
                    <a:pt x="5317759" y="1817272"/>
                  </a:lnTo>
                  <a:lnTo>
                    <a:pt x="5409445" y="1792714"/>
                  </a:lnTo>
                  <a:lnTo>
                    <a:pt x="5501131" y="1749738"/>
                  </a:lnTo>
                  <a:lnTo>
                    <a:pt x="5592816" y="1654577"/>
                  </a:lnTo>
                  <a:lnTo>
                    <a:pt x="5684502" y="1630019"/>
                  </a:lnTo>
                  <a:lnTo>
                    <a:pt x="5776187" y="1608531"/>
                  </a:lnTo>
                  <a:lnTo>
                    <a:pt x="5867873" y="1596252"/>
                  </a:lnTo>
                  <a:lnTo>
                    <a:pt x="5959558" y="1565555"/>
                  </a:lnTo>
                  <a:lnTo>
                    <a:pt x="6051244" y="1537927"/>
                  </a:lnTo>
                  <a:lnTo>
                    <a:pt x="6142929" y="1531788"/>
                  </a:lnTo>
                  <a:lnTo>
                    <a:pt x="6234615" y="1620810"/>
                  </a:lnTo>
                  <a:lnTo>
                    <a:pt x="6326300" y="159011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64607" y="2811540"/>
              <a:ext cx="6326300" cy="2019873"/>
            </a:xfrm>
            <a:custGeom>
              <a:avLst/>
              <a:pathLst>
                <a:path w="6326300" h="2019873">
                  <a:moveTo>
                    <a:pt x="0" y="122788"/>
                  </a:moveTo>
                  <a:lnTo>
                    <a:pt x="91685" y="165764"/>
                  </a:lnTo>
                  <a:lnTo>
                    <a:pt x="183371" y="171904"/>
                  </a:lnTo>
                  <a:lnTo>
                    <a:pt x="275056" y="211810"/>
                  </a:lnTo>
                  <a:lnTo>
                    <a:pt x="366742" y="221019"/>
                  </a:lnTo>
                  <a:lnTo>
                    <a:pt x="458427" y="193392"/>
                  </a:lnTo>
                  <a:lnTo>
                    <a:pt x="550113" y="190322"/>
                  </a:lnTo>
                  <a:lnTo>
                    <a:pt x="641798" y="181113"/>
                  </a:lnTo>
                  <a:lnTo>
                    <a:pt x="733484" y="165764"/>
                  </a:lnTo>
                  <a:lnTo>
                    <a:pt x="825169" y="135067"/>
                  </a:lnTo>
                  <a:lnTo>
                    <a:pt x="916855" y="12278"/>
                  </a:lnTo>
                  <a:lnTo>
                    <a:pt x="1008540" y="6139"/>
                  </a:lnTo>
                  <a:lnTo>
                    <a:pt x="1100226" y="0"/>
                  </a:lnTo>
                  <a:lnTo>
                    <a:pt x="1191911" y="0"/>
                  </a:lnTo>
                  <a:lnTo>
                    <a:pt x="1283597" y="36836"/>
                  </a:lnTo>
                  <a:lnTo>
                    <a:pt x="1375282" y="33766"/>
                  </a:lnTo>
                  <a:lnTo>
                    <a:pt x="1466968" y="18418"/>
                  </a:lnTo>
                  <a:lnTo>
                    <a:pt x="1558653" y="101300"/>
                  </a:lnTo>
                  <a:lnTo>
                    <a:pt x="1650339" y="104370"/>
                  </a:lnTo>
                  <a:lnTo>
                    <a:pt x="1742024" y="122788"/>
                  </a:lnTo>
                  <a:lnTo>
                    <a:pt x="1833710" y="202601"/>
                  </a:lnTo>
                  <a:lnTo>
                    <a:pt x="1925395" y="285483"/>
                  </a:lnTo>
                  <a:lnTo>
                    <a:pt x="2292137" y="466596"/>
                  </a:lnTo>
                  <a:lnTo>
                    <a:pt x="2475508" y="681477"/>
                  </a:lnTo>
                  <a:lnTo>
                    <a:pt x="2567194" y="890217"/>
                  </a:lnTo>
                  <a:lnTo>
                    <a:pt x="2750565" y="1068261"/>
                  </a:lnTo>
                  <a:lnTo>
                    <a:pt x="2842251" y="1237095"/>
                  </a:lnTo>
                  <a:lnTo>
                    <a:pt x="2933936" y="1350675"/>
                  </a:lnTo>
                  <a:lnTo>
                    <a:pt x="3117307" y="1473463"/>
                  </a:lnTo>
                  <a:lnTo>
                    <a:pt x="3208993" y="1537927"/>
                  </a:lnTo>
                  <a:lnTo>
                    <a:pt x="4400904" y="1660716"/>
                  </a:lnTo>
                  <a:lnTo>
                    <a:pt x="4675961" y="1709832"/>
                  </a:lnTo>
                  <a:lnTo>
                    <a:pt x="4767646" y="1780435"/>
                  </a:lnTo>
                  <a:lnTo>
                    <a:pt x="4859332" y="1869457"/>
                  </a:lnTo>
                  <a:lnTo>
                    <a:pt x="4951017" y="1986106"/>
                  </a:lnTo>
                  <a:lnTo>
                    <a:pt x="5042703" y="2004524"/>
                  </a:lnTo>
                  <a:lnTo>
                    <a:pt x="5134388" y="2019873"/>
                  </a:lnTo>
                  <a:lnTo>
                    <a:pt x="5317759" y="1930851"/>
                  </a:lnTo>
                  <a:lnTo>
                    <a:pt x="5409445" y="1900154"/>
                  </a:lnTo>
                  <a:lnTo>
                    <a:pt x="5501131" y="1866387"/>
                  </a:lnTo>
                  <a:lnTo>
                    <a:pt x="5592816" y="1814202"/>
                  </a:lnTo>
                  <a:lnTo>
                    <a:pt x="5684502" y="1728250"/>
                  </a:lnTo>
                  <a:lnTo>
                    <a:pt x="5776187" y="1706762"/>
                  </a:lnTo>
                  <a:lnTo>
                    <a:pt x="5959558" y="1651507"/>
                  </a:lnTo>
                  <a:lnTo>
                    <a:pt x="6051244" y="1630019"/>
                  </a:lnTo>
                  <a:lnTo>
                    <a:pt x="6142929" y="1623879"/>
                  </a:lnTo>
                  <a:lnTo>
                    <a:pt x="6234615" y="1697553"/>
                  </a:lnTo>
                  <a:lnTo>
                    <a:pt x="6326300" y="165457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64607" y="2854516"/>
              <a:ext cx="6326300" cy="2081267"/>
            </a:xfrm>
            <a:custGeom>
              <a:avLst/>
              <a:pathLst>
                <a:path w="6326300" h="2081267">
                  <a:moveTo>
                    <a:pt x="0" y="98230"/>
                  </a:moveTo>
                  <a:lnTo>
                    <a:pt x="91685" y="138137"/>
                  </a:lnTo>
                  <a:lnTo>
                    <a:pt x="183371" y="153485"/>
                  </a:lnTo>
                  <a:lnTo>
                    <a:pt x="275056" y="141206"/>
                  </a:lnTo>
                  <a:lnTo>
                    <a:pt x="366742" y="141206"/>
                  </a:lnTo>
                  <a:lnTo>
                    <a:pt x="458427" y="104370"/>
                  </a:lnTo>
                  <a:lnTo>
                    <a:pt x="550113" y="98230"/>
                  </a:lnTo>
                  <a:lnTo>
                    <a:pt x="641798" y="101300"/>
                  </a:lnTo>
                  <a:lnTo>
                    <a:pt x="733484" y="95161"/>
                  </a:lnTo>
                  <a:lnTo>
                    <a:pt x="825169" y="73673"/>
                  </a:lnTo>
                  <a:lnTo>
                    <a:pt x="916855" y="0"/>
                  </a:lnTo>
                  <a:lnTo>
                    <a:pt x="1008540" y="15348"/>
                  </a:lnTo>
                  <a:lnTo>
                    <a:pt x="1100226" y="21488"/>
                  </a:lnTo>
                  <a:lnTo>
                    <a:pt x="1191911" y="49115"/>
                  </a:lnTo>
                  <a:lnTo>
                    <a:pt x="1283597" y="89021"/>
                  </a:lnTo>
                  <a:lnTo>
                    <a:pt x="1375282" y="92091"/>
                  </a:lnTo>
                  <a:lnTo>
                    <a:pt x="1466968" y="101300"/>
                  </a:lnTo>
                  <a:lnTo>
                    <a:pt x="1558653" y="181113"/>
                  </a:lnTo>
                  <a:lnTo>
                    <a:pt x="1742024" y="202601"/>
                  </a:lnTo>
                  <a:lnTo>
                    <a:pt x="1833710" y="291623"/>
                  </a:lnTo>
                  <a:lnTo>
                    <a:pt x="1925395" y="386784"/>
                  </a:lnTo>
                  <a:lnTo>
                    <a:pt x="2017081" y="500363"/>
                  </a:lnTo>
                  <a:lnTo>
                    <a:pt x="2292137" y="684546"/>
                  </a:lnTo>
                  <a:lnTo>
                    <a:pt x="2383823" y="908636"/>
                  </a:lnTo>
                  <a:lnTo>
                    <a:pt x="2475508" y="1135795"/>
                  </a:lnTo>
                  <a:lnTo>
                    <a:pt x="2567194" y="1350675"/>
                  </a:lnTo>
                  <a:lnTo>
                    <a:pt x="2658879" y="1528718"/>
                  </a:lnTo>
                  <a:lnTo>
                    <a:pt x="2842251" y="1633089"/>
                  </a:lnTo>
                  <a:lnTo>
                    <a:pt x="2933936" y="1715971"/>
                  </a:lnTo>
                  <a:lnTo>
                    <a:pt x="3025622" y="1746668"/>
                  </a:lnTo>
                  <a:lnTo>
                    <a:pt x="3117307" y="1789644"/>
                  </a:lnTo>
                  <a:lnTo>
                    <a:pt x="3208993" y="1826481"/>
                  </a:lnTo>
                  <a:lnTo>
                    <a:pt x="3300678" y="1866387"/>
                  </a:lnTo>
                  <a:lnTo>
                    <a:pt x="3392364" y="1835690"/>
                  </a:lnTo>
                  <a:lnTo>
                    <a:pt x="3484049" y="1869457"/>
                  </a:lnTo>
                  <a:lnTo>
                    <a:pt x="3850791" y="1912433"/>
                  </a:lnTo>
                  <a:lnTo>
                    <a:pt x="3942477" y="1973827"/>
                  </a:lnTo>
                  <a:lnTo>
                    <a:pt x="4309219" y="1998385"/>
                  </a:lnTo>
                  <a:lnTo>
                    <a:pt x="4400904" y="2038291"/>
                  </a:lnTo>
                  <a:lnTo>
                    <a:pt x="4492590" y="2029082"/>
                  </a:lnTo>
                  <a:lnTo>
                    <a:pt x="4584275" y="2081267"/>
                  </a:lnTo>
                  <a:lnTo>
                    <a:pt x="4675961" y="2081267"/>
                  </a:lnTo>
                  <a:lnTo>
                    <a:pt x="4767646" y="2075128"/>
                  </a:lnTo>
                  <a:lnTo>
                    <a:pt x="4859332" y="2053640"/>
                  </a:lnTo>
                  <a:lnTo>
                    <a:pt x="4951017" y="2068988"/>
                  </a:lnTo>
                  <a:lnTo>
                    <a:pt x="5042703" y="2019873"/>
                  </a:lnTo>
                  <a:lnTo>
                    <a:pt x="5134388" y="1995315"/>
                  </a:lnTo>
                  <a:lnTo>
                    <a:pt x="5226074" y="1986106"/>
                  </a:lnTo>
                  <a:lnTo>
                    <a:pt x="5317759" y="1958479"/>
                  </a:lnTo>
                  <a:lnTo>
                    <a:pt x="5409445" y="1936991"/>
                  </a:lnTo>
                  <a:lnTo>
                    <a:pt x="5501131" y="1903224"/>
                  </a:lnTo>
                  <a:lnTo>
                    <a:pt x="5592816" y="1835690"/>
                  </a:lnTo>
                  <a:lnTo>
                    <a:pt x="5684502" y="1814202"/>
                  </a:lnTo>
                  <a:lnTo>
                    <a:pt x="5776187" y="1795784"/>
                  </a:lnTo>
                  <a:lnTo>
                    <a:pt x="5867873" y="1786574"/>
                  </a:lnTo>
                  <a:lnTo>
                    <a:pt x="5959558" y="1752808"/>
                  </a:lnTo>
                  <a:lnTo>
                    <a:pt x="6051244" y="1728250"/>
                  </a:lnTo>
                  <a:lnTo>
                    <a:pt x="6142929" y="1719041"/>
                  </a:lnTo>
                  <a:lnTo>
                    <a:pt x="6234615" y="1780435"/>
                  </a:lnTo>
                  <a:lnTo>
                    <a:pt x="6326300" y="175280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64607" y="2869865"/>
              <a:ext cx="6326300" cy="1918572"/>
            </a:xfrm>
            <a:custGeom>
              <a:avLst/>
              <a:pathLst>
                <a:path w="6326300" h="1918572">
                  <a:moveTo>
                    <a:pt x="0" y="70603"/>
                  </a:moveTo>
                  <a:lnTo>
                    <a:pt x="91685" y="122788"/>
                  </a:lnTo>
                  <a:lnTo>
                    <a:pt x="183371" y="131997"/>
                  </a:lnTo>
                  <a:lnTo>
                    <a:pt x="275056" y="144276"/>
                  </a:lnTo>
                  <a:lnTo>
                    <a:pt x="366742" y="147346"/>
                  </a:lnTo>
                  <a:lnTo>
                    <a:pt x="458427" y="135067"/>
                  </a:lnTo>
                  <a:lnTo>
                    <a:pt x="550113" y="138137"/>
                  </a:lnTo>
                  <a:lnTo>
                    <a:pt x="641798" y="128928"/>
                  </a:lnTo>
                  <a:lnTo>
                    <a:pt x="733484" y="131997"/>
                  </a:lnTo>
                  <a:lnTo>
                    <a:pt x="825169" y="110509"/>
                  </a:lnTo>
                  <a:lnTo>
                    <a:pt x="916855" y="0"/>
                  </a:lnTo>
                  <a:lnTo>
                    <a:pt x="1008540" y="0"/>
                  </a:lnTo>
                  <a:lnTo>
                    <a:pt x="1100226" y="0"/>
                  </a:lnTo>
                  <a:lnTo>
                    <a:pt x="1191911" y="6139"/>
                  </a:lnTo>
                  <a:lnTo>
                    <a:pt x="1283597" y="39906"/>
                  </a:lnTo>
                  <a:lnTo>
                    <a:pt x="1375282" y="18418"/>
                  </a:lnTo>
                  <a:lnTo>
                    <a:pt x="1466968" y="12278"/>
                  </a:lnTo>
                  <a:lnTo>
                    <a:pt x="1558653" y="116649"/>
                  </a:lnTo>
                  <a:lnTo>
                    <a:pt x="1650339" y="104370"/>
                  </a:lnTo>
                  <a:lnTo>
                    <a:pt x="1742024" y="119718"/>
                  </a:lnTo>
                  <a:lnTo>
                    <a:pt x="1833710" y="174973"/>
                  </a:lnTo>
                  <a:lnTo>
                    <a:pt x="1925395" y="242507"/>
                  </a:lnTo>
                  <a:lnTo>
                    <a:pt x="2017081" y="346877"/>
                  </a:lnTo>
                  <a:lnTo>
                    <a:pt x="2108766" y="472736"/>
                  </a:lnTo>
                  <a:lnTo>
                    <a:pt x="2200452" y="595524"/>
                  </a:lnTo>
                  <a:lnTo>
                    <a:pt x="2292137" y="767429"/>
                  </a:lnTo>
                  <a:lnTo>
                    <a:pt x="2383823" y="936263"/>
                  </a:lnTo>
                  <a:lnTo>
                    <a:pt x="2475508" y="1068261"/>
                  </a:lnTo>
                  <a:lnTo>
                    <a:pt x="2567194" y="1197189"/>
                  </a:lnTo>
                  <a:lnTo>
                    <a:pt x="2658879" y="1326117"/>
                  </a:lnTo>
                  <a:lnTo>
                    <a:pt x="2750565" y="1408999"/>
                  </a:lnTo>
                  <a:lnTo>
                    <a:pt x="2842251" y="1476533"/>
                  </a:lnTo>
                  <a:lnTo>
                    <a:pt x="2933936" y="1501091"/>
                  </a:lnTo>
                  <a:lnTo>
                    <a:pt x="3025622" y="1519509"/>
                  </a:lnTo>
                  <a:lnTo>
                    <a:pt x="3117307" y="1559415"/>
                  </a:lnTo>
                  <a:lnTo>
                    <a:pt x="3208993" y="1580903"/>
                  </a:lnTo>
                  <a:lnTo>
                    <a:pt x="3300678" y="1608531"/>
                  </a:lnTo>
                  <a:lnTo>
                    <a:pt x="3392364" y="1626949"/>
                  </a:lnTo>
                  <a:lnTo>
                    <a:pt x="3484049" y="1666856"/>
                  </a:lnTo>
                  <a:lnTo>
                    <a:pt x="4400904" y="1771226"/>
                  </a:lnTo>
                  <a:lnTo>
                    <a:pt x="4675961" y="1817272"/>
                  </a:lnTo>
                  <a:lnTo>
                    <a:pt x="4767646" y="1829550"/>
                  </a:lnTo>
                  <a:lnTo>
                    <a:pt x="4859332" y="1854108"/>
                  </a:lnTo>
                  <a:lnTo>
                    <a:pt x="4951017" y="1872527"/>
                  </a:lnTo>
                  <a:lnTo>
                    <a:pt x="5042703" y="1903224"/>
                  </a:lnTo>
                  <a:lnTo>
                    <a:pt x="5134388" y="1918572"/>
                  </a:lnTo>
                  <a:lnTo>
                    <a:pt x="5226074" y="1894015"/>
                  </a:lnTo>
                  <a:lnTo>
                    <a:pt x="5317759" y="1869457"/>
                  </a:lnTo>
                  <a:lnTo>
                    <a:pt x="5409445" y="1847969"/>
                  </a:lnTo>
                  <a:lnTo>
                    <a:pt x="5501131" y="1804993"/>
                  </a:lnTo>
                  <a:lnTo>
                    <a:pt x="5592816" y="1725180"/>
                  </a:lnTo>
                  <a:lnTo>
                    <a:pt x="5684502" y="1703692"/>
                  </a:lnTo>
                  <a:lnTo>
                    <a:pt x="5776187" y="1685274"/>
                  </a:lnTo>
                  <a:lnTo>
                    <a:pt x="5867873" y="1672995"/>
                  </a:lnTo>
                  <a:lnTo>
                    <a:pt x="5959558" y="1636158"/>
                  </a:lnTo>
                  <a:lnTo>
                    <a:pt x="6051244" y="1608531"/>
                  </a:lnTo>
                  <a:lnTo>
                    <a:pt x="6142929" y="1602391"/>
                  </a:lnTo>
                  <a:lnTo>
                    <a:pt x="6234615" y="1676065"/>
                  </a:lnTo>
                  <a:lnTo>
                    <a:pt x="6326300" y="1636158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64607" y="2863725"/>
              <a:ext cx="6326300" cy="2102755"/>
            </a:xfrm>
            <a:custGeom>
              <a:avLst/>
              <a:pathLst>
                <a:path w="6326300" h="2102755">
                  <a:moveTo>
                    <a:pt x="0" y="58324"/>
                  </a:moveTo>
                  <a:lnTo>
                    <a:pt x="91685" y="107440"/>
                  </a:lnTo>
                  <a:lnTo>
                    <a:pt x="183371" y="101300"/>
                  </a:lnTo>
                  <a:lnTo>
                    <a:pt x="275056" y="135067"/>
                  </a:lnTo>
                  <a:lnTo>
                    <a:pt x="366742" y="147346"/>
                  </a:lnTo>
                  <a:lnTo>
                    <a:pt x="458427" y="128928"/>
                  </a:lnTo>
                  <a:lnTo>
                    <a:pt x="550113" y="122788"/>
                  </a:lnTo>
                  <a:lnTo>
                    <a:pt x="641798" y="116649"/>
                  </a:lnTo>
                  <a:lnTo>
                    <a:pt x="733484" y="85952"/>
                  </a:lnTo>
                  <a:lnTo>
                    <a:pt x="825169" y="82882"/>
                  </a:lnTo>
                  <a:lnTo>
                    <a:pt x="916855" y="21488"/>
                  </a:lnTo>
                  <a:lnTo>
                    <a:pt x="1008540" y="3069"/>
                  </a:lnTo>
                  <a:lnTo>
                    <a:pt x="1100226" y="0"/>
                  </a:lnTo>
                  <a:lnTo>
                    <a:pt x="1191911" y="9209"/>
                  </a:lnTo>
                  <a:lnTo>
                    <a:pt x="1283597" y="64464"/>
                  </a:lnTo>
                  <a:lnTo>
                    <a:pt x="1375282" y="76742"/>
                  </a:lnTo>
                  <a:lnTo>
                    <a:pt x="1466968" y="61394"/>
                  </a:lnTo>
                  <a:lnTo>
                    <a:pt x="1558653" y="159625"/>
                  </a:lnTo>
                  <a:lnTo>
                    <a:pt x="1650339" y="205671"/>
                  </a:lnTo>
                  <a:lnTo>
                    <a:pt x="1742024" y="257856"/>
                  </a:lnTo>
                  <a:lnTo>
                    <a:pt x="1833710" y="325389"/>
                  </a:lnTo>
                  <a:lnTo>
                    <a:pt x="1925395" y="386784"/>
                  </a:lnTo>
                  <a:lnTo>
                    <a:pt x="2200452" y="534130"/>
                  </a:lnTo>
                  <a:lnTo>
                    <a:pt x="2292137" y="730592"/>
                  </a:lnTo>
                  <a:lnTo>
                    <a:pt x="2383823" y="899426"/>
                  </a:lnTo>
                  <a:lnTo>
                    <a:pt x="2475508" y="1071331"/>
                  </a:lnTo>
                  <a:lnTo>
                    <a:pt x="2567194" y="1255514"/>
                  </a:lnTo>
                  <a:lnTo>
                    <a:pt x="2658879" y="1442766"/>
                  </a:lnTo>
                  <a:lnTo>
                    <a:pt x="2750565" y="1568625"/>
                  </a:lnTo>
                  <a:lnTo>
                    <a:pt x="2842251" y="1630019"/>
                  </a:lnTo>
                  <a:lnTo>
                    <a:pt x="2933936" y="1651507"/>
                  </a:lnTo>
                  <a:lnTo>
                    <a:pt x="3025622" y="1660716"/>
                  </a:lnTo>
                  <a:lnTo>
                    <a:pt x="3117307" y="1694483"/>
                  </a:lnTo>
                  <a:lnTo>
                    <a:pt x="3208993" y="1709832"/>
                  </a:lnTo>
                  <a:lnTo>
                    <a:pt x="3300678" y="1722110"/>
                  </a:lnTo>
                  <a:lnTo>
                    <a:pt x="3392364" y="1734389"/>
                  </a:lnTo>
                  <a:lnTo>
                    <a:pt x="3484049" y="1771226"/>
                  </a:lnTo>
                  <a:lnTo>
                    <a:pt x="3759106" y="1823411"/>
                  </a:lnTo>
                  <a:lnTo>
                    <a:pt x="3850791" y="1863317"/>
                  </a:lnTo>
                  <a:lnTo>
                    <a:pt x="3942477" y="1900154"/>
                  </a:lnTo>
                  <a:lnTo>
                    <a:pt x="4309219" y="1946200"/>
                  </a:lnTo>
                  <a:lnTo>
                    <a:pt x="4400904" y="1976897"/>
                  </a:lnTo>
                  <a:lnTo>
                    <a:pt x="4492590" y="2022943"/>
                  </a:lnTo>
                  <a:lnTo>
                    <a:pt x="4584275" y="2068988"/>
                  </a:lnTo>
                  <a:lnTo>
                    <a:pt x="4675961" y="2078198"/>
                  </a:lnTo>
                  <a:lnTo>
                    <a:pt x="4767646" y="2090476"/>
                  </a:lnTo>
                  <a:lnTo>
                    <a:pt x="4859332" y="2087407"/>
                  </a:lnTo>
                  <a:lnTo>
                    <a:pt x="4951017" y="2102755"/>
                  </a:lnTo>
                  <a:lnTo>
                    <a:pt x="5042703" y="2050570"/>
                  </a:lnTo>
                  <a:lnTo>
                    <a:pt x="5134388" y="2022943"/>
                  </a:lnTo>
                  <a:lnTo>
                    <a:pt x="5226074" y="2007594"/>
                  </a:lnTo>
                  <a:lnTo>
                    <a:pt x="5317759" y="1976897"/>
                  </a:lnTo>
                  <a:lnTo>
                    <a:pt x="5409445" y="1949269"/>
                  </a:lnTo>
                  <a:lnTo>
                    <a:pt x="5501131" y="1903224"/>
                  </a:lnTo>
                  <a:lnTo>
                    <a:pt x="5592816" y="1829550"/>
                  </a:lnTo>
                  <a:lnTo>
                    <a:pt x="5684502" y="1808062"/>
                  </a:lnTo>
                  <a:lnTo>
                    <a:pt x="5776187" y="1789644"/>
                  </a:lnTo>
                  <a:lnTo>
                    <a:pt x="5867873" y="1789644"/>
                  </a:lnTo>
                  <a:lnTo>
                    <a:pt x="5959558" y="1765086"/>
                  </a:lnTo>
                  <a:lnTo>
                    <a:pt x="6051244" y="1743598"/>
                  </a:lnTo>
                  <a:lnTo>
                    <a:pt x="6142929" y="1746668"/>
                  </a:lnTo>
                  <a:lnTo>
                    <a:pt x="6234615" y="1814202"/>
                  </a:lnTo>
                  <a:lnTo>
                    <a:pt x="6326300" y="1786574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664607" y="2759355"/>
              <a:ext cx="6326300" cy="1918572"/>
            </a:xfrm>
            <a:custGeom>
              <a:avLst/>
              <a:pathLst>
                <a:path w="6326300" h="1918572">
                  <a:moveTo>
                    <a:pt x="0" y="119718"/>
                  </a:moveTo>
                  <a:lnTo>
                    <a:pt x="91685" y="193392"/>
                  </a:lnTo>
                  <a:lnTo>
                    <a:pt x="183371" y="199531"/>
                  </a:lnTo>
                  <a:lnTo>
                    <a:pt x="275056" y="205671"/>
                  </a:lnTo>
                  <a:lnTo>
                    <a:pt x="366742" y="205671"/>
                  </a:lnTo>
                  <a:lnTo>
                    <a:pt x="458427" y="199531"/>
                  </a:lnTo>
                  <a:lnTo>
                    <a:pt x="550113" y="190322"/>
                  </a:lnTo>
                  <a:lnTo>
                    <a:pt x="641798" y="174973"/>
                  </a:lnTo>
                  <a:lnTo>
                    <a:pt x="733484" y="168834"/>
                  </a:lnTo>
                  <a:lnTo>
                    <a:pt x="825169" y="144276"/>
                  </a:lnTo>
                  <a:lnTo>
                    <a:pt x="916855" y="6139"/>
                  </a:lnTo>
                  <a:lnTo>
                    <a:pt x="1008540" y="3069"/>
                  </a:lnTo>
                  <a:lnTo>
                    <a:pt x="1100226" y="0"/>
                  </a:lnTo>
                  <a:lnTo>
                    <a:pt x="1191911" y="6139"/>
                  </a:lnTo>
                  <a:lnTo>
                    <a:pt x="1283597" y="49115"/>
                  </a:lnTo>
                  <a:lnTo>
                    <a:pt x="1375282" y="30697"/>
                  </a:lnTo>
                  <a:lnTo>
                    <a:pt x="1466968" y="30697"/>
                  </a:lnTo>
                  <a:lnTo>
                    <a:pt x="1558653" y="159625"/>
                  </a:lnTo>
                  <a:lnTo>
                    <a:pt x="1650339" y="150416"/>
                  </a:lnTo>
                  <a:lnTo>
                    <a:pt x="1742024" y="150416"/>
                  </a:lnTo>
                  <a:lnTo>
                    <a:pt x="1833710" y="199531"/>
                  </a:lnTo>
                  <a:lnTo>
                    <a:pt x="1925395" y="248647"/>
                  </a:lnTo>
                  <a:lnTo>
                    <a:pt x="2017081" y="337668"/>
                  </a:lnTo>
                  <a:lnTo>
                    <a:pt x="2200452" y="466596"/>
                  </a:lnTo>
                  <a:lnTo>
                    <a:pt x="2292137" y="623152"/>
                  </a:lnTo>
                  <a:lnTo>
                    <a:pt x="2383823" y="798126"/>
                  </a:lnTo>
                  <a:lnTo>
                    <a:pt x="2475508" y="994588"/>
                  </a:lnTo>
                  <a:lnTo>
                    <a:pt x="2567194" y="1163422"/>
                  </a:lnTo>
                  <a:lnTo>
                    <a:pt x="2658879" y="1326117"/>
                  </a:lnTo>
                  <a:lnTo>
                    <a:pt x="2750565" y="1427418"/>
                  </a:lnTo>
                  <a:lnTo>
                    <a:pt x="2842251" y="1504161"/>
                  </a:lnTo>
                  <a:lnTo>
                    <a:pt x="2933936" y="1534858"/>
                  </a:lnTo>
                  <a:lnTo>
                    <a:pt x="3025622" y="1556346"/>
                  </a:lnTo>
                  <a:lnTo>
                    <a:pt x="3117307" y="1596252"/>
                  </a:lnTo>
                  <a:lnTo>
                    <a:pt x="3208993" y="1611601"/>
                  </a:lnTo>
                  <a:lnTo>
                    <a:pt x="3300678" y="1633089"/>
                  </a:lnTo>
                  <a:lnTo>
                    <a:pt x="3484049" y="1660716"/>
                  </a:lnTo>
                  <a:lnTo>
                    <a:pt x="4400904" y="1765086"/>
                  </a:lnTo>
                  <a:lnTo>
                    <a:pt x="4675961" y="1814202"/>
                  </a:lnTo>
                  <a:lnTo>
                    <a:pt x="4767646" y="1851039"/>
                  </a:lnTo>
                  <a:lnTo>
                    <a:pt x="4859332" y="1866387"/>
                  </a:lnTo>
                  <a:lnTo>
                    <a:pt x="4951017" y="1918572"/>
                  </a:lnTo>
                  <a:lnTo>
                    <a:pt x="5042703" y="1878666"/>
                  </a:lnTo>
                  <a:lnTo>
                    <a:pt x="5134388" y="1887875"/>
                  </a:lnTo>
                  <a:lnTo>
                    <a:pt x="5226074" y="1847969"/>
                  </a:lnTo>
                  <a:lnTo>
                    <a:pt x="5317759" y="1817272"/>
                  </a:lnTo>
                  <a:lnTo>
                    <a:pt x="5409445" y="1792714"/>
                  </a:lnTo>
                  <a:lnTo>
                    <a:pt x="5501131" y="1749738"/>
                  </a:lnTo>
                  <a:lnTo>
                    <a:pt x="5592816" y="1654577"/>
                  </a:lnTo>
                  <a:lnTo>
                    <a:pt x="5684502" y="1630019"/>
                  </a:lnTo>
                  <a:lnTo>
                    <a:pt x="5776187" y="1608531"/>
                  </a:lnTo>
                  <a:lnTo>
                    <a:pt x="5867873" y="1596252"/>
                  </a:lnTo>
                  <a:lnTo>
                    <a:pt x="5959558" y="1565555"/>
                  </a:lnTo>
                  <a:lnTo>
                    <a:pt x="6051244" y="1537927"/>
                  </a:lnTo>
                  <a:lnTo>
                    <a:pt x="6142929" y="1531788"/>
                  </a:lnTo>
                  <a:lnTo>
                    <a:pt x="6234615" y="1620810"/>
                  </a:lnTo>
                  <a:lnTo>
                    <a:pt x="6326300" y="1590113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64607" y="2811540"/>
              <a:ext cx="6326300" cy="2019873"/>
            </a:xfrm>
            <a:custGeom>
              <a:avLst/>
              <a:pathLst>
                <a:path w="6326300" h="2019873">
                  <a:moveTo>
                    <a:pt x="0" y="122788"/>
                  </a:moveTo>
                  <a:lnTo>
                    <a:pt x="91685" y="165764"/>
                  </a:lnTo>
                  <a:lnTo>
                    <a:pt x="183371" y="171904"/>
                  </a:lnTo>
                  <a:lnTo>
                    <a:pt x="275056" y="211810"/>
                  </a:lnTo>
                  <a:lnTo>
                    <a:pt x="366742" y="221019"/>
                  </a:lnTo>
                  <a:lnTo>
                    <a:pt x="458427" y="193392"/>
                  </a:lnTo>
                  <a:lnTo>
                    <a:pt x="550113" y="190322"/>
                  </a:lnTo>
                  <a:lnTo>
                    <a:pt x="641798" y="181113"/>
                  </a:lnTo>
                  <a:lnTo>
                    <a:pt x="733484" y="165764"/>
                  </a:lnTo>
                  <a:lnTo>
                    <a:pt x="825169" y="135067"/>
                  </a:lnTo>
                  <a:lnTo>
                    <a:pt x="916855" y="12278"/>
                  </a:lnTo>
                  <a:lnTo>
                    <a:pt x="1008540" y="6139"/>
                  </a:lnTo>
                  <a:lnTo>
                    <a:pt x="1100226" y="0"/>
                  </a:lnTo>
                  <a:lnTo>
                    <a:pt x="1191911" y="0"/>
                  </a:lnTo>
                  <a:lnTo>
                    <a:pt x="1283597" y="36836"/>
                  </a:lnTo>
                  <a:lnTo>
                    <a:pt x="1375282" y="33766"/>
                  </a:lnTo>
                  <a:lnTo>
                    <a:pt x="1466968" y="18418"/>
                  </a:lnTo>
                  <a:lnTo>
                    <a:pt x="1558653" y="101300"/>
                  </a:lnTo>
                  <a:lnTo>
                    <a:pt x="1650339" y="104370"/>
                  </a:lnTo>
                  <a:lnTo>
                    <a:pt x="1742024" y="122788"/>
                  </a:lnTo>
                  <a:lnTo>
                    <a:pt x="1833710" y="202601"/>
                  </a:lnTo>
                  <a:lnTo>
                    <a:pt x="1925395" y="285483"/>
                  </a:lnTo>
                  <a:lnTo>
                    <a:pt x="2292137" y="466596"/>
                  </a:lnTo>
                  <a:lnTo>
                    <a:pt x="2475508" y="681477"/>
                  </a:lnTo>
                  <a:lnTo>
                    <a:pt x="2567194" y="890217"/>
                  </a:lnTo>
                  <a:lnTo>
                    <a:pt x="2750565" y="1068261"/>
                  </a:lnTo>
                  <a:lnTo>
                    <a:pt x="2842251" y="1237095"/>
                  </a:lnTo>
                  <a:lnTo>
                    <a:pt x="2933936" y="1350675"/>
                  </a:lnTo>
                  <a:lnTo>
                    <a:pt x="3117307" y="1473463"/>
                  </a:lnTo>
                  <a:lnTo>
                    <a:pt x="3208993" y="1537927"/>
                  </a:lnTo>
                  <a:lnTo>
                    <a:pt x="4400904" y="1660716"/>
                  </a:lnTo>
                  <a:lnTo>
                    <a:pt x="4675961" y="1709832"/>
                  </a:lnTo>
                  <a:lnTo>
                    <a:pt x="4767646" y="1780435"/>
                  </a:lnTo>
                  <a:lnTo>
                    <a:pt x="4859332" y="1869457"/>
                  </a:lnTo>
                  <a:lnTo>
                    <a:pt x="4951017" y="1986106"/>
                  </a:lnTo>
                  <a:lnTo>
                    <a:pt x="5042703" y="2004524"/>
                  </a:lnTo>
                  <a:lnTo>
                    <a:pt x="5134388" y="2019873"/>
                  </a:lnTo>
                  <a:lnTo>
                    <a:pt x="5317759" y="1930851"/>
                  </a:lnTo>
                  <a:lnTo>
                    <a:pt x="5409445" y="1900154"/>
                  </a:lnTo>
                  <a:lnTo>
                    <a:pt x="5501131" y="1866387"/>
                  </a:lnTo>
                  <a:lnTo>
                    <a:pt x="5592816" y="1814202"/>
                  </a:lnTo>
                  <a:lnTo>
                    <a:pt x="5684502" y="1728250"/>
                  </a:lnTo>
                  <a:lnTo>
                    <a:pt x="5776187" y="1706762"/>
                  </a:lnTo>
                  <a:lnTo>
                    <a:pt x="5959558" y="1651507"/>
                  </a:lnTo>
                  <a:lnTo>
                    <a:pt x="6051244" y="1630019"/>
                  </a:lnTo>
                  <a:lnTo>
                    <a:pt x="6142929" y="1623879"/>
                  </a:lnTo>
                  <a:lnTo>
                    <a:pt x="6234615" y="1697553"/>
                  </a:lnTo>
                  <a:lnTo>
                    <a:pt x="6326300" y="1654577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64607" y="2854516"/>
              <a:ext cx="6326300" cy="2081267"/>
            </a:xfrm>
            <a:custGeom>
              <a:avLst/>
              <a:pathLst>
                <a:path w="6326300" h="2081267">
                  <a:moveTo>
                    <a:pt x="0" y="98230"/>
                  </a:moveTo>
                  <a:lnTo>
                    <a:pt x="91685" y="138137"/>
                  </a:lnTo>
                  <a:lnTo>
                    <a:pt x="183371" y="153485"/>
                  </a:lnTo>
                  <a:lnTo>
                    <a:pt x="275056" y="141206"/>
                  </a:lnTo>
                  <a:lnTo>
                    <a:pt x="366742" y="141206"/>
                  </a:lnTo>
                  <a:lnTo>
                    <a:pt x="458427" y="104370"/>
                  </a:lnTo>
                  <a:lnTo>
                    <a:pt x="550113" y="98230"/>
                  </a:lnTo>
                  <a:lnTo>
                    <a:pt x="641798" y="101300"/>
                  </a:lnTo>
                  <a:lnTo>
                    <a:pt x="733484" y="95161"/>
                  </a:lnTo>
                  <a:lnTo>
                    <a:pt x="825169" y="73673"/>
                  </a:lnTo>
                  <a:lnTo>
                    <a:pt x="916855" y="0"/>
                  </a:lnTo>
                  <a:lnTo>
                    <a:pt x="1008540" y="15348"/>
                  </a:lnTo>
                  <a:lnTo>
                    <a:pt x="1100226" y="21488"/>
                  </a:lnTo>
                  <a:lnTo>
                    <a:pt x="1191911" y="49115"/>
                  </a:lnTo>
                  <a:lnTo>
                    <a:pt x="1283597" y="89021"/>
                  </a:lnTo>
                  <a:lnTo>
                    <a:pt x="1375282" y="92091"/>
                  </a:lnTo>
                  <a:lnTo>
                    <a:pt x="1466968" y="101300"/>
                  </a:lnTo>
                  <a:lnTo>
                    <a:pt x="1558653" y="181113"/>
                  </a:lnTo>
                  <a:lnTo>
                    <a:pt x="1742024" y="202601"/>
                  </a:lnTo>
                  <a:lnTo>
                    <a:pt x="1833710" y="291623"/>
                  </a:lnTo>
                  <a:lnTo>
                    <a:pt x="1925395" y="386784"/>
                  </a:lnTo>
                  <a:lnTo>
                    <a:pt x="2017081" y="500363"/>
                  </a:lnTo>
                  <a:lnTo>
                    <a:pt x="2292137" y="684546"/>
                  </a:lnTo>
                  <a:lnTo>
                    <a:pt x="2383823" y="908636"/>
                  </a:lnTo>
                  <a:lnTo>
                    <a:pt x="2475508" y="1135795"/>
                  </a:lnTo>
                  <a:lnTo>
                    <a:pt x="2567194" y="1350675"/>
                  </a:lnTo>
                  <a:lnTo>
                    <a:pt x="2658879" y="1528718"/>
                  </a:lnTo>
                  <a:lnTo>
                    <a:pt x="2842251" y="1633089"/>
                  </a:lnTo>
                  <a:lnTo>
                    <a:pt x="2933936" y="1715971"/>
                  </a:lnTo>
                  <a:lnTo>
                    <a:pt x="3025622" y="1746668"/>
                  </a:lnTo>
                  <a:lnTo>
                    <a:pt x="3117307" y="1789644"/>
                  </a:lnTo>
                  <a:lnTo>
                    <a:pt x="3208993" y="1826481"/>
                  </a:lnTo>
                  <a:lnTo>
                    <a:pt x="3300678" y="1866387"/>
                  </a:lnTo>
                  <a:lnTo>
                    <a:pt x="3392364" y="1835690"/>
                  </a:lnTo>
                  <a:lnTo>
                    <a:pt x="3484049" y="1869457"/>
                  </a:lnTo>
                  <a:lnTo>
                    <a:pt x="3850791" y="1912433"/>
                  </a:lnTo>
                  <a:lnTo>
                    <a:pt x="3942477" y="1973827"/>
                  </a:lnTo>
                  <a:lnTo>
                    <a:pt x="4309219" y="1998385"/>
                  </a:lnTo>
                  <a:lnTo>
                    <a:pt x="4400904" y="2038291"/>
                  </a:lnTo>
                  <a:lnTo>
                    <a:pt x="4492590" y="2029082"/>
                  </a:lnTo>
                  <a:lnTo>
                    <a:pt x="4584275" y="2081267"/>
                  </a:lnTo>
                  <a:lnTo>
                    <a:pt x="4675961" y="2081267"/>
                  </a:lnTo>
                  <a:lnTo>
                    <a:pt x="4767646" y="2075128"/>
                  </a:lnTo>
                  <a:lnTo>
                    <a:pt x="4859332" y="2053640"/>
                  </a:lnTo>
                  <a:lnTo>
                    <a:pt x="4951017" y="2068988"/>
                  </a:lnTo>
                  <a:lnTo>
                    <a:pt x="5042703" y="2019873"/>
                  </a:lnTo>
                  <a:lnTo>
                    <a:pt x="5134388" y="1995315"/>
                  </a:lnTo>
                  <a:lnTo>
                    <a:pt x="5226074" y="1986106"/>
                  </a:lnTo>
                  <a:lnTo>
                    <a:pt x="5317759" y="1958479"/>
                  </a:lnTo>
                  <a:lnTo>
                    <a:pt x="5409445" y="1936991"/>
                  </a:lnTo>
                  <a:lnTo>
                    <a:pt x="5501131" y="1903224"/>
                  </a:lnTo>
                  <a:lnTo>
                    <a:pt x="5592816" y="1835690"/>
                  </a:lnTo>
                  <a:lnTo>
                    <a:pt x="5684502" y="1814202"/>
                  </a:lnTo>
                  <a:lnTo>
                    <a:pt x="5776187" y="1795784"/>
                  </a:lnTo>
                  <a:lnTo>
                    <a:pt x="5867873" y="1786574"/>
                  </a:lnTo>
                  <a:lnTo>
                    <a:pt x="5959558" y="1752808"/>
                  </a:lnTo>
                  <a:lnTo>
                    <a:pt x="6051244" y="1728250"/>
                  </a:lnTo>
                  <a:lnTo>
                    <a:pt x="6142929" y="1719041"/>
                  </a:lnTo>
                  <a:lnTo>
                    <a:pt x="6234615" y="1780435"/>
                  </a:lnTo>
                  <a:lnTo>
                    <a:pt x="6326300" y="1752808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842761" y="4460048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2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888481" y="4502413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897686" y="4650300"/>
              <a:ext cx="93221" cy="93481"/>
            </a:xfrm>
            <a:custGeom>
              <a:avLst/>
              <a:pathLst>
                <a:path w="93221" h="93481">
                  <a:moveTo>
                    <a:pt x="0" y="93481"/>
                  </a:moveTo>
                  <a:lnTo>
                    <a:pt x="93221" y="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522388" y="4743781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68108" y="4787790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7827221" y="4110384"/>
              <a:ext cx="434282" cy="191800"/>
            </a:xfrm>
            <a:custGeom>
              <a:avLst/>
              <a:pathLst>
                <a:path w="434282" h="191800">
                  <a:moveTo>
                    <a:pt x="27431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1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872941" y="4154461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7734631" y="4425849"/>
              <a:ext cx="256277" cy="40267"/>
            </a:xfrm>
            <a:custGeom>
              <a:avLst/>
              <a:pathLst>
                <a:path w="256277" h="40267">
                  <a:moveTo>
                    <a:pt x="0" y="0"/>
                  </a:moveTo>
                  <a:lnTo>
                    <a:pt x="256277" y="40267"/>
                  </a:lnTo>
                </a:path>
              </a:pathLst>
            </a:custGeom>
            <a:ln w="13550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276799" y="4325116"/>
              <a:ext cx="457831" cy="191800"/>
            </a:xfrm>
            <a:custGeom>
              <a:avLst/>
              <a:pathLst>
                <a:path w="457831" h="191800">
                  <a:moveTo>
                    <a:pt x="27432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322519" y="4367413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428810" y="4607324"/>
              <a:ext cx="562097" cy="86721"/>
            </a:xfrm>
            <a:custGeom>
              <a:avLst/>
              <a:pathLst>
                <a:path w="562097" h="86721">
                  <a:moveTo>
                    <a:pt x="0" y="86721"/>
                  </a:moveTo>
                  <a:lnTo>
                    <a:pt x="562097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838784" y="4608014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884504" y="4652091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956745" y="2648999"/>
              <a:ext cx="3025622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979025" y="45773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79025" y="40401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79025" y="35029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27661" y="2965797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07036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9063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4928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2884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899853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48292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348292" y="1928877"/>
              <a:ext cx="661812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Places of Retail and Recreation by District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48292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348292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65834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5672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65510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15348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7066" y="265186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258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7116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0887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4659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3792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490915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440753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7066" y="390591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7066" y="340429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2187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2045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9730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9588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7997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7073" y="2816683"/>
              <a:ext cx="6400142" cy="1748502"/>
            </a:xfrm>
            <a:custGeom>
              <a:avLst/>
              <a:pathLst>
                <a:path w="6400142" h="1748502">
                  <a:moveTo>
                    <a:pt x="0" y="17914"/>
                  </a:moveTo>
                  <a:lnTo>
                    <a:pt x="92755" y="57327"/>
                  </a:lnTo>
                  <a:lnTo>
                    <a:pt x="185511" y="60910"/>
                  </a:lnTo>
                  <a:lnTo>
                    <a:pt x="278267" y="68076"/>
                  </a:lnTo>
                  <a:lnTo>
                    <a:pt x="371022" y="71659"/>
                  </a:lnTo>
                  <a:lnTo>
                    <a:pt x="463778" y="53744"/>
                  </a:lnTo>
                  <a:lnTo>
                    <a:pt x="556534" y="50161"/>
                  </a:lnTo>
                  <a:lnTo>
                    <a:pt x="649289" y="28663"/>
                  </a:lnTo>
                  <a:lnTo>
                    <a:pt x="742045" y="25080"/>
                  </a:lnTo>
                  <a:lnTo>
                    <a:pt x="834801" y="14331"/>
                  </a:lnTo>
                  <a:lnTo>
                    <a:pt x="927556" y="7165"/>
                  </a:lnTo>
                  <a:lnTo>
                    <a:pt x="1020312" y="0"/>
                  </a:lnTo>
                  <a:lnTo>
                    <a:pt x="1113068" y="0"/>
                  </a:lnTo>
                  <a:lnTo>
                    <a:pt x="1205823" y="7165"/>
                  </a:lnTo>
                  <a:lnTo>
                    <a:pt x="1298579" y="60910"/>
                  </a:lnTo>
                  <a:lnTo>
                    <a:pt x="1391335" y="32246"/>
                  </a:lnTo>
                  <a:lnTo>
                    <a:pt x="1484091" y="32246"/>
                  </a:lnTo>
                  <a:lnTo>
                    <a:pt x="1576846" y="46578"/>
                  </a:lnTo>
                  <a:lnTo>
                    <a:pt x="1669602" y="64493"/>
                  </a:lnTo>
                  <a:lnTo>
                    <a:pt x="1762358" y="100323"/>
                  </a:lnTo>
                  <a:lnTo>
                    <a:pt x="1855113" y="150485"/>
                  </a:lnTo>
                  <a:lnTo>
                    <a:pt x="1947869" y="218562"/>
                  </a:lnTo>
                  <a:lnTo>
                    <a:pt x="2040625" y="297388"/>
                  </a:lnTo>
                  <a:lnTo>
                    <a:pt x="2133380" y="408461"/>
                  </a:lnTo>
                  <a:lnTo>
                    <a:pt x="2226136" y="501619"/>
                  </a:lnTo>
                  <a:lnTo>
                    <a:pt x="2318892" y="641356"/>
                  </a:lnTo>
                  <a:lnTo>
                    <a:pt x="2411647" y="799008"/>
                  </a:lnTo>
                  <a:lnTo>
                    <a:pt x="2504403" y="949494"/>
                  </a:lnTo>
                  <a:lnTo>
                    <a:pt x="2597159" y="1089231"/>
                  </a:lnTo>
                  <a:lnTo>
                    <a:pt x="2689914" y="1218218"/>
                  </a:lnTo>
                  <a:lnTo>
                    <a:pt x="2782670" y="1314959"/>
                  </a:lnTo>
                  <a:lnTo>
                    <a:pt x="2875426" y="1393785"/>
                  </a:lnTo>
                  <a:lnTo>
                    <a:pt x="2968182" y="1429615"/>
                  </a:lnTo>
                  <a:lnTo>
                    <a:pt x="3060937" y="1447530"/>
                  </a:lnTo>
                  <a:lnTo>
                    <a:pt x="3153693" y="1486943"/>
                  </a:lnTo>
                  <a:lnTo>
                    <a:pt x="3246449" y="1501275"/>
                  </a:lnTo>
                  <a:lnTo>
                    <a:pt x="3339204" y="1551437"/>
                  </a:lnTo>
                  <a:lnTo>
                    <a:pt x="3431960" y="1572935"/>
                  </a:lnTo>
                  <a:lnTo>
                    <a:pt x="3524716" y="1608765"/>
                  </a:lnTo>
                  <a:lnTo>
                    <a:pt x="4452273" y="1709089"/>
                  </a:lnTo>
                  <a:lnTo>
                    <a:pt x="4730540" y="1727004"/>
                  </a:lnTo>
                  <a:lnTo>
                    <a:pt x="4823295" y="1701923"/>
                  </a:lnTo>
                  <a:lnTo>
                    <a:pt x="4916051" y="1705506"/>
                  </a:lnTo>
                  <a:lnTo>
                    <a:pt x="5008807" y="1748502"/>
                  </a:lnTo>
                  <a:lnTo>
                    <a:pt x="5101562" y="1737753"/>
                  </a:lnTo>
                  <a:lnTo>
                    <a:pt x="5194318" y="1716255"/>
                  </a:lnTo>
                  <a:lnTo>
                    <a:pt x="5287074" y="1605182"/>
                  </a:lnTo>
                  <a:lnTo>
                    <a:pt x="5379829" y="1576518"/>
                  </a:lnTo>
                  <a:lnTo>
                    <a:pt x="5472585" y="1555020"/>
                  </a:lnTo>
                  <a:lnTo>
                    <a:pt x="5565341" y="1497692"/>
                  </a:lnTo>
                  <a:lnTo>
                    <a:pt x="5658097" y="1390202"/>
                  </a:lnTo>
                  <a:lnTo>
                    <a:pt x="5750852" y="1354372"/>
                  </a:lnTo>
                  <a:lnTo>
                    <a:pt x="5843608" y="1332874"/>
                  </a:lnTo>
                  <a:lnTo>
                    <a:pt x="5936364" y="1329291"/>
                  </a:lnTo>
                  <a:lnTo>
                    <a:pt x="6029119" y="1304210"/>
                  </a:lnTo>
                  <a:lnTo>
                    <a:pt x="6121875" y="1282712"/>
                  </a:lnTo>
                  <a:lnTo>
                    <a:pt x="6214631" y="1293461"/>
                  </a:lnTo>
                  <a:lnTo>
                    <a:pt x="6307386" y="1379453"/>
                  </a:lnTo>
                  <a:lnTo>
                    <a:pt x="6400142" y="136153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87073" y="2762938"/>
              <a:ext cx="6400142" cy="2146215"/>
            </a:xfrm>
            <a:custGeom>
              <a:avLst/>
              <a:pathLst>
                <a:path w="6400142" h="2146215">
                  <a:moveTo>
                    <a:pt x="0" y="21497"/>
                  </a:moveTo>
                  <a:lnTo>
                    <a:pt x="92755" y="96740"/>
                  </a:lnTo>
                  <a:lnTo>
                    <a:pt x="185511" y="85991"/>
                  </a:lnTo>
                  <a:lnTo>
                    <a:pt x="278267" y="89574"/>
                  </a:lnTo>
                  <a:lnTo>
                    <a:pt x="371022" y="121821"/>
                  </a:lnTo>
                  <a:lnTo>
                    <a:pt x="463778" y="111072"/>
                  </a:lnTo>
                  <a:lnTo>
                    <a:pt x="556534" y="85991"/>
                  </a:lnTo>
                  <a:lnTo>
                    <a:pt x="649289" y="57327"/>
                  </a:lnTo>
                  <a:lnTo>
                    <a:pt x="742045" y="39412"/>
                  </a:lnTo>
                  <a:lnTo>
                    <a:pt x="834801" y="39412"/>
                  </a:lnTo>
                  <a:lnTo>
                    <a:pt x="927556" y="60910"/>
                  </a:lnTo>
                  <a:lnTo>
                    <a:pt x="1020312" y="17914"/>
                  </a:lnTo>
                  <a:lnTo>
                    <a:pt x="1113068" y="0"/>
                  </a:lnTo>
                  <a:lnTo>
                    <a:pt x="1205823" y="10748"/>
                  </a:lnTo>
                  <a:lnTo>
                    <a:pt x="1298579" y="103906"/>
                  </a:lnTo>
                  <a:lnTo>
                    <a:pt x="1391335" y="111072"/>
                  </a:lnTo>
                  <a:lnTo>
                    <a:pt x="1484091" y="111072"/>
                  </a:lnTo>
                  <a:lnTo>
                    <a:pt x="1576846" y="139736"/>
                  </a:lnTo>
                  <a:lnTo>
                    <a:pt x="1669602" y="186315"/>
                  </a:lnTo>
                  <a:lnTo>
                    <a:pt x="1762358" y="211396"/>
                  </a:lnTo>
                  <a:lnTo>
                    <a:pt x="1855113" y="279473"/>
                  </a:lnTo>
                  <a:lnTo>
                    <a:pt x="1947869" y="347550"/>
                  </a:lnTo>
                  <a:lnTo>
                    <a:pt x="2226136" y="490870"/>
                  </a:lnTo>
                  <a:lnTo>
                    <a:pt x="2318892" y="691518"/>
                  </a:lnTo>
                  <a:lnTo>
                    <a:pt x="2411647" y="867085"/>
                  </a:lnTo>
                  <a:lnTo>
                    <a:pt x="2504403" y="1060567"/>
                  </a:lnTo>
                  <a:lnTo>
                    <a:pt x="2597159" y="1322125"/>
                  </a:lnTo>
                  <a:lnTo>
                    <a:pt x="2689914" y="1501275"/>
                  </a:lnTo>
                  <a:lnTo>
                    <a:pt x="2782670" y="1641012"/>
                  </a:lnTo>
                  <a:lnTo>
                    <a:pt x="2875426" y="1730587"/>
                  </a:lnTo>
                  <a:lnTo>
                    <a:pt x="2968182" y="1770000"/>
                  </a:lnTo>
                  <a:lnTo>
                    <a:pt x="3060937" y="1784332"/>
                  </a:lnTo>
                  <a:lnTo>
                    <a:pt x="3153693" y="1823745"/>
                  </a:lnTo>
                  <a:lnTo>
                    <a:pt x="3246449" y="1830911"/>
                  </a:lnTo>
                  <a:lnTo>
                    <a:pt x="3339204" y="1852409"/>
                  </a:lnTo>
                  <a:lnTo>
                    <a:pt x="3431960" y="1870324"/>
                  </a:lnTo>
                  <a:lnTo>
                    <a:pt x="3524716" y="1898988"/>
                  </a:lnTo>
                  <a:lnTo>
                    <a:pt x="3802983" y="1920486"/>
                  </a:lnTo>
                  <a:lnTo>
                    <a:pt x="3895738" y="1934818"/>
                  </a:lnTo>
                  <a:lnTo>
                    <a:pt x="3988494" y="1916903"/>
                  </a:lnTo>
                  <a:lnTo>
                    <a:pt x="4359517" y="1956316"/>
                  </a:lnTo>
                  <a:lnTo>
                    <a:pt x="4452273" y="2017227"/>
                  </a:lnTo>
                  <a:lnTo>
                    <a:pt x="4545028" y="2038725"/>
                  </a:lnTo>
                  <a:lnTo>
                    <a:pt x="4637784" y="2053057"/>
                  </a:lnTo>
                  <a:lnTo>
                    <a:pt x="4730540" y="2067389"/>
                  </a:lnTo>
                  <a:lnTo>
                    <a:pt x="4823295" y="2081721"/>
                  </a:lnTo>
                  <a:lnTo>
                    <a:pt x="4916051" y="2124717"/>
                  </a:lnTo>
                  <a:lnTo>
                    <a:pt x="5008807" y="2146215"/>
                  </a:lnTo>
                  <a:lnTo>
                    <a:pt x="5101562" y="2074555"/>
                  </a:lnTo>
                  <a:lnTo>
                    <a:pt x="5194318" y="2045891"/>
                  </a:lnTo>
                  <a:lnTo>
                    <a:pt x="5287074" y="2020810"/>
                  </a:lnTo>
                  <a:lnTo>
                    <a:pt x="5379829" y="1988563"/>
                  </a:lnTo>
                  <a:lnTo>
                    <a:pt x="5472585" y="1963482"/>
                  </a:lnTo>
                  <a:lnTo>
                    <a:pt x="5565341" y="1902571"/>
                  </a:lnTo>
                  <a:lnTo>
                    <a:pt x="5658097" y="1795081"/>
                  </a:lnTo>
                  <a:lnTo>
                    <a:pt x="5750852" y="1762834"/>
                  </a:lnTo>
                  <a:lnTo>
                    <a:pt x="5843608" y="1741336"/>
                  </a:lnTo>
                  <a:lnTo>
                    <a:pt x="5936364" y="1741336"/>
                  </a:lnTo>
                  <a:lnTo>
                    <a:pt x="6029119" y="1719838"/>
                  </a:lnTo>
                  <a:lnTo>
                    <a:pt x="6121875" y="1698340"/>
                  </a:lnTo>
                  <a:lnTo>
                    <a:pt x="6214631" y="1705506"/>
                  </a:lnTo>
                  <a:lnTo>
                    <a:pt x="6307386" y="1795081"/>
                  </a:lnTo>
                  <a:lnTo>
                    <a:pt x="6400142" y="17735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7073" y="2766521"/>
              <a:ext cx="6400142" cy="1408117"/>
            </a:xfrm>
            <a:custGeom>
              <a:avLst/>
              <a:pathLst>
                <a:path w="6400142" h="1408117">
                  <a:moveTo>
                    <a:pt x="0" y="35829"/>
                  </a:moveTo>
                  <a:lnTo>
                    <a:pt x="92755" y="93157"/>
                  </a:lnTo>
                  <a:lnTo>
                    <a:pt x="185511" y="103906"/>
                  </a:lnTo>
                  <a:lnTo>
                    <a:pt x="278267" y="111072"/>
                  </a:lnTo>
                  <a:lnTo>
                    <a:pt x="371022" y="114655"/>
                  </a:lnTo>
                  <a:lnTo>
                    <a:pt x="463778" y="107489"/>
                  </a:lnTo>
                  <a:lnTo>
                    <a:pt x="556534" y="107489"/>
                  </a:lnTo>
                  <a:lnTo>
                    <a:pt x="649289" y="85991"/>
                  </a:lnTo>
                  <a:lnTo>
                    <a:pt x="742045" y="78825"/>
                  </a:lnTo>
                  <a:lnTo>
                    <a:pt x="834801" y="60910"/>
                  </a:lnTo>
                  <a:lnTo>
                    <a:pt x="927556" y="10748"/>
                  </a:lnTo>
                  <a:lnTo>
                    <a:pt x="1020312" y="3582"/>
                  </a:lnTo>
                  <a:lnTo>
                    <a:pt x="1113068" y="0"/>
                  </a:lnTo>
                  <a:lnTo>
                    <a:pt x="1205823" y="0"/>
                  </a:lnTo>
                  <a:lnTo>
                    <a:pt x="1298579" y="57327"/>
                  </a:lnTo>
                  <a:lnTo>
                    <a:pt x="1391335" y="35829"/>
                  </a:lnTo>
                  <a:lnTo>
                    <a:pt x="1484091" y="35829"/>
                  </a:lnTo>
                  <a:lnTo>
                    <a:pt x="1576846" y="89574"/>
                  </a:lnTo>
                  <a:lnTo>
                    <a:pt x="1669602" y="85991"/>
                  </a:lnTo>
                  <a:lnTo>
                    <a:pt x="1762358" y="96740"/>
                  </a:lnTo>
                  <a:lnTo>
                    <a:pt x="1855113" y="139736"/>
                  </a:lnTo>
                  <a:lnTo>
                    <a:pt x="1947869" y="182732"/>
                  </a:lnTo>
                  <a:lnTo>
                    <a:pt x="2040625" y="229311"/>
                  </a:lnTo>
                  <a:lnTo>
                    <a:pt x="2226136" y="308137"/>
                  </a:lnTo>
                  <a:lnTo>
                    <a:pt x="2318892" y="426376"/>
                  </a:lnTo>
                  <a:lnTo>
                    <a:pt x="2411647" y="569696"/>
                  </a:lnTo>
                  <a:lnTo>
                    <a:pt x="2504403" y="730931"/>
                  </a:lnTo>
                  <a:lnTo>
                    <a:pt x="2597159" y="885000"/>
                  </a:lnTo>
                  <a:lnTo>
                    <a:pt x="2689914" y="985324"/>
                  </a:lnTo>
                  <a:lnTo>
                    <a:pt x="2782670" y="1089231"/>
                  </a:lnTo>
                  <a:lnTo>
                    <a:pt x="2875426" y="1171639"/>
                  </a:lnTo>
                  <a:lnTo>
                    <a:pt x="2968182" y="1200303"/>
                  </a:lnTo>
                  <a:lnTo>
                    <a:pt x="3060937" y="1214635"/>
                  </a:lnTo>
                  <a:lnTo>
                    <a:pt x="3153693" y="1246882"/>
                  </a:lnTo>
                  <a:lnTo>
                    <a:pt x="3246449" y="1250465"/>
                  </a:lnTo>
                  <a:lnTo>
                    <a:pt x="3339204" y="1289878"/>
                  </a:lnTo>
                  <a:lnTo>
                    <a:pt x="3524716" y="1311376"/>
                  </a:lnTo>
                  <a:lnTo>
                    <a:pt x="4452273" y="1408117"/>
                  </a:lnTo>
                  <a:lnTo>
                    <a:pt x="4730540" y="1408117"/>
                  </a:lnTo>
                  <a:lnTo>
                    <a:pt x="4823295" y="1397368"/>
                  </a:lnTo>
                  <a:lnTo>
                    <a:pt x="4916051" y="1372287"/>
                  </a:lnTo>
                  <a:lnTo>
                    <a:pt x="5008807" y="1393785"/>
                  </a:lnTo>
                  <a:lnTo>
                    <a:pt x="5101562" y="1340040"/>
                  </a:lnTo>
                  <a:lnTo>
                    <a:pt x="5194318" y="1314959"/>
                  </a:lnTo>
                  <a:lnTo>
                    <a:pt x="5287074" y="1225384"/>
                  </a:lnTo>
                  <a:lnTo>
                    <a:pt x="5379829" y="1200303"/>
                  </a:lnTo>
                  <a:lnTo>
                    <a:pt x="5472585" y="1182388"/>
                  </a:lnTo>
                  <a:lnTo>
                    <a:pt x="5565341" y="1139393"/>
                  </a:lnTo>
                  <a:lnTo>
                    <a:pt x="5658097" y="1031903"/>
                  </a:lnTo>
                  <a:lnTo>
                    <a:pt x="5750852" y="988907"/>
                  </a:lnTo>
                  <a:lnTo>
                    <a:pt x="5843608" y="967409"/>
                  </a:lnTo>
                  <a:lnTo>
                    <a:pt x="5936364" y="967409"/>
                  </a:lnTo>
                  <a:lnTo>
                    <a:pt x="6029119" y="942328"/>
                  </a:lnTo>
                  <a:lnTo>
                    <a:pt x="6121875" y="920830"/>
                  </a:lnTo>
                  <a:lnTo>
                    <a:pt x="6214631" y="913664"/>
                  </a:lnTo>
                  <a:lnTo>
                    <a:pt x="6307386" y="999656"/>
                  </a:lnTo>
                  <a:lnTo>
                    <a:pt x="6400142" y="98174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87073" y="2759355"/>
              <a:ext cx="6400142" cy="1741336"/>
            </a:xfrm>
            <a:custGeom>
              <a:avLst/>
              <a:pathLst>
                <a:path w="6400142" h="1741336">
                  <a:moveTo>
                    <a:pt x="0" y="0"/>
                  </a:moveTo>
                  <a:lnTo>
                    <a:pt x="92755" y="82408"/>
                  </a:lnTo>
                  <a:lnTo>
                    <a:pt x="185511" y="82408"/>
                  </a:lnTo>
                  <a:lnTo>
                    <a:pt x="278267" y="118238"/>
                  </a:lnTo>
                  <a:lnTo>
                    <a:pt x="371022" y="146902"/>
                  </a:lnTo>
                  <a:lnTo>
                    <a:pt x="463778" y="121821"/>
                  </a:lnTo>
                  <a:lnTo>
                    <a:pt x="556534" y="114655"/>
                  </a:lnTo>
                  <a:lnTo>
                    <a:pt x="649289" y="111072"/>
                  </a:lnTo>
                  <a:lnTo>
                    <a:pt x="742045" y="93157"/>
                  </a:lnTo>
                  <a:lnTo>
                    <a:pt x="834801" y="89574"/>
                  </a:lnTo>
                  <a:lnTo>
                    <a:pt x="927556" y="53744"/>
                  </a:lnTo>
                  <a:lnTo>
                    <a:pt x="1020312" y="28663"/>
                  </a:lnTo>
                  <a:lnTo>
                    <a:pt x="1113068" y="25080"/>
                  </a:lnTo>
                  <a:lnTo>
                    <a:pt x="1205823" y="35829"/>
                  </a:lnTo>
                  <a:lnTo>
                    <a:pt x="1298579" y="89574"/>
                  </a:lnTo>
                  <a:lnTo>
                    <a:pt x="1391335" y="100323"/>
                  </a:lnTo>
                  <a:lnTo>
                    <a:pt x="1484091" y="93157"/>
                  </a:lnTo>
                  <a:lnTo>
                    <a:pt x="1576846" y="111072"/>
                  </a:lnTo>
                  <a:lnTo>
                    <a:pt x="1669602" y="118238"/>
                  </a:lnTo>
                  <a:lnTo>
                    <a:pt x="1762358" y="157651"/>
                  </a:lnTo>
                  <a:lnTo>
                    <a:pt x="1855113" y="211396"/>
                  </a:lnTo>
                  <a:lnTo>
                    <a:pt x="1947869" y="297388"/>
                  </a:lnTo>
                  <a:lnTo>
                    <a:pt x="2318892" y="458623"/>
                  </a:lnTo>
                  <a:lnTo>
                    <a:pt x="2504403" y="637773"/>
                  </a:lnTo>
                  <a:lnTo>
                    <a:pt x="2597159" y="820506"/>
                  </a:lnTo>
                  <a:lnTo>
                    <a:pt x="2782670" y="999656"/>
                  </a:lnTo>
                  <a:lnTo>
                    <a:pt x="2875426" y="1132227"/>
                  </a:lnTo>
                  <a:lnTo>
                    <a:pt x="2968182" y="1246882"/>
                  </a:lnTo>
                  <a:lnTo>
                    <a:pt x="3153693" y="1350789"/>
                  </a:lnTo>
                  <a:lnTo>
                    <a:pt x="3246449" y="1418866"/>
                  </a:lnTo>
                  <a:lnTo>
                    <a:pt x="4452273" y="1547854"/>
                  </a:lnTo>
                  <a:lnTo>
                    <a:pt x="4730540" y="1562186"/>
                  </a:lnTo>
                  <a:lnTo>
                    <a:pt x="4823295" y="1565769"/>
                  </a:lnTo>
                  <a:lnTo>
                    <a:pt x="4916051" y="1626680"/>
                  </a:lnTo>
                  <a:lnTo>
                    <a:pt x="5008807" y="1741336"/>
                  </a:lnTo>
                  <a:lnTo>
                    <a:pt x="5101562" y="1727004"/>
                  </a:lnTo>
                  <a:lnTo>
                    <a:pt x="5194318" y="1698340"/>
                  </a:lnTo>
                  <a:lnTo>
                    <a:pt x="5379829" y="1569352"/>
                  </a:lnTo>
                  <a:lnTo>
                    <a:pt x="5472585" y="1526356"/>
                  </a:lnTo>
                  <a:lnTo>
                    <a:pt x="5565341" y="1501275"/>
                  </a:lnTo>
                  <a:lnTo>
                    <a:pt x="5658097" y="1433198"/>
                  </a:lnTo>
                  <a:lnTo>
                    <a:pt x="5750852" y="1307793"/>
                  </a:lnTo>
                  <a:lnTo>
                    <a:pt x="5843608" y="1268380"/>
                  </a:lnTo>
                  <a:lnTo>
                    <a:pt x="6029119" y="1236133"/>
                  </a:lnTo>
                  <a:lnTo>
                    <a:pt x="6121875" y="1203886"/>
                  </a:lnTo>
                  <a:lnTo>
                    <a:pt x="6214631" y="1211052"/>
                  </a:lnTo>
                  <a:lnTo>
                    <a:pt x="6307386" y="1304210"/>
                  </a:lnTo>
                  <a:lnTo>
                    <a:pt x="6400142" y="129346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87073" y="2838181"/>
              <a:ext cx="6400142" cy="2128300"/>
            </a:xfrm>
            <a:custGeom>
              <a:avLst/>
              <a:pathLst>
                <a:path w="6400142" h="2128300">
                  <a:moveTo>
                    <a:pt x="0" y="3582"/>
                  </a:moveTo>
                  <a:lnTo>
                    <a:pt x="92755" y="64493"/>
                  </a:lnTo>
                  <a:lnTo>
                    <a:pt x="185511" y="68076"/>
                  </a:lnTo>
                  <a:lnTo>
                    <a:pt x="278267" y="75242"/>
                  </a:lnTo>
                  <a:lnTo>
                    <a:pt x="371022" y="85991"/>
                  </a:lnTo>
                  <a:lnTo>
                    <a:pt x="463778" y="71659"/>
                  </a:lnTo>
                  <a:lnTo>
                    <a:pt x="556534" y="60910"/>
                  </a:lnTo>
                  <a:lnTo>
                    <a:pt x="649289" y="14331"/>
                  </a:lnTo>
                  <a:lnTo>
                    <a:pt x="742045" y="10748"/>
                  </a:lnTo>
                  <a:lnTo>
                    <a:pt x="834801" y="0"/>
                  </a:lnTo>
                  <a:lnTo>
                    <a:pt x="927556" y="57327"/>
                  </a:lnTo>
                  <a:lnTo>
                    <a:pt x="1020312" y="46578"/>
                  </a:lnTo>
                  <a:lnTo>
                    <a:pt x="1113068" y="39412"/>
                  </a:lnTo>
                  <a:lnTo>
                    <a:pt x="1205823" y="60910"/>
                  </a:lnTo>
                  <a:lnTo>
                    <a:pt x="1298579" y="150485"/>
                  </a:lnTo>
                  <a:lnTo>
                    <a:pt x="1391335" y="132570"/>
                  </a:lnTo>
                  <a:lnTo>
                    <a:pt x="1484091" y="150485"/>
                  </a:lnTo>
                  <a:lnTo>
                    <a:pt x="1576846" y="114655"/>
                  </a:lnTo>
                  <a:lnTo>
                    <a:pt x="1762358" y="179149"/>
                  </a:lnTo>
                  <a:lnTo>
                    <a:pt x="1855113" y="243643"/>
                  </a:lnTo>
                  <a:lnTo>
                    <a:pt x="1947869" y="343967"/>
                  </a:lnTo>
                  <a:lnTo>
                    <a:pt x="2040625" y="412044"/>
                  </a:lnTo>
                  <a:lnTo>
                    <a:pt x="2318892" y="627024"/>
                  </a:lnTo>
                  <a:lnTo>
                    <a:pt x="2411647" y="856336"/>
                  </a:lnTo>
                  <a:lnTo>
                    <a:pt x="2504403" y="1071316"/>
                  </a:lnTo>
                  <a:lnTo>
                    <a:pt x="2597159" y="1275546"/>
                  </a:lnTo>
                  <a:lnTo>
                    <a:pt x="2689914" y="1454696"/>
                  </a:lnTo>
                  <a:lnTo>
                    <a:pt x="2875426" y="1590850"/>
                  </a:lnTo>
                  <a:lnTo>
                    <a:pt x="2968182" y="1752085"/>
                  </a:lnTo>
                  <a:lnTo>
                    <a:pt x="3060937" y="1805830"/>
                  </a:lnTo>
                  <a:lnTo>
                    <a:pt x="3153693" y="1852409"/>
                  </a:lnTo>
                  <a:lnTo>
                    <a:pt x="3246449" y="1881073"/>
                  </a:lnTo>
                  <a:lnTo>
                    <a:pt x="3339204" y="1902571"/>
                  </a:lnTo>
                  <a:lnTo>
                    <a:pt x="3431960" y="1941984"/>
                  </a:lnTo>
                  <a:lnTo>
                    <a:pt x="3524716" y="1974231"/>
                  </a:lnTo>
                  <a:lnTo>
                    <a:pt x="3895738" y="1974231"/>
                  </a:lnTo>
                  <a:lnTo>
                    <a:pt x="3988494" y="1967065"/>
                  </a:lnTo>
                  <a:lnTo>
                    <a:pt x="4359517" y="2002895"/>
                  </a:lnTo>
                  <a:lnTo>
                    <a:pt x="4452273" y="2063806"/>
                  </a:lnTo>
                  <a:lnTo>
                    <a:pt x="4545028" y="2056640"/>
                  </a:lnTo>
                  <a:lnTo>
                    <a:pt x="4637784" y="2042308"/>
                  </a:lnTo>
                  <a:lnTo>
                    <a:pt x="4730540" y="2038725"/>
                  </a:lnTo>
                  <a:lnTo>
                    <a:pt x="4823295" y="2063806"/>
                  </a:lnTo>
                  <a:lnTo>
                    <a:pt x="4916051" y="2113968"/>
                  </a:lnTo>
                  <a:lnTo>
                    <a:pt x="5008807" y="2128300"/>
                  </a:lnTo>
                  <a:lnTo>
                    <a:pt x="5101562" y="2060223"/>
                  </a:lnTo>
                  <a:lnTo>
                    <a:pt x="5194318" y="2027976"/>
                  </a:lnTo>
                  <a:lnTo>
                    <a:pt x="5287074" y="2006478"/>
                  </a:lnTo>
                  <a:lnTo>
                    <a:pt x="5379829" y="1981397"/>
                  </a:lnTo>
                  <a:lnTo>
                    <a:pt x="5472585" y="1959899"/>
                  </a:lnTo>
                  <a:lnTo>
                    <a:pt x="5565341" y="1906154"/>
                  </a:lnTo>
                  <a:lnTo>
                    <a:pt x="5658097" y="1820162"/>
                  </a:lnTo>
                  <a:lnTo>
                    <a:pt x="5750852" y="1795081"/>
                  </a:lnTo>
                  <a:lnTo>
                    <a:pt x="5843608" y="1780749"/>
                  </a:lnTo>
                  <a:lnTo>
                    <a:pt x="5936364" y="1773583"/>
                  </a:lnTo>
                  <a:lnTo>
                    <a:pt x="6029119" y="1752085"/>
                  </a:lnTo>
                  <a:lnTo>
                    <a:pt x="6121875" y="1734170"/>
                  </a:lnTo>
                  <a:lnTo>
                    <a:pt x="6214631" y="1744919"/>
                  </a:lnTo>
                  <a:lnTo>
                    <a:pt x="6307386" y="1823745"/>
                  </a:lnTo>
                  <a:lnTo>
                    <a:pt x="6400142" y="180583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87073" y="2816683"/>
              <a:ext cx="6400142" cy="1748502"/>
            </a:xfrm>
            <a:custGeom>
              <a:avLst/>
              <a:pathLst>
                <a:path w="6400142" h="1748502">
                  <a:moveTo>
                    <a:pt x="0" y="17914"/>
                  </a:moveTo>
                  <a:lnTo>
                    <a:pt x="92755" y="57327"/>
                  </a:lnTo>
                  <a:lnTo>
                    <a:pt x="185511" y="60910"/>
                  </a:lnTo>
                  <a:lnTo>
                    <a:pt x="278267" y="68076"/>
                  </a:lnTo>
                  <a:lnTo>
                    <a:pt x="371022" y="71659"/>
                  </a:lnTo>
                  <a:lnTo>
                    <a:pt x="463778" y="53744"/>
                  </a:lnTo>
                  <a:lnTo>
                    <a:pt x="556534" y="50161"/>
                  </a:lnTo>
                  <a:lnTo>
                    <a:pt x="649289" y="28663"/>
                  </a:lnTo>
                  <a:lnTo>
                    <a:pt x="742045" y="25080"/>
                  </a:lnTo>
                  <a:lnTo>
                    <a:pt x="834801" y="14331"/>
                  </a:lnTo>
                  <a:lnTo>
                    <a:pt x="927556" y="7165"/>
                  </a:lnTo>
                  <a:lnTo>
                    <a:pt x="1020312" y="0"/>
                  </a:lnTo>
                  <a:lnTo>
                    <a:pt x="1113068" y="0"/>
                  </a:lnTo>
                  <a:lnTo>
                    <a:pt x="1205823" y="7165"/>
                  </a:lnTo>
                  <a:lnTo>
                    <a:pt x="1298579" y="60910"/>
                  </a:lnTo>
                  <a:lnTo>
                    <a:pt x="1391335" y="32246"/>
                  </a:lnTo>
                  <a:lnTo>
                    <a:pt x="1484091" y="32246"/>
                  </a:lnTo>
                  <a:lnTo>
                    <a:pt x="1576846" y="46578"/>
                  </a:lnTo>
                  <a:lnTo>
                    <a:pt x="1669602" y="64493"/>
                  </a:lnTo>
                  <a:lnTo>
                    <a:pt x="1762358" y="100323"/>
                  </a:lnTo>
                  <a:lnTo>
                    <a:pt x="1855113" y="150485"/>
                  </a:lnTo>
                  <a:lnTo>
                    <a:pt x="1947869" y="218562"/>
                  </a:lnTo>
                  <a:lnTo>
                    <a:pt x="2040625" y="297388"/>
                  </a:lnTo>
                  <a:lnTo>
                    <a:pt x="2133380" y="408461"/>
                  </a:lnTo>
                  <a:lnTo>
                    <a:pt x="2226136" y="501619"/>
                  </a:lnTo>
                  <a:lnTo>
                    <a:pt x="2318892" y="641356"/>
                  </a:lnTo>
                  <a:lnTo>
                    <a:pt x="2411647" y="799008"/>
                  </a:lnTo>
                  <a:lnTo>
                    <a:pt x="2504403" y="949494"/>
                  </a:lnTo>
                  <a:lnTo>
                    <a:pt x="2597159" y="1089231"/>
                  </a:lnTo>
                  <a:lnTo>
                    <a:pt x="2689914" y="1218218"/>
                  </a:lnTo>
                  <a:lnTo>
                    <a:pt x="2782670" y="1314959"/>
                  </a:lnTo>
                  <a:lnTo>
                    <a:pt x="2875426" y="1393785"/>
                  </a:lnTo>
                  <a:lnTo>
                    <a:pt x="2968182" y="1429615"/>
                  </a:lnTo>
                  <a:lnTo>
                    <a:pt x="3060937" y="1447530"/>
                  </a:lnTo>
                  <a:lnTo>
                    <a:pt x="3153693" y="1486943"/>
                  </a:lnTo>
                  <a:lnTo>
                    <a:pt x="3246449" y="1501275"/>
                  </a:lnTo>
                  <a:lnTo>
                    <a:pt x="3339204" y="1551437"/>
                  </a:lnTo>
                  <a:lnTo>
                    <a:pt x="3431960" y="1572935"/>
                  </a:lnTo>
                  <a:lnTo>
                    <a:pt x="3524716" y="1608765"/>
                  </a:lnTo>
                  <a:lnTo>
                    <a:pt x="4452273" y="1709089"/>
                  </a:lnTo>
                  <a:lnTo>
                    <a:pt x="4730540" y="1727004"/>
                  </a:lnTo>
                  <a:lnTo>
                    <a:pt x="4823295" y="1701923"/>
                  </a:lnTo>
                  <a:lnTo>
                    <a:pt x="4916051" y="1705506"/>
                  </a:lnTo>
                  <a:lnTo>
                    <a:pt x="5008807" y="1748502"/>
                  </a:lnTo>
                  <a:lnTo>
                    <a:pt x="5101562" y="1737753"/>
                  </a:lnTo>
                  <a:lnTo>
                    <a:pt x="5194318" y="1716255"/>
                  </a:lnTo>
                  <a:lnTo>
                    <a:pt x="5287074" y="1605182"/>
                  </a:lnTo>
                  <a:lnTo>
                    <a:pt x="5379829" y="1576518"/>
                  </a:lnTo>
                  <a:lnTo>
                    <a:pt x="5472585" y="1555020"/>
                  </a:lnTo>
                  <a:lnTo>
                    <a:pt x="5565341" y="1497692"/>
                  </a:lnTo>
                  <a:lnTo>
                    <a:pt x="5658097" y="1390202"/>
                  </a:lnTo>
                  <a:lnTo>
                    <a:pt x="5750852" y="1354372"/>
                  </a:lnTo>
                  <a:lnTo>
                    <a:pt x="5843608" y="1332874"/>
                  </a:lnTo>
                  <a:lnTo>
                    <a:pt x="5936364" y="1329291"/>
                  </a:lnTo>
                  <a:lnTo>
                    <a:pt x="6029119" y="1304210"/>
                  </a:lnTo>
                  <a:lnTo>
                    <a:pt x="6121875" y="1282712"/>
                  </a:lnTo>
                  <a:lnTo>
                    <a:pt x="6214631" y="1293461"/>
                  </a:lnTo>
                  <a:lnTo>
                    <a:pt x="6307386" y="1379453"/>
                  </a:lnTo>
                  <a:lnTo>
                    <a:pt x="6400142" y="1361538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87073" y="2762938"/>
              <a:ext cx="6400142" cy="2146215"/>
            </a:xfrm>
            <a:custGeom>
              <a:avLst/>
              <a:pathLst>
                <a:path w="6400142" h="2146215">
                  <a:moveTo>
                    <a:pt x="0" y="21497"/>
                  </a:moveTo>
                  <a:lnTo>
                    <a:pt x="92755" y="96740"/>
                  </a:lnTo>
                  <a:lnTo>
                    <a:pt x="185511" y="85991"/>
                  </a:lnTo>
                  <a:lnTo>
                    <a:pt x="278267" y="89574"/>
                  </a:lnTo>
                  <a:lnTo>
                    <a:pt x="371022" y="121821"/>
                  </a:lnTo>
                  <a:lnTo>
                    <a:pt x="463778" y="111072"/>
                  </a:lnTo>
                  <a:lnTo>
                    <a:pt x="556534" y="85991"/>
                  </a:lnTo>
                  <a:lnTo>
                    <a:pt x="649289" y="57327"/>
                  </a:lnTo>
                  <a:lnTo>
                    <a:pt x="742045" y="39412"/>
                  </a:lnTo>
                  <a:lnTo>
                    <a:pt x="834801" y="39412"/>
                  </a:lnTo>
                  <a:lnTo>
                    <a:pt x="927556" y="60910"/>
                  </a:lnTo>
                  <a:lnTo>
                    <a:pt x="1020312" y="17914"/>
                  </a:lnTo>
                  <a:lnTo>
                    <a:pt x="1113068" y="0"/>
                  </a:lnTo>
                  <a:lnTo>
                    <a:pt x="1205823" y="10748"/>
                  </a:lnTo>
                  <a:lnTo>
                    <a:pt x="1298579" y="103906"/>
                  </a:lnTo>
                  <a:lnTo>
                    <a:pt x="1391335" y="111072"/>
                  </a:lnTo>
                  <a:lnTo>
                    <a:pt x="1484091" y="111072"/>
                  </a:lnTo>
                  <a:lnTo>
                    <a:pt x="1576846" y="139736"/>
                  </a:lnTo>
                  <a:lnTo>
                    <a:pt x="1669602" y="186315"/>
                  </a:lnTo>
                  <a:lnTo>
                    <a:pt x="1762358" y="211396"/>
                  </a:lnTo>
                  <a:lnTo>
                    <a:pt x="1855113" y="279473"/>
                  </a:lnTo>
                  <a:lnTo>
                    <a:pt x="1947869" y="347550"/>
                  </a:lnTo>
                  <a:lnTo>
                    <a:pt x="2226136" y="490870"/>
                  </a:lnTo>
                  <a:lnTo>
                    <a:pt x="2318892" y="691518"/>
                  </a:lnTo>
                  <a:lnTo>
                    <a:pt x="2411647" y="867085"/>
                  </a:lnTo>
                  <a:lnTo>
                    <a:pt x="2504403" y="1060567"/>
                  </a:lnTo>
                  <a:lnTo>
                    <a:pt x="2597159" y="1322125"/>
                  </a:lnTo>
                  <a:lnTo>
                    <a:pt x="2689914" y="1501275"/>
                  </a:lnTo>
                  <a:lnTo>
                    <a:pt x="2782670" y="1641012"/>
                  </a:lnTo>
                  <a:lnTo>
                    <a:pt x="2875426" y="1730587"/>
                  </a:lnTo>
                  <a:lnTo>
                    <a:pt x="2968182" y="1770000"/>
                  </a:lnTo>
                  <a:lnTo>
                    <a:pt x="3060937" y="1784332"/>
                  </a:lnTo>
                  <a:lnTo>
                    <a:pt x="3153693" y="1823745"/>
                  </a:lnTo>
                  <a:lnTo>
                    <a:pt x="3246449" y="1830911"/>
                  </a:lnTo>
                  <a:lnTo>
                    <a:pt x="3339204" y="1852409"/>
                  </a:lnTo>
                  <a:lnTo>
                    <a:pt x="3431960" y="1870324"/>
                  </a:lnTo>
                  <a:lnTo>
                    <a:pt x="3524716" y="1898988"/>
                  </a:lnTo>
                  <a:lnTo>
                    <a:pt x="3802983" y="1920486"/>
                  </a:lnTo>
                  <a:lnTo>
                    <a:pt x="3895738" y="1934818"/>
                  </a:lnTo>
                  <a:lnTo>
                    <a:pt x="3988494" y="1916903"/>
                  </a:lnTo>
                  <a:lnTo>
                    <a:pt x="4359517" y="1956316"/>
                  </a:lnTo>
                  <a:lnTo>
                    <a:pt x="4452273" y="2017227"/>
                  </a:lnTo>
                  <a:lnTo>
                    <a:pt x="4545028" y="2038725"/>
                  </a:lnTo>
                  <a:lnTo>
                    <a:pt x="4637784" y="2053057"/>
                  </a:lnTo>
                  <a:lnTo>
                    <a:pt x="4730540" y="2067389"/>
                  </a:lnTo>
                  <a:lnTo>
                    <a:pt x="4823295" y="2081721"/>
                  </a:lnTo>
                  <a:lnTo>
                    <a:pt x="4916051" y="2124717"/>
                  </a:lnTo>
                  <a:lnTo>
                    <a:pt x="5008807" y="2146215"/>
                  </a:lnTo>
                  <a:lnTo>
                    <a:pt x="5101562" y="2074555"/>
                  </a:lnTo>
                  <a:lnTo>
                    <a:pt x="5194318" y="2045891"/>
                  </a:lnTo>
                  <a:lnTo>
                    <a:pt x="5287074" y="2020810"/>
                  </a:lnTo>
                  <a:lnTo>
                    <a:pt x="5379829" y="1988563"/>
                  </a:lnTo>
                  <a:lnTo>
                    <a:pt x="5472585" y="1963482"/>
                  </a:lnTo>
                  <a:lnTo>
                    <a:pt x="5565341" y="1902571"/>
                  </a:lnTo>
                  <a:lnTo>
                    <a:pt x="5658097" y="1795081"/>
                  </a:lnTo>
                  <a:lnTo>
                    <a:pt x="5750852" y="1762834"/>
                  </a:lnTo>
                  <a:lnTo>
                    <a:pt x="5843608" y="1741336"/>
                  </a:lnTo>
                  <a:lnTo>
                    <a:pt x="5936364" y="1741336"/>
                  </a:lnTo>
                  <a:lnTo>
                    <a:pt x="6029119" y="1719838"/>
                  </a:lnTo>
                  <a:lnTo>
                    <a:pt x="6121875" y="1698340"/>
                  </a:lnTo>
                  <a:lnTo>
                    <a:pt x="6214631" y="1705506"/>
                  </a:lnTo>
                  <a:lnTo>
                    <a:pt x="6307386" y="1795081"/>
                  </a:lnTo>
                  <a:lnTo>
                    <a:pt x="6400142" y="1773583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87073" y="2766521"/>
              <a:ext cx="6400142" cy="1408117"/>
            </a:xfrm>
            <a:custGeom>
              <a:avLst/>
              <a:pathLst>
                <a:path w="6400142" h="1408117">
                  <a:moveTo>
                    <a:pt x="0" y="35829"/>
                  </a:moveTo>
                  <a:lnTo>
                    <a:pt x="92755" y="93157"/>
                  </a:lnTo>
                  <a:lnTo>
                    <a:pt x="185511" y="103906"/>
                  </a:lnTo>
                  <a:lnTo>
                    <a:pt x="278267" y="111072"/>
                  </a:lnTo>
                  <a:lnTo>
                    <a:pt x="371022" y="114655"/>
                  </a:lnTo>
                  <a:lnTo>
                    <a:pt x="463778" y="107489"/>
                  </a:lnTo>
                  <a:lnTo>
                    <a:pt x="556534" y="107489"/>
                  </a:lnTo>
                  <a:lnTo>
                    <a:pt x="649289" y="85991"/>
                  </a:lnTo>
                  <a:lnTo>
                    <a:pt x="742045" y="78825"/>
                  </a:lnTo>
                  <a:lnTo>
                    <a:pt x="834801" y="60910"/>
                  </a:lnTo>
                  <a:lnTo>
                    <a:pt x="927556" y="10748"/>
                  </a:lnTo>
                  <a:lnTo>
                    <a:pt x="1020312" y="3582"/>
                  </a:lnTo>
                  <a:lnTo>
                    <a:pt x="1113068" y="0"/>
                  </a:lnTo>
                  <a:lnTo>
                    <a:pt x="1205823" y="0"/>
                  </a:lnTo>
                  <a:lnTo>
                    <a:pt x="1298579" y="57327"/>
                  </a:lnTo>
                  <a:lnTo>
                    <a:pt x="1391335" y="35829"/>
                  </a:lnTo>
                  <a:lnTo>
                    <a:pt x="1484091" y="35829"/>
                  </a:lnTo>
                  <a:lnTo>
                    <a:pt x="1576846" y="89574"/>
                  </a:lnTo>
                  <a:lnTo>
                    <a:pt x="1669602" y="85991"/>
                  </a:lnTo>
                  <a:lnTo>
                    <a:pt x="1762358" y="96740"/>
                  </a:lnTo>
                  <a:lnTo>
                    <a:pt x="1855113" y="139736"/>
                  </a:lnTo>
                  <a:lnTo>
                    <a:pt x="1947869" y="182732"/>
                  </a:lnTo>
                  <a:lnTo>
                    <a:pt x="2040625" y="229311"/>
                  </a:lnTo>
                  <a:lnTo>
                    <a:pt x="2226136" y="308137"/>
                  </a:lnTo>
                  <a:lnTo>
                    <a:pt x="2318892" y="426376"/>
                  </a:lnTo>
                  <a:lnTo>
                    <a:pt x="2411647" y="569696"/>
                  </a:lnTo>
                  <a:lnTo>
                    <a:pt x="2504403" y="730931"/>
                  </a:lnTo>
                  <a:lnTo>
                    <a:pt x="2597159" y="885000"/>
                  </a:lnTo>
                  <a:lnTo>
                    <a:pt x="2689914" y="985324"/>
                  </a:lnTo>
                  <a:lnTo>
                    <a:pt x="2782670" y="1089231"/>
                  </a:lnTo>
                  <a:lnTo>
                    <a:pt x="2875426" y="1171639"/>
                  </a:lnTo>
                  <a:lnTo>
                    <a:pt x="2968182" y="1200303"/>
                  </a:lnTo>
                  <a:lnTo>
                    <a:pt x="3060937" y="1214635"/>
                  </a:lnTo>
                  <a:lnTo>
                    <a:pt x="3153693" y="1246882"/>
                  </a:lnTo>
                  <a:lnTo>
                    <a:pt x="3246449" y="1250465"/>
                  </a:lnTo>
                  <a:lnTo>
                    <a:pt x="3339204" y="1289878"/>
                  </a:lnTo>
                  <a:lnTo>
                    <a:pt x="3524716" y="1311376"/>
                  </a:lnTo>
                  <a:lnTo>
                    <a:pt x="4452273" y="1408117"/>
                  </a:lnTo>
                  <a:lnTo>
                    <a:pt x="4730540" y="1408117"/>
                  </a:lnTo>
                  <a:lnTo>
                    <a:pt x="4823295" y="1397368"/>
                  </a:lnTo>
                  <a:lnTo>
                    <a:pt x="4916051" y="1372287"/>
                  </a:lnTo>
                  <a:lnTo>
                    <a:pt x="5008807" y="1393785"/>
                  </a:lnTo>
                  <a:lnTo>
                    <a:pt x="5101562" y="1340040"/>
                  </a:lnTo>
                  <a:lnTo>
                    <a:pt x="5194318" y="1314959"/>
                  </a:lnTo>
                  <a:lnTo>
                    <a:pt x="5287074" y="1225384"/>
                  </a:lnTo>
                  <a:lnTo>
                    <a:pt x="5379829" y="1200303"/>
                  </a:lnTo>
                  <a:lnTo>
                    <a:pt x="5472585" y="1182388"/>
                  </a:lnTo>
                  <a:lnTo>
                    <a:pt x="5565341" y="1139393"/>
                  </a:lnTo>
                  <a:lnTo>
                    <a:pt x="5658097" y="1031903"/>
                  </a:lnTo>
                  <a:lnTo>
                    <a:pt x="5750852" y="988907"/>
                  </a:lnTo>
                  <a:lnTo>
                    <a:pt x="5843608" y="967409"/>
                  </a:lnTo>
                  <a:lnTo>
                    <a:pt x="5936364" y="967409"/>
                  </a:lnTo>
                  <a:lnTo>
                    <a:pt x="6029119" y="942328"/>
                  </a:lnTo>
                  <a:lnTo>
                    <a:pt x="6121875" y="920830"/>
                  </a:lnTo>
                  <a:lnTo>
                    <a:pt x="6214631" y="913664"/>
                  </a:lnTo>
                  <a:lnTo>
                    <a:pt x="6307386" y="999656"/>
                  </a:lnTo>
                  <a:lnTo>
                    <a:pt x="6400142" y="981741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87073" y="2759355"/>
              <a:ext cx="6400142" cy="1741336"/>
            </a:xfrm>
            <a:custGeom>
              <a:avLst/>
              <a:pathLst>
                <a:path w="6400142" h="1741336">
                  <a:moveTo>
                    <a:pt x="0" y="0"/>
                  </a:moveTo>
                  <a:lnTo>
                    <a:pt x="92755" y="82408"/>
                  </a:lnTo>
                  <a:lnTo>
                    <a:pt x="185511" y="82408"/>
                  </a:lnTo>
                  <a:lnTo>
                    <a:pt x="278267" y="118238"/>
                  </a:lnTo>
                  <a:lnTo>
                    <a:pt x="371022" y="146902"/>
                  </a:lnTo>
                  <a:lnTo>
                    <a:pt x="463778" y="121821"/>
                  </a:lnTo>
                  <a:lnTo>
                    <a:pt x="556534" y="114655"/>
                  </a:lnTo>
                  <a:lnTo>
                    <a:pt x="649289" y="111072"/>
                  </a:lnTo>
                  <a:lnTo>
                    <a:pt x="742045" y="93157"/>
                  </a:lnTo>
                  <a:lnTo>
                    <a:pt x="834801" y="89574"/>
                  </a:lnTo>
                  <a:lnTo>
                    <a:pt x="927556" y="53744"/>
                  </a:lnTo>
                  <a:lnTo>
                    <a:pt x="1020312" y="28663"/>
                  </a:lnTo>
                  <a:lnTo>
                    <a:pt x="1113068" y="25080"/>
                  </a:lnTo>
                  <a:lnTo>
                    <a:pt x="1205823" y="35829"/>
                  </a:lnTo>
                  <a:lnTo>
                    <a:pt x="1298579" y="89574"/>
                  </a:lnTo>
                  <a:lnTo>
                    <a:pt x="1391335" y="100323"/>
                  </a:lnTo>
                  <a:lnTo>
                    <a:pt x="1484091" y="93157"/>
                  </a:lnTo>
                  <a:lnTo>
                    <a:pt x="1576846" y="111072"/>
                  </a:lnTo>
                  <a:lnTo>
                    <a:pt x="1669602" y="118238"/>
                  </a:lnTo>
                  <a:lnTo>
                    <a:pt x="1762358" y="157651"/>
                  </a:lnTo>
                  <a:lnTo>
                    <a:pt x="1855113" y="211396"/>
                  </a:lnTo>
                  <a:lnTo>
                    <a:pt x="1947869" y="297388"/>
                  </a:lnTo>
                  <a:lnTo>
                    <a:pt x="2318892" y="458623"/>
                  </a:lnTo>
                  <a:lnTo>
                    <a:pt x="2504403" y="637773"/>
                  </a:lnTo>
                  <a:lnTo>
                    <a:pt x="2597159" y="820506"/>
                  </a:lnTo>
                  <a:lnTo>
                    <a:pt x="2782670" y="999656"/>
                  </a:lnTo>
                  <a:lnTo>
                    <a:pt x="2875426" y="1132227"/>
                  </a:lnTo>
                  <a:lnTo>
                    <a:pt x="2968182" y="1246882"/>
                  </a:lnTo>
                  <a:lnTo>
                    <a:pt x="3153693" y="1350789"/>
                  </a:lnTo>
                  <a:lnTo>
                    <a:pt x="3246449" y="1418866"/>
                  </a:lnTo>
                  <a:lnTo>
                    <a:pt x="4452273" y="1547854"/>
                  </a:lnTo>
                  <a:lnTo>
                    <a:pt x="4730540" y="1562186"/>
                  </a:lnTo>
                  <a:lnTo>
                    <a:pt x="4823295" y="1565769"/>
                  </a:lnTo>
                  <a:lnTo>
                    <a:pt x="4916051" y="1626680"/>
                  </a:lnTo>
                  <a:lnTo>
                    <a:pt x="5008807" y="1741336"/>
                  </a:lnTo>
                  <a:lnTo>
                    <a:pt x="5101562" y="1727004"/>
                  </a:lnTo>
                  <a:lnTo>
                    <a:pt x="5194318" y="1698340"/>
                  </a:lnTo>
                  <a:lnTo>
                    <a:pt x="5379829" y="1569352"/>
                  </a:lnTo>
                  <a:lnTo>
                    <a:pt x="5472585" y="1526356"/>
                  </a:lnTo>
                  <a:lnTo>
                    <a:pt x="5565341" y="1501275"/>
                  </a:lnTo>
                  <a:lnTo>
                    <a:pt x="5658097" y="1433198"/>
                  </a:lnTo>
                  <a:lnTo>
                    <a:pt x="5750852" y="1307793"/>
                  </a:lnTo>
                  <a:lnTo>
                    <a:pt x="5843608" y="1268380"/>
                  </a:lnTo>
                  <a:lnTo>
                    <a:pt x="6029119" y="1236133"/>
                  </a:lnTo>
                  <a:lnTo>
                    <a:pt x="6121875" y="1203886"/>
                  </a:lnTo>
                  <a:lnTo>
                    <a:pt x="6214631" y="1211052"/>
                  </a:lnTo>
                  <a:lnTo>
                    <a:pt x="6307386" y="1304210"/>
                  </a:lnTo>
                  <a:lnTo>
                    <a:pt x="6400142" y="1293461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87073" y="2838181"/>
              <a:ext cx="6400142" cy="2128300"/>
            </a:xfrm>
            <a:custGeom>
              <a:avLst/>
              <a:pathLst>
                <a:path w="6400142" h="2128300">
                  <a:moveTo>
                    <a:pt x="0" y="3582"/>
                  </a:moveTo>
                  <a:lnTo>
                    <a:pt x="92755" y="64493"/>
                  </a:lnTo>
                  <a:lnTo>
                    <a:pt x="185511" y="68076"/>
                  </a:lnTo>
                  <a:lnTo>
                    <a:pt x="278267" y="75242"/>
                  </a:lnTo>
                  <a:lnTo>
                    <a:pt x="371022" y="85991"/>
                  </a:lnTo>
                  <a:lnTo>
                    <a:pt x="463778" y="71659"/>
                  </a:lnTo>
                  <a:lnTo>
                    <a:pt x="556534" y="60910"/>
                  </a:lnTo>
                  <a:lnTo>
                    <a:pt x="649289" y="14331"/>
                  </a:lnTo>
                  <a:lnTo>
                    <a:pt x="742045" y="10748"/>
                  </a:lnTo>
                  <a:lnTo>
                    <a:pt x="834801" y="0"/>
                  </a:lnTo>
                  <a:lnTo>
                    <a:pt x="927556" y="57327"/>
                  </a:lnTo>
                  <a:lnTo>
                    <a:pt x="1020312" y="46578"/>
                  </a:lnTo>
                  <a:lnTo>
                    <a:pt x="1113068" y="39412"/>
                  </a:lnTo>
                  <a:lnTo>
                    <a:pt x="1205823" y="60910"/>
                  </a:lnTo>
                  <a:lnTo>
                    <a:pt x="1298579" y="150485"/>
                  </a:lnTo>
                  <a:lnTo>
                    <a:pt x="1391335" y="132570"/>
                  </a:lnTo>
                  <a:lnTo>
                    <a:pt x="1484091" y="150485"/>
                  </a:lnTo>
                  <a:lnTo>
                    <a:pt x="1576846" y="114655"/>
                  </a:lnTo>
                  <a:lnTo>
                    <a:pt x="1762358" y="179149"/>
                  </a:lnTo>
                  <a:lnTo>
                    <a:pt x="1855113" y="243643"/>
                  </a:lnTo>
                  <a:lnTo>
                    <a:pt x="1947869" y="343967"/>
                  </a:lnTo>
                  <a:lnTo>
                    <a:pt x="2040625" y="412044"/>
                  </a:lnTo>
                  <a:lnTo>
                    <a:pt x="2318892" y="627024"/>
                  </a:lnTo>
                  <a:lnTo>
                    <a:pt x="2411647" y="856336"/>
                  </a:lnTo>
                  <a:lnTo>
                    <a:pt x="2504403" y="1071316"/>
                  </a:lnTo>
                  <a:lnTo>
                    <a:pt x="2597159" y="1275546"/>
                  </a:lnTo>
                  <a:lnTo>
                    <a:pt x="2689914" y="1454696"/>
                  </a:lnTo>
                  <a:lnTo>
                    <a:pt x="2875426" y="1590850"/>
                  </a:lnTo>
                  <a:lnTo>
                    <a:pt x="2968182" y="1752085"/>
                  </a:lnTo>
                  <a:lnTo>
                    <a:pt x="3060937" y="1805830"/>
                  </a:lnTo>
                  <a:lnTo>
                    <a:pt x="3153693" y="1852409"/>
                  </a:lnTo>
                  <a:lnTo>
                    <a:pt x="3246449" y="1881073"/>
                  </a:lnTo>
                  <a:lnTo>
                    <a:pt x="3339204" y="1902571"/>
                  </a:lnTo>
                  <a:lnTo>
                    <a:pt x="3431960" y="1941984"/>
                  </a:lnTo>
                  <a:lnTo>
                    <a:pt x="3524716" y="1974231"/>
                  </a:lnTo>
                  <a:lnTo>
                    <a:pt x="3895738" y="1974231"/>
                  </a:lnTo>
                  <a:lnTo>
                    <a:pt x="3988494" y="1967065"/>
                  </a:lnTo>
                  <a:lnTo>
                    <a:pt x="4359517" y="2002895"/>
                  </a:lnTo>
                  <a:lnTo>
                    <a:pt x="4452273" y="2063806"/>
                  </a:lnTo>
                  <a:lnTo>
                    <a:pt x="4545028" y="2056640"/>
                  </a:lnTo>
                  <a:lnTo>
                    <a:pt x="4637784" y="2042308"/>
                  </a:lnTo>
                  <a:lnTo>
                    <a:pt x="4730540" y="2038725"/>
                  </a:lnTo>
                  <a:lnTo>
                    <a:pt x="4823295" y="2063806"/>
                  </a:lnTo>
                  <a:lnTo>
                    <a:pt x="4916051" y="2113968"/>
                  </a:lnTo>
                  <a:lnTo>
                    <a:pt x="5008807" y="2128300"/>
                  </a:lnTo>
                  <a:lnTo>
                    <a:pt x="5101562" y="2060223"/>
                  </a:lnTo>
                  <a:lnTo>
                    <a:pt x="5194318" y="2027976"/>
                  </a:lnTo>
                  <a:lnTo>
                    <a:pt x="5287074" y="2006478"/>
                  </a:lnTo>
                  <a:lnTo>
                    <a:pt x="5379829" y="1981397"/>
                  </a:lnTo>
                  <a:lnTo>
                    <a:pt x="5472585" y="1959899"/>
                  </a:lnTo>
                  <a:lnTo>
                    <a:pt x="5565341" y="1906154"/>
                  </a:lnTo>
                  <a:lnTo>
                    <a:pt x="5658097" y="1820162"/>
                  </a:lnTo>
                  <a:lnTo>
                    <a:pt x="5750852" y="1795081"/>
                  </a:lnTo>
                  <a:lnTo>
                    <a:pt x="5843608" y="1780749"/>
                  </a:lnTo>
                  <a:lnTo>
                    <a:pt x="5936364" y="1773583"/>
                  </a:lnTo>
                  <a:lnTo>
                    <a:pt x="6029119" y="1752085"/>
                  </a:lnTo>
                  <a:lnTo>
                    <a:pt x="6121875" y="1734170"/>
                  </a:lnTo>
                  <a:lnTo>
                    <a:pt x="6214631" y="1744919"/>
                  </a:lnTo>
                  <a:lnTo>
                    <a:pt x="6307386" y="1823745"/>
                  </a:lnTo>
                  <a:lnTo>
                    <a:pt x="6400142" y="1805830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842502" y="4223824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888222" y="4266189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729438" y="4528201"/>
              <a:ext cx="257777" cy="8320"/>
            </a:xfrm>
            <a:custGeom>
              <a:avLst/>
              <a:pathLst>
                <a:path w="257777" h="8320">
                  <a:moveTo>
                    <a:pt x="0" y="0"/>
                  </a:moveTo>
                  <a:lnTo>
                    <a:pt x="257777" y="832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991267" y="4432263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036987" y="4476272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7782879" y="3510364"/>
              <a:ext cx="434282" cy="191800"/>
            </a:xfrm>
            <a:custGeom>
              <a:avLst/>
              <a:pathLst>
                <a:path w="434282" h="191800">
                  <a:moveTo>
                    <a:pt x="27431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2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828599" y="3554441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7751084" y="3815495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796804" y="3857792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833169" y="4644011"/>
              <a:ext cx="154046" cy="71519"/>
            </a:xfrm>
            <a:custGeom>
              <a:avLst/>
              <a:pathLst>
                <a:path w="154046" h="71519">
                  <a:moveTo>
                    <a:pt x="0" y="71519"/>
                  </a:moveTo>
                  <a:lnTo>
                    <a:pt x="154046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462119" y="4715531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1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507839" y="4759608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905965" y="2648999"/>
              <a:ext cx="3060937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979025" y="485467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79025" y="435305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79025" y="385143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79025" y="334981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27661" y="2848191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23913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3771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1456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1314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15/04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89723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67066" y="1928877"/>
              <a:ext cx="494079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Transit Stations by District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60382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08632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6883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05134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461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898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8007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0950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4862568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43450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382758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59079" y="279259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5680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0117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5896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004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19665" y="3103178"/>
              <a:ext cx="6067187" cy="1562890"/>
            </a:xfrm>
            <a:custGeom>
              <a:avLst/>
              <a:pathLst>
                <a:path w="6067187" h="1562890">
                  <a:moveTo>
                    <a:pt x="0" y="231511"/>
                  </a:moveTo>
                  <a:lnTo>
                    <a:pt x="56702" y="235888"/>
                  </a:lnTo>
                  <a:lnTo>
                    <a:pt x="113405" y="237100"/>
                  </a:lnTo>
                  <a:lnTo>
                    <a:pt x="170108" y="237337"/>
                  </a:lnTo>
                  <a:lnTo>
                    <a:pt x="226810" y="256410"/>
                  </a:lnTo>
                  <a:lnTo>
                    <a:pt x="283513" y="265282"/>
                  </a:lnTo>
                  <a:lnTo>
                    <a:pt x="340216" y="272408"/>
                  </a:lnTo>
                  <a:lnTo>
                    <a:pt x="396918" y="243074"/>
                  </a:lnTo>
                  <a:lnTo>
                    <a:pt x="453621" y="226751"/>
                  </a:lnTo>
                  <a:lnTo>
                    <a:pt x="510324" y="236243"/>
                  </a:lnTo>
                  <a:lnTo>
                    <a:pt x="567026" y="235977"/>
                  </a:lnTo>
                  <a:lnTo>
                    <a:pt x="623729" y="221398"/>
                  </a:lnTo>
                  <a:lnTo>
                    <a:pt x="680432" y="214893"/>
                  </a:lnTo>
                  <a:lnTo>
                    <a:pt x="737134" y="206465"/>
                  </a:lnTo>
                  <a:lnTo>
                    <a:pt x="793837" y="191295"/>
                  </a:lnTo>
                  <a:lnTo>
                    <a:pt x="850540" y="193631"/>
                  </a:lnTo>
                  <a:lnTo>
                    <a:pt x="907242" y="202177"/>
                  </a:lnTo>
                  <a:lnTo>
                    <a:pt x="963945" y="205607"/>
                  </a:lnTo>
                  <a:lnTo>
                    <a:pt x="1020648" y="205755"/>
                  </a:lnTo>
                  <a:lnTo>
                    <a:pt x="1077351" y="205371"/>
                  </a:lnTo>
                  <a:lnTo>
                    <a:pt x="1134053" y="218323"/>
                  </a:lnTo>
                  <a:lnTo>
                    <a:pt x="1190756" y="249757"/>
                  </a:lnTo>
                  <a:lnTo>
                    <a:pt x="1247459" y="242512"/>
                  </a:lnTo>
                  <a:lnTo>
                    <a:pt x="1304161" y="232073"/>
                  </a:lnTo>
                  <a:lnTo>
                    <a:pt x="1360864" y="199397"/>
                  </a:lnTo>
                  <a:lnTo>
                    <a:pt x="1417567" y="176125"/>
                  </a:lnTo>
                  <a:lnTo>
                    <a:pt x="1474269" y="130408"/>
                  </a:lnTo>
                  <a:lnTo>
                    <a:pt x="1530972" y="82296"/>
                  </a:lnTo>
                  <a:lnTo>
                    <a:pt x="1587675" y="41843"/>
                  </a:lnTo>
                  <a:lnTo>
                    <a:pt x="1644377" y="30694"/>
                  </a:lnTo>
                  <a:lnTo>
                    <a:pt x="1701080" y="0"/>
                  </a:lnTo>
                  <a:lnTo>
                    <a:pt x="1757783" y="15938"/>
                  </a:lnTo>
                  <a:lnTo>
                    <a:pt x="1814485" y="6535"/>
                  </a:lnTo>
                  <a:lnTo>
                    <a:pt x="1871188" y="1508"/>
                  </a:lnTo>
                  <a:lnTo>
                    <a:pt x="1927891" y="24070"/>
                  </a:lnTo>
                  <a:lnTo>
                    <a:pt x="1984594" y="15022"/>
                  </a:lnTo>
                  <a:lnTo>
                    <a:pt x="2041296" y="11739"/>
                  </a:lnTo>
                  <a:lnTo>
                    <a:pt x="2097999" y="19516"/>
                  </a:lnTo>
                  <a:lnTo>
                    <a:pt x="2154702" y="4465"/>
                  </a:lnTo>
                  <a:lnTo>
                    <a:pt x="2211404" y="15731"/>
                  </a:lnTo>
                  <a:lnTo>
                    <a:pt x="2268107" y="46870"/>
                  </a:lnTo>
                  <a:lnTo>
                    <a:pt x="2324810" y="62276"/>
                  </a:lnTo>
                  <a:lnTo>
                    <a:pt x="2381512" y="63991"/>
                  </a:lnTo>
                  <a:lnTo>
                    <a:pt x="2438215" y="58905"/>
                  </a:lnTo>
                  <a:lnTo>
                    <a:pt x="2494918" y="93237"/>
                  </a:lnTo>
                  <a:lnTo>
                    <a:pt x="2551620" y="115504"/>
                  </a:lnTo>
                  <a:lnTo>
                    <a:pt x="2608323" y="135997"/>
                  </a:lnTo>
                  <a:lnTo>
                    <a:pt x="2665026" y="173020"/>
                  </a:lnTo>
                  <a:lnTo>
                    <a:pt x="2721728" y="195346"/>
                  </a:lnTo>
                  <a:lnTo>
                    <a:pt x="2778431" y="237426"/>
                  </a:lnTo>
                  <a:lnTo>
                    <a:pt x="2835134" y="291038"/>
                  </a:lnTo>
                  <a:lnTo>
                    <a:pt x="2891836" y="302009"/>
                  </a:lnTo>
                  <a:lnTo>
                    <a:pt x="2948539" y="338293"/>
                  </a:lnTo>
                  <a:lnTo>
                    <a:pt x="3005242" y="434162"/>
                  </a:lnTo>
                  <a:lnTo>
                    <a:pt x="3061945" y="501348"/>
                  </a:lnTo>
                  <a:lnTo>
                    <a:pt x="3118647" y="595384"/>
                  </a:lnTo>
                  <a:lnTo>
                    <a:pt x="3175350" y="683594"/>
                  </a:lnTo>
                  <a:lnTo>
                    <a:pt x="3232053" y="753145"/>
                  </a:lnTo>
                  <a:lnTo>
                    <a:pt x="3288755" y="890858"/>
                  </a:lnTo>
                  <a:lnTo>
                    <a:pt x="3345458" y="1037915"/>
                  </a:lnTo>
                  <a:lnTo>
                    <a:pt x="3402161" y="1142537"/>
                  </a:lnTo>
                  <a:lnTo>
                    <a:pt x="3458863" y="1214158"/>
                  </a:lnTo>
                  <a:lnTo>
                    <a:pt x="3515566" y="1287229"/>
                  </a:lnTo>
                  <a:lnTo>
                    <a:pt x="3572269" y="1356661"/>
                  </a:lnTo>
                  <a:lnTo>
                    <a:pt x="3628971" y="1438248"/>
                  </a:lnTo>
                  <a:lnTo>
                    <a:pt x="3685674" y="1444221"/>
                  </a:lnTo>
                  <a:lnTo>
                    <a:pt x="3742377" y="1423758"/>
                  </a:lnTo>
                  <a:lnTo>
                    <a:pt x="3799079" y="1421954"/>
                  </a:lnTo>
                  <a:lnTo>
                    <a:pt x="3855782" y="1420624"/>
                  </a:lnTo>
                  <a:lnTo>
                    <a:pt x="3912485" y="1421599"/>
                  </a:lnTo>
                  <a:lnTo>
                    <a:pt x="3969188" y="1426686"/>
                  </a:lnTo>
                  <a:lnTo>
                    <a:pt x="4025890" y="1426597"/>
                  </a:lnTo>
                  <a:lnTo>
                    <a:pt x="4082593" y="1448982"/>
                  </a:lnTo>
                  <a:lnTo>
                    <a:pt x="4139296" y="1473704"/>
                  </a:lnTo>
                  <a:lnTo>
                    <a:pt x="4195998" y="1474857"/>
                  </a:lnTo>
                  <a:lnTo>
                    <a:pt x="4252701" y="1472373"/>
                  </a:lnTo>
                  <a:lnTo>
                    <a:pt x="4309404" y="1475419"/>
                  </a:lnTo>
                  <a:lnTo>
                    <a:pt x="4366106" y="1462969"/>
                  </a:lnTo>
                  <a:lnTo>
                    <a:pt x="4422809" y="1424290"/>
                  </a:lnTo>
                  <a:lnTo>
                    <a:pt x="4479512" y="1392649"/>
                  </a:lnTo>
                  <a:lnTo>
                    <a:pt x="4536214" y="1440348"/>
                  </a:lnTo>
                  <a:lnTo>
                    <a:pt x="4592917" y="1488194"/>
                  </a:lnTo>
                  <a:lnTo>
                    <a:pt x="4649620" y="1494581"/>
                  </a:lnTo>
                  <a:lnTo>
                    <a:pt x="4706322" y="1479470"/>
                  </a:lnTo>
                  <a:lnTo>
                    <a:pt x="4763025" y="1482930"/>
                  </a:lnTo>
                  <a:lnTo>
                    <a:pt x="4819728" y="1505463"/>
                  </a:lnTo>
                  <a:lnTo>
                    <a:pt x="4876431" y="1562890"/>
                  </a:lnTo>
                  <a:lnTo>
                    <a:pt x="4933133" y="1545473"/>
                  </a:lnTo>
                  <a:lnTo>
                    <a:pt x="4989836" y="1463857"/>
                  </a:lnTo>
                  <a:lnTo>
                    <a:pt x="5046539" y="1432984"/>
                  </a:lnTo>
                  <a:lnTo>
                    <a:pt x="5103241" y="1396849"/>
                  </a:lnTo>
                  <a:lnTo>
                    <a:pt x="5159944" y="1358761"/>
                  </a:lnTo>
                  <a:lnTo>
                    <a:pt x="5216647" y="1333803"/>
                  </a:lnTo>
                  <a:lnTo>
                    <a:pt x="5273349" y="1248727"/>
                  </a:lnTo>
                  <a:lnTo>
                    <a:pt x="5330052" y="1150847"/>
                  </a:lnTo>
                  <a:lnTo>
                    <a:pt x="5386755" y="1108205"/>
                  </a:lnTo>
                  <a:lnTo>
                    <a:pt x="5443457" y="1102291"/>
                  </a:lnTo>
                  <a:lnTo>
                    <a:pt x="5500160" y="1096465"/>
                  </a:lnTo>
                  <a:lnTo>
                    <a:pt x="5556863" y="1066480"/>
                  </a:lnTo>
                  <a:lnTo>
                    <a:pt x="5613565" y="1043799"/>
                  </a:lnTo>
                  <a:lnTo>
                    <a:pt x="5670268" y="1071182"/>
                  </a:lnTo>
                  <a:lnTo>
                    <a:pt x="5726971" y="1138811"/>
                  </a:lnTo>
                  <a:lnTo>
                    <a:pt x="5783673" y="1122222"/>
                  </a:lnTo>
                  <a:lnTo>
                    <a:pt x="5840376" y="1083720"/>
                  </a:lnTo>
                  <a:lnTo>
                    <a:pt x="5897079" y="1056042"/>
                  </a:lnTo>
                  <a:lnTo>
                    <a:pt x="5953782" y="1034071"/>
                  </a:lnTo>
                  <a:lnTo>
                    <a:pt x="6010484" y="996249"/>
                  </a:lnTo>
                  <a:lnTo>
                    <a:pt x="6067187" y="94018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19665" y="3257923"/>
              <a:ext cx="6067187" cy="1493635"/>
            </a:xfrm>
            <a:custGeom>
              <a:avLst/>
              <a:pathLst>
                <a:path w="6067187" h="1493635">
                  <a:moveTo>
                    <a:pt x="0" y="174646"/>
                  </a:moveTo>
                  <a:lnTo>
                    <a:pt x="56702" y="211521"/>
                  </a:lnTo>
                  <a:lnTo>
                    <a:pt x="113405" y="214567"/>
                  </a:lnTo>
                  <a:lnTo>
                    <a:pt x="170108" y="228466"/>
                  </a:lnTo>
                  <a:lnTo>
                    <a:pt x="226810" y="230299"/>
                  </a:lnTo>
                  <a:lnTo>
                    <a:pt x="283513" y="239880"/>
                  </a:lnTo>
                  <a:lnTo>
                    <a:pt x="340216" y="248899"/>
                  </a:lnTo>
                  <a:lnTo>
                    <a:pt x="396918" y="258332"/>
                  </a:lnTo>
                  <a:lnTo>
                    <a:pt x="453621" y="254192"/>
                  </a:lnTo>
                  <a:lnTo>
                    <a:pt x="510324" y="282640"/>
                  </a:lnTo>
                  <a:lnTo>
                    <a:pt x="567026" y="271403"/>
                  </a:lnTo>
                  <a:lnTo>
                    <a:pt x="623729" y="290890"/>
                  </a:lnTo>
                  <a:lnTo>
                    <a:pt x="680432" y="280806"/>
                  </a:lnTo>
                  <a:lnTo>
                    <a:pt x="737134" y="259574"/>
                  </a:lnTo>
                  <a:lnTo>
                    <a:pt x="793837" y="250378"/>
                  </a:lnTo>
                  <a:lnTo>
                    <a:pt x="850540" y="264572"/>
                  </a:lnTo>
                  <a:lnTo>
                    <a:pt x="907242" y="249106"/>
                  </a:lnTo>
                  <a:lnTo>
                    <a:pt x="963945" y="256795"/>
                  </a:lnTo>
                  <a:lnTo>
                    <a:pt x="1020648" y="219683"/>
                  </a:lnTo>
                  <a:lnTo>
                    <a:pt x="1077351" y="231334"/>
                  </a:lnTo>
                  <a:lnTo>
                    <a:pt x="1134053" y="255967"/>
                  </a:lnTo>
                  <a:lnTo>
                    <a:pt x="1190756" y="274005"/>
                  </a:lnTo>
                  <a:lnTo>
                    <a:pt x="1247459" y="241861"/>
                  </a:lnTo>
                  <a:lnTo>
                    <a:pt x="1304161" y="238313"/>
                  </a:lnTo>
                  <a:lnTo>
                    <a:pt x="1360864" y="219446"/>
                  </a:lnTo>
                  <a:lnTo>
                    <a:pt x="1417567" y="202680"/>
                  </a:lnTo>
                  <a:lnTo>
                    <a:pt x="1474269" y="172014"/>
                  </a:lnTo>
                  <a:lnTo>
                    <a:pt x="1530972" y="92409"/>
                  </a:lnTo>
                  <a:lnTo>
                    <a:pt x="1587675" y="64790"/>
                  </a:lnTo>
                  <a:lnTo>
                    <a:pt x="1644377" y="48999"/>
                  </a:lnTo>
                  <a:lnTo>
                    <a:pt x="1701080" y="30221"/>
                  </a:lnTo>
                  <a:lnTo>
                    <a:pt x="1757783" y="39832"/>
                  </a:lnTo>
                  <a:lnTo>
                    <a:pt x="1814485" y="24455"/>
                  </a:lnTo>
                  <a:lnTo>
                    <a:pt x="1871188" y="0"/>
                  </a:lnTo>
                  <a:lnTo>
                    <a:pt x="1927891" y="54381"/>
                  </a:lnTo>
                  <a:lnTo>
                    <a:pt x="1984594" y="57929"/>
                  </a:lnTo>
                  <a:lnTo>
                    <a:pt x="2041296" y="77949"/>
                  </a:lnTo>
                  <a:lnTo>
                    <a:pt x="2097999" y="68782"/>
                  </a:lnTo>
                  <a:lnTo>
                    <a:pt x="2154702" y="68516"/>
                  </a:lnTo>
                  <a:lnTo>
                    <a:pt x="2211404" y="101340"/>
                  </a:lnTo>
                  <a:lnTo>
                    <a:pt x="2268107" y="124789"/>
                  </a:lnTo>
                  <a:lnTo>
                    <a:pt x="2324810" y="124464"/>
                  </a:lnTo>
                  <a:lnTo>
                    <a:pt x="2381512" y="105213"/>
                  </a:lnTo>
                  <a:lnTo>
                    <a:pt x="2438215" y="73898"/>
                  </a:lnTo>
                  <a:lnTo>
                    <a:pt x="2494918" y="97200"/>
                  </a:lnTo>
                  <a:lnTo>
                    <a:pt x="2551620" y="73750"/>
                  </a:lnTo>
                  <a:lnTo>
                    <a:pt x="2608323" y="86465"/>
                  </a:lnTo>
                  <a:lnTo>
                    <a:pt x="2665026" y="112103"/>
                  </a:lnTo>
                  <a:lnTo>
                    <a:pt x="2721728" y="124168"/>
                  </a:lnTo>
                  <a:lnTo>
                    <a:pt x="2778431" y="176243"/>
                  </a:lnTo>
                  <a:lnTo>
                    <a:pt x="2835134" y="224828"/>
                  </a:lnTo>
                  <a:lnTo>
                    <a:pt x="2891836" y="238402"/>
                  </a:lnTo>
                  <a:lnTo>
                    <a:pt x="2948539" y="280540"/>
                  </a:lnTo>
                  <a:lnTo>
                    <a:pt x="3005242" y="350712"/>
                  </a:lnTo>
                  <a:lnTo>
                    <a:pt x="3061945" y="418637"/>
                  </a:lnTo>
                  <a:lnTo>
                    <a:pt x="3118647" y="520450"/>
                  </a:lnTo>
                  <a:lnTo>
                    <a:pt x="3175350" y="603427"/>
                  </a:lnTo>
                  <a:lnTo>
                    <a:pt x="3232053" y="689449"/>
                  </a:lnTo>
                  <a:lnTo>
                    <a:pt x="3288755" y="830947"/>
                  </a:lnTo>
                  <a:lnTo>
                    <a:pt x="3345458" y="979719"/>
                  </a:lnTo>
                  <a:lnTo>
                    <a:pt x="3402161" y="1102025"/>
                  </a:lnTo>
                  <a:lnTo>
                    <a:pt x="3458863" y="1190886"/>
                  </a:lnTo>
                  <a:lnTo>
                    <a:pt x="3515566" y="1255942"/>
                  </a:lnTo>
                  <a:lnTo>
                    <a:pt x="3572269" y="1316533"/>
                  </a:lnTo>
                  <a:lnTo>
                    <a:pt x="3628971" y="1365474"/>
                  </a:lnTo>
                  <a:lnTo>
                    <a:pt x="3685674" y="1356366"/>
                  </a:lnTo>
                  <a:lnTo>
                    <a:pt x="3742377" y="1351723"/>
                  </a:lnTo>
                  <a:lnTo>
                    <a:pt x="3799079" y="1341077"/>
                  </a:lnTo>
                  <a:lnTo>
                    <a:pt x="3855782" y="1344626"/>
                  </a:lnTo>
                  <a:lnTo>
                    <a:pt x="3912485" y="1360979"/>
                  </a:lnTo>
                  <a:lnTo>
                    <a:pt x="3969188" y="1374522"/>
                  </a:lnTo>
                  <a:lnTo>
                    <a:pt x="4025890" y="1398889"/>
                  </a:lnTo>
                  <a:lnTo>
                    <a:pt x="4082593" y="1416986"/>
                  </a:lnTo>
                  <a:lnTo>
                    <a:pt x="4139296" y="1437390"/>
                  </a:lnTo>
                  <a:lnTo>
                    <a:pt x="4195998" y="1440939"/>
                  </a:lnTo>
                  <a:lnTo>
                    <a:pt x="4252701" y="1441678"/>
                  </a:lnTo>
                  <a:lnTo>
                    <a:pt x="4309404" y="1431181"/>
                  </a:lnTo>
                  <a:lnTo>
                    <a:pt x="4366106" y="1398771"/>
                  </a:lnTo>
                  <a:lnTo>
                    <a:pt x="4422809" y="1352817"/>
                  </a:lnTo>
                  <a:lnTo>
                    <a:pt x="4479512" y="1324636"/>
                  </a:lnTo>
                  <a:lnTo>
                    <a:pt x="4536214" y="1357135"/>
                  </a:lnTo>
                  <a:lnTo>
                    <a:pt x="4592917" y="1400367"/>
                  </a:lnTo>
                  <a:lnTo>
                    <a:pt x="4649620" y="1405335"/>
                  </a:lnTo>
                  <a:lnTo>
                    <a:pt x="4706322" y="1412285"/>
                  </a:lnTo>
                  <a:lnTo>
                    <a:pt x="4763025" y="1423610"/>
                  </a:lnTo>
                  <a:lnTo>
                    <a:pt x="4819728" y="1451555"/>
                  </a:lnTo>
                  <a:lnTo>
                    <a:pt x="4876431" y="1493635"/>
                  </a:lnTo>
                  <a:lnTo>
                    <a:pt x="4933133" y="1477341"/>
                  </a:lnTo>
                  <a:lnTo>
                    <a:pt x="4989836" y="1420151"/>
                  </a:lnTo>
                  <a:lnTo>
                    <a:pt x="5046539" y="1394365"/>
                  </a:lnTo>
                  <a:lnTo>
                    <a:pt x="5103241" y="1364439"/>
                  </a:lnTo>
                  <a:lnTo>
                    <a:pt x="5159944" y="1316593"/>
                  </a:lnTo>
                  <a:lnTo>
                    <a:pt x="5216647" y="1287495"/>
                  </a:lnTo>
                  <a:lnTo>
                    <a:pt x="5273349" y="1217234"/>
                  </a:lnTo>
                  <a:lnTo>
                    <a:pt x="5330052" y="1130117"/>
                  </a:lnTo>
                  <a:lnTo>
                    <a:pt x="5386755" y="1080941"/>
                  </a:lnTo>
                  <a:lnTo>
                    <a:pt x="5443457" y="1072572"/>
                  </a:lnTo>
                  <a:lnTo>
                    <a:pt x="5500160" y="1046372"/>
                  </a:lnTo>
                  <a:lnTo>
                    <a:pt x="5556863" y="1038033"/>
                  </a:lnTo>
                  <a:lnTo>
                    <a:pt x="5613565" y="1023336"/>
                  </a:lnTo>
                  <a:lnTo>
                    <a:pt x="5670268" y="1080024"/>
                  </a:lnTo>
                  <a:lnTo>
                    <a:pt x="5726971" y="1149546"/>
                  </a:lnTo>
                  <a:lnTo>
                    <a:pt x="5783673" y="1129437"/>
                  </a:lnTo>
                  <a:lnTo>
                    <a:pt x="5840376" y="1085968"/>
                  </a:lnTo>
                  <a:lnTo>
                    <a:pt x="5897079" y="1053410"/>
                  </a:lnTo>
                  <a:lnTo>
                    <a:pt x="5953782" y="1022479"/>
                  </a:lnTo>
                  <a:lnTo>
                    <a:pt x="6010484" y="993203"/>
                  </a:lnTo>
                  <a:lnTo>
                    <a:pt x="6067187" y="90570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19665" y="3009083"/>
              <a:ext cx="6067187" cy="1957398"/>
            </a:xfrm>
            <a:custGeom>
              <a:avLst/>
              <a:pathLst>
                <a:path w="6067187" h="1957398">
                  <a:moveTo>
                    <a:pt x="0" y="289057"/>
                  </a:moveTo>
                  <a:lnTo>
                    <a:pt x="56702" y="254192"/>
                  </a:lnTo>
                  <a:lnTo>
                    <a:pt x="113405" y="193424"/>
                  </a:lnTo>
                  <a:lnTo>
                    <a:pt x="170108" y="176450"/>
                  </a:lnTo>
                  <a:lnTo>
                    <a:pt x="226810" y="175888"/>
                  </a:lnTo>
                  <a:lnTo>
                    <a:pt x="283513" y="191945"/>
                  </a:lnTo>
                  <a:lnTo>
                    <a:pt x="340216" y="212941"/>
                  </a:lnTo>
                  <a:lnTo>
                    <a:pt x="396918" y="215129"/>
                  </a:lnTo>
                  <a:lnTo>
                    <a:pt x="453621" y="260994"/>
                  </a:lnTo>
                  <a:lnTo>
                    <a:pt x="510324" y="307302"/>
                  </a:lnTo>
                  <a:lnTo>
                    <a:pt x="567026" y="349737"/>
                  </a:lnTo>
                  <a:lnTo>
                    <a:pt x="623729" y="387321"/>
                  </a:lnTo>
                  <a:lnTo>
                    <a:pt x="680432" y="401782"/>
                  </a:lnTo>
                  <a:lnTo>
                    <a:pt x="737134" y="407164"/>
                  </a:lnTo>
                  <a:lnTo>
                    <a:pt x="793837" y="428721"/>
                  </a:lnTo>
                  <a:lnTo>
                    <a:pt x="850540" y="438598"/>
                  </a:lnTo>
                  <a:lnTo>
                    <a:pt x="907242" y="465774"/>
                  </a:lnTo>
                  <a:lnTo>
                    <a:pt x="963945" y="473462"/>
                  </a:lnTo>
                  <a:lnTo>
                    <a:pt x="1020648" y="503181"/>
                  </a:lnTo>
                  <a:lnTo>
                    <a:pt x="1077351" y="489194"/>
                  </a:lnTo>
                  <a:lnTo>
                    <a:pt x="1134053" y="499514"/>
                  </a:lnTo>
                  <a:lnTo>
                    <a:pt x="1190756" y="537809"/>
                  </a:lnTo>
                  <a:lnTo>
                    <a:pt x="1247459" y="505813"/>
                  </a:lnTo>
                  <a:lnTo>
                    <a:pt x="1304161" y="465567"/>
                  </a:lnTo>
                  <a:lnTo>
                    <a:pt x="1360864" y="407637"/>
                  </a:lnTo>
                  <a:lnTo>
                    <a:pt x="1417567" y="329096"/>
                  </a:lnTo>
                  <a:lnTo>
                    <a:pt x="1474269" y="290447"/>
                  </a:lnTo>
                  <a:lnTo>
                    <a:pt x="1530972" y="238727"/>
                  </a:lnTo>
                  <a:lnTo>
                    <a:pt x="1587675" y="162936"/>
                  </a:lnTo>
                  <a:lnTo>
                    <a:pt x="1644377" y="87264"/>
                  </a:lnTo>
                  <a:lnTo>
                    <a:pt x="1701080" y="53789"/>
                  </a:lnTo>
                  <a:lnTo>
                    <a:pt x="1757783" y="32823"/>
                  </a:lnTo>
                  <a:lnTo>
                    <a:pt x="1814485" y="25460"/>
                  </a:lnTo>
                  <a:lnTo>
                    <a:pt x="1871188" y="0"/>
                  </a:lnTo>
                  <a:lnTo>
                    <a:pt x="1927891" y="16855"/>
                  </a:lnTo>
                  <a:lnTo>
                    <a:pt x="1984594" y="3548"/>
                  </a:lnTo>
                  <a:lnTo>
                    <a:pt x="2041296" y="67865"/>
                  </a:lnTo>
                  <a:lnTo>
                    <a:pt x="2097999" y="100098"/>
                  </a:lnTo>
                  <a:lnTo>
                    <a:pt x="2154702" y="150428"/>
                  </a:lnTo>
                  <a:lnTo>
                    <a:pt x="2211404" y="200196"/>
                  </a:lnTo>
                  <a:lnTo>
                    <a:pt x="2268107" y="229323"/>
                  </a:lnTo>
                  <a:lnTo>
                    <a:pt x="2324810" y="239762"/>
                  </a:lnTo>
                  <a:lnTo>
                    <a:pt x="2381512" y="293197"/>
                  </a:lnTo>
                  <a:lnTo>
                    <a:pt x="2438215" y="282196"/>
                  </a:lnTo>
                  <a:lnTo>
                    <a:pt x="2494918" y="275779"/>
                  </a:lnTo>
                  <a:lnTo>
                    <a:pt x="2551620" y="246090"/>
                  </a:lnTo>
                  <a:lnTo>
                    <a:pt x="2608323" y="260550"/>
                  </a:lnTo>
                  <a:lnTo>
                    <a:pt x="2665026" y="313187"/>
                  </a:lnTo>
                  <a:lnTo>
                    <a:pt x="2721728" y="346218"/>
                  </a:lnTo>
                  <a:lnTo>
                    <a:pt x="2778431" y="369845"/>
                  </a:lnTo>
                  <a:lnTo>
                    <a:pt x="2835134" y="461101"/>
                  </a:lnTo>
                  <a:lnTo>
                    <a:pt x="2891836" y="457760"/>
                  </a:lnTo>
                  <a:lnTo>
                    <a:pt x="2948539" y="489164"/>
                  </a:lnTo>
                  <a:lnTo>
                    <a:pt x="3005242" y="630307"/>
                  </a:lnTo>
                  <a:lnTo>
                    <a:pt x="3061945" y="723190"/>
                  </a:lnTo>
                  <a:lnTo>
                    <a:pt x="3118647" y="836240"/>
                  </a:lnTo>
                  <a:lnTo>
                    <a:pt x="3175350" y="985278"/>
                  </a:lnTo>
                  <a:lnTo>
                    <a:pt x="3232053" y="1089161"/>
                  </a:lnTo>
                  <a:lnTo>
                    <a:pt x="3288755" y="1322507"/>
                  </a:lnTo>
                  <a:lnTo>
                    <a:pt x="3345458" y="1539352"/>
                  </a:lnTo>
                  <a:lnTo>
                    <a:pt x="3402161" y="1632441"/>
                  </a:lnTo>
                  <a:lnTo>
                    <a:pt x="3458863" y="1692293"/>
                  </a:lnTo>
                  <a:lnTo>
                    <a:pt x="3515566" y="1745610"/>
                  </a:lnTo>
                  <a:lnTo>
                    <a:pt x="3572269" y="1803540"/>
                  </a:lnTo>
                  <a:lnTo>
                    <a:pt x="3628971" y="1861321"/>
                  </a:lnTo>
                  <a:lnTo>
                    <a:pt x="3685674" y="1876107"/>
                  </a:lnTo>
                  <a:lnTo>
                    <a:pt x="3742377" y="1882406"/>
                  </a:lnTo>
                  <a:lnTo>
                    <a:pt x="3799079" y="1906950"/>
                  </a:lnTo>
                  <a:lnTo>
                    <a:pt x="3855782" y="1910380"/>
                  </a:lnTo>
                  <a:lnTo>
                    <a:pt x="3912485" y="1907866"/>
                  </a:lnTo>
                  <a:lnTo>
                    <a:pt x="3969188" y="1920818"/>
                  </a:lnTo>
                  <a:lnTo>
                    <a:pt x="4025890" y="1924958"/>
                  </a:lnTo>
                  <a:lnTo>
                    <a:pt x="4082593" y="1938946"/>
                  </a:lnTo>
                  <a:lnTo>
                    <a:pt x="4139296" y="1957398"/>
                  </a:lnTo>
                  <a:lnTo>
                    <a:pt x="4195998" y="1955121"/>
                  </a:lnTo>
                  <a:lnTo>
                    <a:pt x="4252701" y="1939862"/>
                  </a:lnTo>
                  <a:lnTo>
                    <a:pt x="4309404" y="1934007"/>
                  </a:lnTo>
                  <a:lnTo>
                    <a:pt x="4366106" y="1909463"/>
                  </a:lnTo>
                  <a:lnTo>
                    <a:pt x="4422809" y="1901095"/>
                  </a:lnTo>
                  <a:lnTo>
                    <a:pt x="4479512" y="1877704"/>
                  </a:lnTo>
                  <a:lnTo>
                    <a:pt x="4536214" y="1887581"/>
                  </a:lnTo>
                  <a:lnTo>
                    <a:pt x="4592917" y="1906151"/>
                  </a:lnTo>
                  <a:lnTo>
                    <a:pt x="4649620" y="1892046"/>
                  </a:lnTo>
                  <a:lnTo>
                    <a:pt x="4706322" y="1880247"/>
                  </a:lnTo>
                  <a:lnTo>
                    <a:pt x="4763025" y="1837251"/>
                  </a:lnTo>
                  <a:lnTo>
                    <a:pt x="4819728" y="1822228"/>
                  </a:lnTo>
                  <a:lnTo>
                    <a:pt x="4876431" y="1850321"/>
                  </a:lnTo>
                  <a:lnTo>
                    <a:pt x="4933133" y="1855585"/>
                  </a:lnTo>
                  <a:lnTo>
                    <a:pt x="4989836" y="1830804"/>
                  </a:lnTo>
                  <a:lnTo>
                    <a:pt x="5046539" y="1844791"/>
                  </a:lnTo>
                  <a:lnTo>
                    <a:pt x="5103241" y="1839853"/>
                  </a:lnTo>
                  <a:lnTo>
                    <a:pt x="5159944" y="1863687"/>
                  </a:lnTo>
                  <a:lnTo>
                    <a:pt x="5216647" y="1865875"/>
                  </a:lnTo>
                  <a:lnTo>
                    <a:pt x="5273349" y="1827936"/>
                  </a:lnTo>
                  <a:lnTo>
                    <a:pt x="5330052" y="1771987"/>
                  </a:lnTo>
                  <a:lnTo>
                    <a:pt x="5386755" y="1744131"/>
                  </a:lnTo>
                  <a:lnTo>
                    <a:pt x="5443457" y="1747828"/>
                  </a:lnTo>
                  <a:lnTo>
                    <a:pt x="5500160" y="1742446"/>
                  </a:lnTo>
                  <a:lnTo>
                    <a:pt x="5556863" y="1733160"/>
                  </a:lnTo>
                  <a:lnTo>
                    <a:pt x="5613565" y="1725590"/>
                  </a:lnTo>
                  <a:lnTo>
                    <a:pt x="5670268" y="1731652"/>
                  </a:lnTo>
                  <a:lnTo>
                    <a:pt x="5726971" y="1760661"/>
                  </a:lnTo>
                  <a:lnTo>
                    <a:pt x="5783673" y="1752648"/>
                  </a:lnTo>
                  <a:lnTo>
                    <a:pt x="5840376" y="1726950"/>
                  </a:lnTo>
                  <a:lnTo>
                    <a:pt x="5897079" y="1720415"/>
                  </a:lnTo>
                  <a:lnTo>
                    <a:pt x="5953782" y="1721214"/>
                  </a:lnTo>
                  <a:lnTo>
                    <a:pt x="6010484" y="1693358"/>
                  </a:lnTo>
                  <a:lnTo>
                    <a:pt x="6067187" y="168028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19665" y="2759355"/>
              <a:ext cx="6067187" cy="1744604"/>
            </a:xfrm>
            <a:custGeom>
              <a:avLst/>
              <a:pathLst>
                <a:path w="6067187" h="1744604">
                  <a:moveTo>
                    <a:pt x="0" y="453176"/>
                  </a:moveTo>
                  <a:lnTo>
                    <a:pt x="56702" y="452437"/>
                  </a:lnTo>
                  <a:lnTo>
                    <a:pt x="113405" y="456518"/>
                  </a:lnTo>
                  <a:lnTo>
                    <a:pt x="170108" y="451786"/>
                  </a:lnTo>
                  <a:lnTo>
                    <a:pt x="226810" y="462432"/>
                  </a:lnTo>
                  <a:lnTo>
                    <a:pt x="283513" y="479258"/>
                  </a:lnTo>
                  <a:lnTo>
                    <a:pt x="340216" y="444423"/>
                  </a:lnTo>
                  <a:lnTo>
                    <a:pt x="396918" y="427982"/>
                  </a:lnTo>
                  <a:lnTo>
                    <a:pt x="453621" y="407844"/>
                  </a:lnTo>
                  <a:lnTo>
                    <a:pt x="510324" y="420500"/>
                  </a:lnTo>
                  <a:lnTo>
                    <a:pt x="567026" y="429017"/>
                  </a:lnTo>
                  <a:lnTo>
                    <a:pt x="623729" y="401102"/>
                  </a:lnTo>
                  <a:lnTo>
                    <a:pt x="680432" y="395927"/>
                  </a:lnTo>
                  <a:lnTo>
                    <a:pt x="737134" y="408406"/>
                  </a:lnTo>
                  <a:lnTo>
                    <a:pt x="793837" y="388149"/>
                  </a:lnTo>
                  <a:lnTo>
                    <a:pt x="850540" y="386760"/>
                  </a:lnTo>
                  <a:lnTo>
                    <a:pt x="907242" y="383418"/>
                  </a:lnTo>
                  <a:lnTo>
                    <a:pt x="963945" y="367716"/>
                  </a:lnTo>
                  <a:lnTo>
                    <a:pt x="1020648" y="370022"/>
                  </a:lnTo>
                  <a:lnTo>
                    <a:pt x="1077351" y="381762"/>
                  </a:lnTo>
                  <a:lnTo>
                    <a:pt x="1134053" y="403497"/>
                  </a:lnTo>
                  <a:lnTo>
                    <a:pt x="1190756" y="427154"/>
                  </a:lnTo>
                  <a:lnTo>
                    <a:pt x="1247459" y="428337"/>
                  </a:lnTo>
                  <a:lnTo>
                    <a:pt x="1304161" y="390456"/>
                  </a:lnTo>
                  <a:lnTo>
                    <a:pt x="1360864" y="349944"/>
                  </a:lnTo>
                  <a:lnTo>
                    <a:pt x="1417567" y="299377"/>
                  </a:lnTo>
                  <a:lnTo>
                    <a:pt x="1474269" y="213858"/>
                  </a:lnTo>
                  <a:lnTo>
                    <a:pt x="1530972" y="89334"/>
                  </a:lnTo>
                  <a:lnTo>
                    <a:pt x="1587675" y="66594"/>
                  </a:lnTo>
                  <a:lnTo>
                    <a:pt x="1644377" y="43321"/>
                  </a:lnTo>
                  <a:lnTo>
                    <a:pt x="1701080" y="24750"/>
                  </a:lnTo>
                  <a:lnTo>
                    <a:pt x="1757783" y="22828"/>
                  </a:lnTo>
                  <a:lnTo>
                    <a:pt x="1814485" y="0"/>
                  </a:lnTo>
                  <a:lnTo>
                    <a:pt x="1871188" y="23213"/>
                  </a:lnTo>
                  <a:lnTo>
                    <a:pt x="1927891" y="100571"/>
                  </a:lnTo>
                  <a:lnTo>
                    <a:pt x="1984594" y="108525"/>
                  </a:lnTo>
                  <a:lnTo>
                    <a:pt x="2041296" y="95928"/>
                  </a:lnTo>
                  <a:lnTo>
                    <a:pt x="2097999" y="93060"/>
                  </a:lnTo>
                  <a:lnTo>
                    <a:pt x="2154702" y="97111"/>
                  </a:lnTo>
                  <a:lnTo>
                    <a:pt x="2211404" y="123547"/>
                  </a:lnTo>
                  <a:lnTo>
                    <a:pt x="2268107" y="118934"/>
                  </a:lnTo>
                  <a:lnTo>
                    <a:pt x="2324810" y="136884"/>
                  </a:lnTo>
                  <a:lnTo>
                    <a:pt x="2381512" y="108791"/>
                  </a:lnTo>
                  <a:lnTo>
                    <a:pt x="2438215" y="91699"/>
                  </a:lnTo>
                  <a:lnTo>
                    <a:pt x="2494918" y="117012"/>
                  </a:lnTo>
                  <a:lnTo>
                    <a:pt x="2551620" y="136263"/>
                  </a:lnTo>
                  <a:lnTo>
                    <a:pt x="2608323" y="163084"/>
                  </a:lnTo>
                  <a:lnTo>
                    <a:pt x="2665026" y="229708"/>
                  </a:lnTo>
                  <a:lnTo>
                    <a:pt x="2721728" y="229708"/>
                  </a:lnTo>
                  <a:lnTo>
                    <a:pt x="2778431" y="267973"/>
                  </a:lnTo>
                  <a:lnTo>
                    <a:pt x="2835134" y="333059"/>
                  </a:lnTo>
                  <a:lnTo>
                    <a:pt x="2891836" y="336489"/>
                  </a:lnTo>
                  <a:lnTo>
                    <a:pt x="2948539" y="351274"/>
                  </a:lnTo>
                  <a:lnTo>
                    <a:pt x="3005242" y="458115"/>
                  </a:lnTo>
                  <a:lnTo>
                    <a:pt x="3061945" y="524117"/>
                  </a:lnTo>
                  <a:lnTo>
                    <a:pt x="3118647" y="663870"/>
                  </a:lnTo>
                  <a:lnTo>
                    <a:pt x="3175350" y="768522"/>
                  </a:lnTo>
                  <a:lnTo>
                    <a:pt x="3232053" y="856141"/>
                  </a:lnTo>
                  <a:lnTo>
                    <a:pt x="3288755" y="1013105"/>
                  </a:lnTo>
                  <a:lnTo>
                    <a:pt x="3345458" y="1177904"/>
                  </a:lnTo>
                  <a:lnTo>
                    <a:pt x="3402161" y="1302694"/>
                  </a:lnTo>
                  <a:lnTo>
                    <a:pt x="3458863" y="1408086"/>
                  </a:lnTo>
                  <a:lnTo>
                    <a:pt x="3515566" y="1494167"/>
                  </a:lnTo>
                  <a:lnTo>
                    <a:pt x="3572269" y="1559430"/>
                  </a:lnTo>
                  <a:lnTo>
                    <a:pt x="3628971" y="1636907"/>
                  </a:lnTo>
                  <a:lnTo>
                    <a:pt x="3685674" y="1662308"/>
                  </a:lnTo>
                  <a:lnTo>
                    <a:pt x="3742377" y="1652875"/>
                  </a:lnTo>
                  <a:lnTo>
                    <a:pt x="3799079" y="1658612"/>
                  </a:lnTo>
                  <a:lnTo>
                    <a:pt x="3855782" y="1669139"/>
                  </a:lnTo>
                  <a:lnTo>
                    <a:pt x="3912485" y="1680139"/>
                  </a:lnTo>
                  <a:lnTo>
                    <a:pt x="3969188" y="1687443"/>
                  </a:lnTo>
                  <a:lnTo>
                    <a:pt x="4025890" y="1699922"/>
                  </a:lnTo>
                  <a:lnTo>
                    <a:pt x="4082593" y="1710272"/>
                  </a:lnTo>
                  <a:lnTo>
                    <a:pt x="4139296" y="1738217"/>
                  </a:lnTo>
                  <a:lnTo>
                    <a:pt x="4195998" y="1735644"/>
                  </a:lnTo>
                  <a:lnTo>
                    <a:pt x="4252701" y="1738897"/>
                  </a:lnTo>
                  <a:lnTo>
                    <a:pt x="4309404" y="1744604"/>
                  </a:lnTo>
                  <a:lnTo>
                    <a:pt x="4366106" y="1735733"/>
                  </a:lnTo>
                  <a:lnTo>
                    <a:pt x="4422809" y="1696167"/>
                  </a:lnTo>
                  <a:lnTo>
                    <a:pt x="4479512" y="1673723"/>
                  </a:lnTo>
                  <a:lnTo>
                    <a:pt x="4536214" y="1704210"/>
                  </a:lnTo>
                  <a:lnTo>
                    <a:pt x="4592917" y="1726566"/>
                  </a:lnTo>
                  <a:lnTo>
                    <a:pt x="4649620" y="1711307"/>
                  </a:lnTo>
                  <a:lnTo>
                    <a:pt x="4706322" y="1692382"/>
                  </a:lnTo>
                  <a:lnTo>
                    <a:pt x="4763025" y="1650687"/>
                  </a:lnTo>
                  <a:lnTo>
                    <a:pt x="4819728" y="1665738"/>
                  </a:lnTo>
                  <a:lnTo>
                    <a:pt x="4876431" y="1706606"/>
                  </a:lnTo>
                  <a:lnTo>
                    <a:pt x="4933133" y="1690992"/>
                  </a:lnTo>
                  <a:lnTo>
                    <a:pt x="4989836" y="1628331"/>
                  </a:lnTo>
                  <a:lnTo>
                    <a:pt x="5046539" y="1590894"/>
                  </a:lnTo>
                  <a:lnTo>
                    <a:pt x="5103241" y="1563600"/>
                  </a:lnTo>
                  <a:lnTo>
                    <a:pt x="5159944" y="1554640"/>
                  </a:lnTo>
                  <a:lnTo>
                    <a:pt x="5216647" y="1521934"/>
                  </a:lnTo>
                  <a:lnTo>
                    <a:pt x="5273349" y="1436976"/>
                  </a:lnTo>
                  <a:lnTo>
                    <a:pt x="5330052" y="1354148"/>
                  </a:lnTo>
                  <a:lnTo>
                    <a:pt x="5386755" y="1314937"/>
                  </a:lnTo>
                  <a:lnTo>
                    <a:pt x="5443457" y="1328894"/>
                  </a:lnTo>
                  <a:lnTo>
                    <a:pt x="5500160" y="1329722"/>
                  </a:lnTo>
                  <a:lnTo>
                    <a:pt x="5556863" y="1344951"/>
                  </a:lnTo>
                  <a:lnTo>
                    <a:pt x="5613565" y="1340782"/>
                  </a:lnTo>
                  <a:lnTo>
                    <a:pt x="5670268" y="1379313"/>
                  </a:lnTo>
                  <a:lnTo>
                    <a:pt x="5726971" y="1419056"/>
                  </a:lnTo>
                  <a:lnTo>
                    <a:pt x="5783673" y="1426449"/>
                  </a:lnTo>
                  <a:lnTo>
                    <a:pt x="5840376" y="1370885"/>
                  </a:lnTo>
                  <a:lnTo>
                    <a:pt x="5897079" y="1315794"/>
                  </a:lnTo>
                  <a:lnTo>
                    <a:pt x="5953782" y="1260526"/>
                  </a:lnTo>
                  <a:lnTo>
                    <a:pt x="6010484" y="1212650"/>
                  </a:lnTo>
                  <a:lnTo>
                    <a:pt x="6067187" y="11510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919665" y="2814978"/>
              <a:ext cx="6067187" cy="1721421"/>
            </a:xfrm>
            <a:custGeom>
              <a:avLst/>
              <a:pathLst>
                <a:path w="6067187" h="1721421">
                  <a:moveTo>
                    <a:pt x="0" y="514862"/>
                  </a:moveTo>
                  <a:lnTo>
                    <a:pt x="56702" y="526927"/>
                  </a:lnTo>
                  <a:lnTo>
                    <a:pt x="113405" y="531303"/>
                  </a:lnTo>
                  <a:lnTo>
                    <a:pt x="170108" y="543812"/>
                  </a:lnTo>
                  <a:lnTo>
                    <a:pt x="226810" y="562471"/>
                  </a:lnTo>
                  <a:lnTo>
                    <a:pt x="283513" y="584590"/>
                  </a:lnTo>
                  <a:lnTo>
                    <a:pt x="340216" y="550406"/>
                  </a:lnTo>
                  <a:lnTo>
                    <a:pt x="396918" y="561584"/>
                  </a:lnTo>
                  <a:lnTo>
                    <a:pt x="453621" y="537454"/>
                  </a:lnTo>
                  <a:lnTo>
                    <a:pt x="510324" y="546946"/>
                  </a:lnTo>
                  <a:lnTo>
                    <a:pt x="567026" y="537750"/>
                  </a:lnTo>
                  <a:lnTo>
                    <a:pt x="623729" y="541801"/>
                  </a:lnTo>
                  <a:lnTo>
                    <a:pt x="680432" y="538489"/>
                  </a:lnTo>
                  <a:lnTo>
                    <a:pt x="737134" y="531480"/>
                  </a:lnTo>
                  <a:lnTo>
                    <a:pt x="793837" y="517819"/>
                  </a:lnTo>
                  <a:lnTo>
                    <a:pt x="850540" y="525418"/>
                  </a:lnTo>
                  <a:lnTo>
                    <a:pt x="907242" y="503240"/>
                  </a:lnTo>
                  <a:lnTo>
                    <a:pt x="963945" y="487479"/>
                  </a:lnTo>
                  <a:lnTo>
                    <a:pt x="1020648" y="460392"/>
                  </a:lnTo>
                  <a:lnTo>
                    <a:pt x="1077351" y="465892"/>
                  </a:lnTo>
                  <a:lnTo>
                    <a:pt x="1134053" y="475473"/>
                  </a:lnTo>
                  <a:lnTo>
                    <a:pt x="1190756" y="470801"/>
                  </a:lnTo>
                  <a:lnTo>
                    <a:pt x="1247459" y="451786"/>
                  </a:lnTo>
                  <a:lnTo>
                    <a:pt x="1304161" y="432624"/>
                  </a:lnTo>
                  <a:lnTo>
                    <a:pt x="1360864" y="389539"/>
                  </a:lnTo>
                  <a:lnTo>
                    <a:pt x="1417567" y="323832"/>
                  </a:lnTo>
                  <a:lnTo>
                    <a:pt x="1474269" y="262946"/>
                  </a:lnTo>
                  <a:lnTo>
                    <a:pt x="1530972" y="146228"/>
                  </a:lnTo>
                  <a:lnTo>
                    <a:pt x="1587675" y="121625"/>
                  </a:lnTo>
                  <a:lnTo>
                    <a:pt x="1644377" y="83745"/>
                  </a:lnTo>
                  <a:lnTo>
                    <a:pt x="1701080" y="33474"/>
                  </a:lnTo>
                  <a:lnTo>
                    <a:pt x="1757783" y="53760"/>
                  </a:lnTo>
                  <a:lnTo>
                    <a:pt x="1814485" y="75347"/>
                  </a:lnTo>
                  <a:lnTo>
                    <a:pt x="1871188" y="36165"/>
                  </a:lnTo>
                  <a:lnTo>
                    <a:pt x="1927891" y="111542"/>
                  </a:lnTo>
                  <a:lnTo>
                    <a:pt x="1984594" y="106041"/>
                  </a:lnTo>
                  <a:lnTo>
                    <a:pt x="2041296" y="108230"/>
                  </a:lnTo>
                  <a:lnTo>
                    <a:pt x="2097999" y="94450"/>
                  </a:lnTo>
                  <a:lnTo>
                    <a:pt x="2154702" y="49945"/>
                  </a:lnTo>
                  <a:lnTo>
                    <a:pt x="2211404" y="28890"/>
                  </a:lnTo>
                  <a:lnTo>
                    <a:pt x="2268107" y="32439"/>
                  </a:lnTo>
                  <a:lnTo>
                    <a:pt x="2324810" y="0"/>
                  </a:lnTo>
                  <a:lnTo>
                    <a:pt x="2381512" y="5884"/>
                  </a:lnTo>
                  <a:lnTo>
                    <a:pt x="2438215" y="16530"/>
                  </a:lnTo>
                  <a:lnTo>
                    <a:pt x="2494918" y="65854"/>
                  </a:lnTo>
                  <a:lnTo>
                    <a:pt x="2551620" y="103883"/>
                  </a:lnTo>
                  <a:lnTo>
                    <a:pt x="2608323" y="132478"/>
                  </a:lnTo>
                  <a:lnTo>
                    <a:pt x="2665026" y="198954"/>
                  </a:lnTo>
                  <a:lnTo>
                    <a:pt x="2721728" y="237810"/>
                  </a:lnTo>
                  <a:lnTo>
                    <a:pt x="2778431" y="256972"/>
                  </a:lnTo>
                  <a:lnTo>
                    <a:pt x="2835134" y="296154"/>
                  </a:lnTo>
                  <a:lnTo>
                    <a:pt x="2891836" y="329954"/>
                  </a:lnTo>
                  <a:lnTo>
                    <a:pt x="2948539" y="386996"/>
                  </a:lnTo>
                  <a:lnTo>
                    <a:pt x="3005242" y="505369"/>
                  </a:lnTo>
                  <a:lnTo>
                    <a:pt x="3061945" y="612742"/>
                  </a:lnTo>
                  <a:lnTo>
                    <a:pt x="3118647" y="755422"/>
                  </a:lnTo>
                  <a:lnTo>
                    <a:pt x="3175350" y="872908"/>
                  </a:lnTo>
                  <a:lnTo>
                    <a:pt x="3232053" y="976732"/>
                  </a:lnTo>
                  <a:lnTo>
                    <a:pt x="3288755" y="1120122"/>
                  </a:lnTo>
                  <a:lnTo>
                    <a:pt x="3345458" y="1264695"/>
                  </a:lnTo>
                  <a:lnTo>
                    <a:pt x="3402161" y="1362960"/>
                  </a:lnTo>
                  <a:lnTo>
                    <a:pt x="3458863" y="1398948"/>
                  </a:lnTo>
                  <a:lnTo>
                    <a:pt x="3515566" y="1457114"/>
                  </a:lnTo>
                  <a:lnTo>
                    <a:pt x="3572269" y="1517912"/>
                  </a:lnTo>
                  <a:lnTo>
                    <a:pt x="3628971" y="1571850"/>
                  </a:lnTo>
                  <a:lnTo>
                    <a:pt x="3685674" y="1594709"/>
                  </a:lnTo>
                  <a:lnTo>
                    <a:pt x="3742377" y="1586103"/>
                  </a:lnTo>
                  <a:lnTo>
                    <a:pt x="3799079" y="1612510"/>
                  </a:lnTo>
                  <a:lnTo>
                    <a:pt x="3855782" y="1610411"/>
                  </a:lnTo>
                  <a:lnTo>
                    <a:pt x="3912485" y="1612303"/>
                  </a:lnTo>
                  <a:lnTo>
                    <a:pt x="3969188" y="1609819"/>
                  </a:lnTo>
                  <a:lnTo>
                    <a:pt x="4025890" y="1621204"/>
                  </a:lnTo>
                  <a:lnTo>
                    <a:pt x="4082593" y="1625729"/>
                  </a:lnTo>
                  <a:lnTo>
                    <a:pt x="4139296" y="1628981"/>
                  </a:lnTo>
                  <a:lnTo>
                    <a:pt x="4195998" y="1619400"/>
                  </a:lnTo>
                  <a:lnTo>
                    <a:pt x="4252701" y="1608370"/>
                  </a:lnTo>
                  <a:lnTo>
                    <a:pt x="4309404" y="1600741"/>
                  </a:lnTo>
                  <a:lnTo>
                    <a:pt x="4366106" y="1590184"/>
                  </a:lnTo>
                  <a:lnTo>
                    <a:pt x="4422809" y="1562358"/>
                  </a:lnTo>
                  <a:lnTo>
                    <a:pt x="4479512" y="1531633"/>
                  </a:lnTo>
                  <a:lnTo>
                    <a:pt x="4536214" y="1595980"/>
                  </a:lnTo>
                  <a:lnTo>
                    <a:pt x="4592917" y="1657163"/>
                  </a:lnTo>
                  <a:lnTo>
                    <a:pt x="4649620" y="1676857"/>
                  </a:lnTo>
                  <a:lnTo>
                    <a:pt x="4706322" y="1685788"/>
                  </a:lnTo>
                  <a:lnTo>
                    <a:pt x="4763025" y="1681263"/>
                  </a:lnTo>
                  <a:lnTo>
                    <a:pt x="4819728" y="1681648"/>
                  </a:lnTo>
                  <a:lnTo>
                    <a:pt x="4876431" y="1721421"/>
                  </a:lnTo>
                  <a:lnTo>
                    <a:pt x="4933133" y="1685521"/>
                  </a:lnTo>
                  <a:lnTo>
                    <a:pt x="4989836" y="1608489"/>
                  </a:lnTo>
                  <a:lnTo>
                    <a:pt x="5046539" y="1565492"/>
                  </a:lnTo>
                  <a:lnTo>
                    <a:pt x="5103241" y="1534088"/>
                  </a:lnTo>
                  <a:lnTo>
                    <a:pt x="5159944" y="1510165"/>
                  </a:lnTo>
                  <a:lnTo>
                    <a:pt x="5216647" y="1489790"/>
                  </a:lnTo>
                  <a:lnTo>
                    <a:pt x="5273349" y="1417726"/>
                  </a:lnTo>
                  <a:lnTo>
                    <a:pt x="5330052" y="1297431"/>
                  </a:lnTo>
                  <a:lnTo>
                    <a:pt x="5386755" y="1252453"/>
                  </a:lnTo>
                  <a:lnTo>
                    <a:pt x="5443457" y="1285573"/>
                  </a:lnTo>
                  <a:lnTo>
                    <a:pt x="5500160" y="1289210"/>
                  </a:lnTo>
                  <a:lnTo>
                    <a:pt x="5556863" y="1268687"/>
                  </a:lnTo>
                  <a:lnTo>
                    <a:pt x="5613565" y="1261206"/>
                  </a:lnTo>
                  <a:lnTo>
                    <a:pt x="5670268" y="1316001"/>
                  </a:lnTo>
                  <a:lnTo>
                    <a:pt x="5726971" y="1430234"/>
                  </a:lnTo>
                  <a:lnTo>
                    <a:pt x="5783673" y="1427070"/>
                  </a:lnTo>
                  <a:lnTo>
                    <a:pt x="5840376" y="1405128"/>
                  </a:lnTo>
                  <a:lnTo>
                    <a:pt x="5897079" y="1373576"/>
                  </a:lnTo>
                  <a:lnTo>
                    <a:pt x="5953782" y="1344301"/>
                  </a:lnTo>
                  <a:lnTo>
                    <a:pt x="6010484" y="1290659"/>
                  </a:lnTo>
                  <a:lnTo>
                    <a:pt x="6067187" y="121897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919665" y="3051014"/>
              <a:ext cx="6067187" cy="1845530"/>
            </a:xfrm>
            <a:custGeom>
              <a:avLst/>
              <a:pathLst>
                <a:path w="6067187" h="1845530">
                  <a:moveTo>
                    <a:pt x="0" y="314606"/>
                  </a:moveTo>
                  <a:lnTo>
                    <a:pt x="56702" y="341723"/>
                  </a:lnTo>
                  <a:lnTo>
                    <a:pt x="113405" y="366740"/>
                  </a:lnTo>
                  <a:lnTo>
                    <a:pt x="170108" y="384571"/>
                  </a:lnTo>
                  <a:lnTo>
                    <a:pt x="226810" y="414379"/>
                  </a:lnTo>
                  <a:lnTo>
                    <a:pt x="283513" y="434192"/>
                  </a:lnTo>
                  <a:lnTo>
                    <a:pt x="340216" y="434399"/>
                  </a:lnTo>
                  <a:lnTo>
                    <a:pt x="396918" y="416715"/>
                  </a:lnTo>
                  <a:lnTo>
                    <a:pt x="453621" y="404266"/>
                  </a:lnTo>
                  <a:lnTo>
                    <a:pt x="510324" y="384542"/>
                  </a:lnTo>
                  <a:lnTo>
                    <a:pt x="567026" y="379278"/>
                  </a:lnTo>
                  <a:lnTo>
                    <a:pt x="623729" y="373926"/>
                  </a:lnTo>
                  <a:lnTo>
                    <a:pt x="680432" y="362452"/>
                  </a:lnTo>
                  <a:lnTo>
                    <a:pt x="737134" y="369875"/>
                  </a:lnTo>
                  <a:lnTo>
                    <a:pt x="793837" y="349677"/>
                  </a:lnTo>
                  <a:lnTo>
                    <a:pt x="850540" y="337405"/>
                  </a:lnTo>
                  <a:lnTo>
                    <a:pt x="907242" y="339091"/>
                  </a:lnTo>
                  <a:lnTo>
                    <a:pt x="963945" y="355326"/>
                  </a:lnTo>
                  <a:lnTo>
                    <a:pt x="1020648" y="344946"/>
                  </a:lnTo>
                  <a:lnTo>
                    <a:pt x="1077351" y="347548"/>
                  </a:lnTo>
                  <a:lnTo>
                    <a:pt x="1134053" y="352073"/>
                  </a:lnTo>
                  <a:lnTo>
                    <a:pt x="1190756" y="368012"/>
                  </a:lnTo>
                  <a:lnTo>
                    <a:pt x="1247459" y="364522"/>
                  </a:lnTo>
                  <a:lnTo>
                    <a:pt x="1304161" y="359643"/>
                  </a:lnTo>
                  <a:lnTo>
                    <a:pt x="1360864" y="325311"/>
                  </a:lnTo>
                  <a:lnTo>
                    <a:pt x="1417567" y="280806"/>
                  </a:lnTo>
                  <a:lnTo>
                    <a:pt x="1474269" y="204809"/>
                  </a:lnTo>
                  <a:lnTo>
                    <a:pt x="1530972" y="141763"/>
                  </a:lnTo>
                  <a:lnTo>
                    <a:pt x="1587675" y="99920"/>
                  </a:lnTo>
                  <a:lnTo>
                    <a:pt x="1644377" y="70201"/>
                  </a:lnTo>
                  <a:lnTo>
                    <a:pt x="1701080" y="42316"/>
                  </a:lnTo>
                  <a:lnTo>
                    <a:pt x="1757783" y="57722"/>
                  </a:lnTo>
                  <a:lnTo>
                    <a:pt x="1814485" y="58994"/>
                  </a:lnTo>
                  <a:lnTo>
                    <a:pt x="1871188" y="71976"/>
                  </a:lnTo>
                  <a:lnTo>
                    <a:pt x="1927891" y="94183"/>
                  </a:lnTo>
                  <a:lnTo>
                    <a:pt x="1984594" y="93769"/>
                  </a:lnTo>
                  <a:lnTo>
                    <a:pt x="2041296" y="96519"/>
                  </a:lnTo>
                  <a:lnTo>
                    <a:pt x="2097999" y="91670"/>
                  </a:lnTo>
                  <a:lnTo>
                    <a:pt x="2154702" y="70260"/>
                  </a:lnTo>
                  <a:lnTo>
                    <a:pt x="2211404" y="50803"/>
                  </a:lnTo>
                  <a:lnTo>
                    <a:pt x="2268107" y="45362"/>
                  </a:lnTo>
                  <a:lnTo>
                    <a:pt x="2324810" y="63962"/>
                  </a:lnTo>
                  <a:lnTo>
                    <a:pt x="2381512" y="57663"/>
                  </a:lnTo>
                  <a:lnTo>
                    <a:pt x="2438215" y="0"/>
                  </a:lnTo>
                  <a:lnTo>
                    <a:pt x="2494918" y="22444"/>
                  </a:lnTo>
                  <a:lnTo>
                    <a:pt x="2551620" y="43262"/>
                  </a:lnTo>
                  <a:lnTo>
                    <a:pt x="2608323" y="111601"/>
                  </a:lnTo>
                  <a:lnTo>
                    <a:pt x="2665026" y="166603"/>
                  </a:lnTo>
                  <a:lnTo>
                    <a:pt x="2721728" y="176982"/>
                  </a:lnTo>
                  <a:lnTo>
                    <a:pt x="2778431" y="201408"/>
                  </a:lnTo>
                  <a:lnTo>
                    <a:pt x="2835134" y="225982"/>
                  </a:lnTo>
                  <a:lnTo>
                    <a:pt x="2891836" y="244966"/>
                  </a:lnTo>
                  <a:lnTo>
                    <a:pt x="2948539" y="294587"/>
                  </a:lnTo>
                  <a:lnTo>
                    <a:pt x="3005242" y="404443"/>
                  </a:lnTo>
                  <a:lnTo>
                    <a:pt x="3061945" y="532782"/>
                  </a:lnTo>
                  <a:lnTo>
                    <a:pt x="3118647" y="641869"/>
                  </a:lnTo>
                  <a:lnTo>
                    <a:pt x="3175350" y="783396"/>
                  </a:lnTo>
                  <a:lnTo>
                    <a:pt x="3232053" y="973184"/>
                  </a:lnTo>
                  <a:lnTo>
                    <a:pt x="3288755" y="1157530"/>
                  </a:lnTo>
                  <a:lnTo>
                    <a:pt x="3345458" y="1312630"/>
                  </a:lnTo>
                  <a:lnTo>
                    <a:pt x="3402161" y="1432186"/>
                  </a:lnTo>
                  <a:lnTo>
                    <a:pt x="3458863" y="1503423"/>
                  </a:lnTo>
                  <a:lnTo>
                    <a:pt x="3515566" y="1578149"/>
                  </a:lnTo>
                  <a:lnTo>
                    <a:pt x="3572269" y="1646783"/>
                  </a:lnTo>
                  <a:lnTo>
                    <a:pt x="3628971" y="1713111"/>
                  </a:lnTo>
                  <a:lnTo>
                    <a:pt x="3685674" y="1712401"/>
                  </a:lnTo>
                  <a:lnTo>
                    <a:pt x="3742377" y="1705955"/>
                  </a:lnTo>
                  <a:lnTo>
                    <a:pt x="3799079" y="1707700"/>
                  </a:lnTo>
                  <a:lnTo>
                    <a:pt x="3855782" y="1703737"/>
                  </a:lnTo>
                  <a:lnTo>
                    <a:pt x="3912485" y="1712461"/>
                  </a:lnTo>
                  <a:lnTo>
                    <a:pt x="3969188" y="1731475"/>
                  </a:lnTo>
                  <a:lnTo>
                    <a:pt x="4025890" y="1750578"/>
                  </a:lnTo>
                  <a:lnTo>
                    <a:pt x="4082593" y="1781184"/>
                  </a:lnTo>
                  <a:lnTo>
                    <a:pt x="4139296" y="1801263"/>
                  </a:lnTo>
                  <a:lnTo>
                    <a:pt x="4195998" y="1795792"/>
                  </a:lnTo>
                  <a:lnTo>
                    <a:pt x="4252701" y="1794816"/>
                  </a:lnTo>
                  <a:lnTo>
                    <a:pt x="4309404" y="1791800"/>
                  </a:lnTo>
                  <a:lnTo>
                    <a:pt x="4366106" y="1772667"/>
                  </a:lnTo>
                  <a:lnTo>
                    <a:pt x="4422809" y="1744604"/>
                  </a:lnTo>
                  <a:lnTo>
                    <a:pt x="4479512" y="1713910"/>
                  </a:lnTo>
                  <a:lnTo>
                    <a:pt x="4536214" y="1753771"/>
                  </a:lnTo>
                  <a:lnTo>
                    <a:pt x="4592917" y="1796176"/>
                  </a:lnTo>
                  <a:lnTo>
                    <a:pt x="4649620" y="1801943"/>
                  </a:lnTo>
                  <a:lnTo>
                    <a:pt x="4706322" y="1797477"/>
                  </a:lnTo>
                  <a:lnTo>
                    <a:pt x="4763025" y="1797448"/>
                  </a:lnTo>
                  <a:lnTo>
                    <a:pt x="4819728" y="1802889"/>
                  </a:lnTo>
                  <a:lnTo>
                    <a:pt x="4876431" y="1845530"/>
                  </a:lnTo>
                  <a:lnTo>
                    <a:pt x="4933133" y="1822554"/>
                  </a:lnTo>
                  <a:lnTo>
                    <a:pt x="4989836" y="1760395"/>
                  </a:lnTo>
                  <a:lnTo>
                    <a:pt x="5046539" y="1727246"/>
                  </a:lnTo>
                  <a:lnTo>
                    <a:pt x="5103241" y="1699656"/>
                  </a:lnTo>
                  <a:lnTo>
                    <a:pt x="5159944" y="1675940"/>
                  </a:lnTo>
                  <a:lnTo>
                    <a:pt x="5216647" y="1657754"/>
                  </a:lnTo>
                  <a:lnTo>
                    <a:pt x="5273349" y="1595241"/>
                  </a:lnTo>
                  <a:lnTo>
                    <a:pt x="5330052" y="1528115"/>
                  </a:lnTo>
                  <a:lnTo>
                    <a:pt x="5386755" y="1495882"/>
                  </a:lnTo>
                  <a:lnTo>
                    <a:pt x="5443457" y="1484497"/>
                  </a:lnTo>
                  <a:lnTo>
                    <a:pt x="5500160" y="1473822"/>
                  </a:lnTo>
                  <a:lnTo>
                    <a:pt x="5556863" y="1432866"/>
                  </a:lnTo>
                  <a:lnTo>
                    <a:pt x="5613565" y="1424024"/>
                  </a:lnTo>
                  <a:lnTo>
                    <a:pt x="5670268" y="1448509"/>
                  </a:lnTo>
                  <a:lnTo>
                    <a:pt x="5726971" y="1488312"/>
                  </a:lnTo>
                  <a:lnTo>
                    <a:pt x="5783673" y="1469298"/>
                  </a:lnTo>
                  <a:lnTo>
                    <a:pt x="5840376" y="1444074"/>
                  </a:lnTo>
                  <a:lnTo>
                    <a:pt x="5897079" y="1413467"/>
                  </a:lnTo>
                  <a:lnTo>
                    <a:pt x="5953782" y="1394039"/>
                  </a:lnTo>
                  <a:lnTo>
                    <a:pt x="6010484" y="1347820"/>
                  </a:lnTo>
                  <a:lnTo>
                    <a:pt x="6067187" y="128326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919665" y="3103178"/>
              <a:ext cx="6067187" cy="1562890"/>
            </a:xfrm>
            <a:custGeom>
              <a:avLst/>
              <a:pathLst>
                <a:path w="6067187" h="1562890">
                  <a:moveTo>
                    <a:pt x="0" y="231511"/>
                  </a:moveTo>
                  <a:lnTo>
                    <a:pt x="56702" y="235888"/>
                  </a:lnTo>
                  <a:lnTo>
                    <a:pt x="113405" y="237100"/>
                  </a:lnTo>
                  <a:lnTo>
                    <a:pt x="170108" y="237337"/>
                  </a:lnTo>
                  <a:lnTo>
                    <a:pt x="226810" y="256410"/>
                  </a:lnTo>
                  <a:lnTo>
                    <a:pt x="283513" y="265282"/>
                  </a:lnTo>
                  <a:lnTo>
                    <a:pt x="340216" y="272408"/>
                  </a:lnTo>
                  <a:lnTo>
                    <a:pt x="396918" y="243074"/>
                  </a:lnTo>
                  <a:lnTo>
                    <a:pt x="453621" y="226751"/>
                  </a:lnTo>
                  <a:lnTo>
                    <a:pt x="510324" y="236243"/>
                  </a:lnTo>
                  <a:lnTo>
                    <a:pt x="567026" y="235977"/>
                  </a:lnTo>
                  <a:lnTo>
                    <a:pt x="623729" y="221398"/>
                  </a:lnTo>
                  <a:lnTo>
                    <a:pt x="680432" y="214893"/>
                  </a:lnTo>
                  <a:lnTo>
                    <a:pt x="737134" y="206465"/>
                  </a:lnTo>
                  <a:lnTo>
                    <a:pt x="793837" y="191295"/>
                  </a:lnTo>
                  <a:lnTo>
                    <a:pt x="850540" y="193631"/>
                  </a:lnTo>
                  <a:lnTo>
                    <a:pt x="907242" y="202177"/>
                  </a:lnTo>
                  <a:lnTo>
                    <a:pt x="963945" y="205607"/>
                  </a:lnTo>
                  <a:lnTo>
                    <a:pt x="1020648" y="205755"/>
                  </a:lnTo>
                  <a:lnTo>
                    <a:pt x="1077351" y="205371"/>
                  </a:lnTo>
                  <a:lnTo>
                    <a:pt x="1134053" y="218323"/>
                  </a:lnTo>
                  <a:lnTo>
                    <a:pt x="1190756" y="249757"/>
                  </a:lnTo>
                  <a:lnTo>
                    <a:pt x="1247459" y="242512"/>
                  </a:lnTo>
                  <a:lnTo>
                    <a:pt x="1304161" y="232073"/>
                  </a:lnTo>
                  <a:lnTo>
                    <a:pt x="1360864" y="199397"/>
                  </a:lnTo>
                  <a:lnTo>
                    <a:pt x="1417567" y="176125"/>
                  </a:lnTo>
                  <a:lnTo>
                    <a:pt x="1474269" y="130408"/>
                  </a:lnTo>
                  <a:lnTo>
                    <a:pt x="1530972" y="82296"/>
                  </a:lnTo>
                  <a:lnTo>
                    <a:pt x="1587675" y="41843"/>
                  </a:lnTo>
                  <a:lnTo>
                    <a:pt x="1644377" y="30694"/>
                  </a:lnTo>
                  <a:lnTo>
                    <a:pt x="1701080" y="0"/>
                  </a:lnTo>
                  <a:lnTo>
                    <a:pt x="1757783" y="15938"/>
                  </a:lnTo>
                  <a:lnTo>
                    <a:pt x="1814485" y="6535"/>
                  </a:lnTo>
                  <a:lnTo>
                    <a:pt x="1871188" y="1508"/>
                  </a:lnTo>
                  <a:lnTo>
                    <a:pt x="1927891" y="24070"/>
                  </a:lnTo>
                  <a:lnTo>
                    <a:pt x="1984594" y="15022"/>
                  </a:lnTo>
                  <a:lnTo>
                    <a:pt x="2041296" y="11739"/>
                  </a:lnTo>
                  <a:lnTo>
                    <a:pt x="2097999" y="19516"/>
                  </a:lnTo>
                  <a:lnTo>
                    <a:pt x="2154702" y="4465"/>
                  </a:lnTo>
                  <a:lnTo>
                    <a:pt x="2211404" y="15731"/>
                  </a:lnTo>
                  <a:lnTo>
                    <a:pt x="2268107" y="46870"/>
                  </a:lnTo>
                  <a:lnTo>
                    <a:pt x="2324810" y="62276"/>
                  </a:lnTo>
                  <a:lnTo>
                    <a:pt x="2381512" y="63991"/>
                  </a:lnTo>
                  <a:lnTo>
                    <a:pt x="2438215" y="58905"/>
                  </a:lnTo>
                  <a:lnTo>
                    <a:pt x="2494918" y="93237"/>
                  </a:lnTo>
                  <a:lnTo>
                    <a:pt x="2551620" y="115504"/>
                  </a:lnTo>
                  <a:lnTo>
                    <a:pt x="2608323" y="135997"/>
                  </a:lnTo>
                  <a:lnTo>
                    <a:pt x="2665026" y="173020"/>
                  </a:lnTo>
                  <a:lnTo>
                    <a:pt x="2721728" y="195346"/>
                  </a:lnTo>
                  <a:lnTo>
                    <a:pt x="2778431" y="237426"/>
                  </a:lnTo>
                  <a:lnTo>
                    <a:pt x="2835134" y="291038"/>
                  </a:lnTo>
                  <a:lnTo>
                    <a:pt x="2891836" y="302009"/>
                  </a:lnTo>
                  <a:lnTo>
                    <a:pt x="2948539" y="338293"/>
                  </a:lnTo>
                  <a:lnTo>
                    <a:pt x="3005242" y="434162"/>
                  </a:lnTo>
                  <a:lnTo>
                    <a:pt x="3061945" y="501348"/>
                  </a:lnTo>
                  <a:lnTo>
                    <a:pt x="3118647" y="595384"/>
                  </a:lnTo>
                  <a:lnTo>
                    <a:pt x="3175350" y="683594"/>
                  </a:lnTo>
                  <a:lnTo>
                    <a:pt x="3232053" y="753145"/>
                  </a:lnTo>
                  <a:lnTo>
                    <a:pt x="3288755" y="890858"/>
                  </a:lnTo>
                  <a:lnTo>
                    <a:pt x="3345458" y="1037915"/>
                  </a:lnTo>
                  <a:lnTo>
                    <a:pt x="3402161" y="1142537"/>
                  </a:lnTo>
                  <a:lnTo>
                    <a:pt x="3458863" y="1214158"/>
                  </a:lnTo>
                  <a:lnTo>
                    <a:pt x="3515566" y="1287229"/>
                  </a:lnTo>
                  <a:lnTo>
                    <a:pt x="3572269" y="1356661"/>
                  </a:lnTo>
                  <a:lnTo>
                    <a:pt x="3628971" y="1438248"/>
                  </a:lnTo>
                  <a:lnTo>
                    <a:pt x="3685674" y="1444221"/>
                  </a:lnTo>
                  <a:lnTo>
                    <a:pt x="3742377" y="1423758"/>
                  </a:lnTo>
                  <a:lnTo>
                    <a:pt x="3799079" y="1421954"/>
                  </a:lnTo>
                  <a:lnTo>
                    <a:pt x="3855782" y="1420624"/>
                  </a:lnTo>
                  <a:lnTo>
                    <a:pt x="3912485" y="1421599"/>
                  </a:lnTo>
                  <a:lnTo>
                    <a:pt x="3969188" y="1426686"/>
                  </a:lnTo>
                  <a:lnTo>
                    <a:pt x="4025890" y="1426597"/>
                  </a:lnTo>
                  <a:lnTo>
                    <a:pt x="4082593" y="1448982"/>
                  </a:lnTo>
                  <a:lnTo>
                    <a:pt x="4139296" y="1473704"/>
                  </a:lnTo>
                  <a:lnTo>
                    <a:pt x="4195998" y="1474857"/>
                  </a:lnTo>
                  <a:lnTo>
                    <a:pt x="4252701" y="1472373"/>
                  </a:lnTo>
                  <a:lnTo>
                    <a:pt x="4309404" y="1475419"/>
                  </a:lnTo>
                  <a:lnTo>
                    <a:pt x="4366106" y="1462969"/>
                  </a:lnTo>
                  <a:lnTo>
                    <a:pt x="4422809" y="1424290"/>
                  </a:lnTo>
                  <a:lnTo>
                    <a:pt x="4479512" y="1392649"/>
                  </a:lnTo>
                  <a:lnTo>
                    <a:pt x="4536214" y="1440348"/>
                  </a:lnTo>
                  <a:lnTo>
                    <a:pt x="4592917" y="1488194"/>
                  </a:lnTo>
                  <a:lnTo>
                    <a:pt x="4649620" y="1494581"/>
                  </a:lnTo>
                  <a:lnTo>
                    <a:pt x="4706322" y="1479470"/>
                  </a:lnTo>
                  <a:lnTo>
                    <a:pt x="4763025" y="1482930"/>
                  </a:lnTo>
                  <a:lnTo>
                    <a:pt x="4819728" y="1505463"/>
                  </a:lnTo>
                  <a:lnTo>
                    <a:pt x="4876431" y="1562890"/>
                  </a:lnTo>
                  <a:lnTo>
                    <a:pt x="4933133" y="1545473"/>
                  </a:lnTo>
                  <a:lnTo>
                    <a:pt x="4989836" y="1463857"/>
                  </a:lnTo>
                  <a:lnTo>
                    <a:pt x="5046539" y="1432984"/>
                  </a:lnTo>
                  <a:lnTo>
                    <a:pt x="5103241" y="1396849"/>
                  </a:lnTo>
                  <a:lnTo>
                    <a:pt x="5159944" y="1358761"/>
                  </a:lnTo>
                  <a:lnTo>
                    <a:pt x="5216647" y="1333803"/>
                  </a:lnTo>
                  <a:lnTo>
                    <a:pt x="5273349" y="1248727"/>
                  </a:lnTo>
                  <a:lnTo>
                    <a:pt x="5330052" y="1150847"/>
                  </a:lnTo>
                  <a:lnTo>
                    <a:pt x="5386755" y="1108205"/>
                  </a:lnTo>
                  <a:lnTo>
                    <a:pt x="5443457" y="1102291"/>
                  </a:lnTo>
                  <a:lnTo>
                    <a:pt x="5500160" y="1096465"/>
                  </a:lnTo>
                  <a:lnTo>
                    <a:pt x="5556863" y="1066480"/>
                  </a:lnTo>
                  <a:lnTo>
                    <a:pt x="5613565" y="1043799"/>
                  </a:lnTo>
                  <a:lnTo>
                    <a:pt x="5670268" y="1071182"/>
                  </a:lnTo>
                  <a:lnTo>
                    <a:pt x="5726971" y="1138811"/>
                  </a:lnTo>
                  <a:lnTo>
                    <a:pt x="5783673" y="1122222"/>
                  </a:lnTo>
                  <a:lnTo>
                    <a:pt x="5840376" y="1083720"/>
                  </a:lnTo>
                  <a:lnTo>
                    <a:pt x="5897079" y="1056042"/>
                  </a:lnTo>
                  <a:lnTo>
                    <a:pt x="5953782" y="1034071"/>
                  </a:lnTo>
                  <a:lnTo>
                    <a:pt x="6010484" y="996249"/>
                  </a:lnTo>
                  <a:lnTo>
                    <a:pt x="6067187" y="940182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919665" y="3257923"/>
              <a:ext cx="6067187" cy="1493635"/>
            </a:xfrm>
            <a:custGeom>
              <a:avLst/>
              <a:pathLst>
                <a:path w="6067187" h="1493635">
                  <a:moveTo>
                    <a:pt x="0" y="174646"/>
                  </a:moveTo>
                  <a:lnTo>
                    <a:pt x="56702" y="211521"/>
                  </a:lnTo>
                  <a:lnTo>
                    <a:pt x="113405" y="214567"/>
                  </a:lnTo>
                  <a:lnTo>
                    <a:pt x="170108" y="228466"/>
                  </a:lnTo>
                  <a:lnTo>
                    <a:pt x="226810" y="230299"/>
                  </a:lnTo>
                  <a:lnTo>
                    <a:pt x="283513" y="239880"/>
                  </a:lnTo>
                  <a:lnTo>
                    <a:pt x="340216" y="248899"/>
                  </a:lnTo>
                  <a:lnTo>
                    <a:pt x="396918" y="258332"/>
                  </a:lnTo>
                  <a:lnTo>
                    <a:pt x="453621" y="254192"/>
                  </a:lnTo>
                  <a:lnTo>
                    <a:pt x="510324" y="282640"/>
                  </a:lnTo>
                  <a:lnTo>
                    <a:pt x="567026" y="271403"/>
                  </a:lnTo>
                  <a:lnTo>
                    <a:pt x="623729" y="290890"/>
                  </a:lnTo>
                  <a:lnTo>
                    <a:pt x="680432" y="280806"/>
                  </a:lnTo>
                  <a:lnTo>
                    <a:pt x="737134" y="259574"/>
                  </a:lnTo>
                  <a:lnTo>
                    <a:pt x="793837" y="250378"/>
                  </a:lnTo>
                  <a:lnTo>
                    <a:pt x="850540" y="264572"/>
                  </a:lnTo>
                  <a:lnTo>
                    <a:pt x="907242" y="249106"/>
                  </a:lnTo>
                  <a:lnTo>
                    <a:pt x="963945" y="256795"/>
                  </a:lnTo>
                  <a:lnTo>
                    <a:pt x="1020648" y="219683"/>
                  </a:lnTo>
                  <a:lnTo>
                    <a:pt x="1077351" y="231334"/>
                  </a:lnTo>
                  <a:lnTo>
                    <a:pt x="1134053" y="255967"/>
                  </a:lnTo>
                  <a:lnTo>
                    <a:pt x="1190756" y="274005"/>
                  </a:lnTo>
                  <a:lnTo>
                    <a:pt x="1247459" y="241861"/>
                  </a:lnTo>
                  <a:lnTo>
                    <a:pt x="1304161" y="238313"/>
                  </a:lnTo>
                  <a:lnTo>
                    <a:pt x="1360864" y="219446"/>
                  </a:lnTo>
                  <a:lnTo>
                    <a:pt x="1417567" y="202680"/>
                  </a:lnTo>
                  <a:lnTo>
                    <a:pt x="1474269" y="172014"/>
                  </a:lnTo>
                  <a:lnTo>
                    <a:pt x="1530972" y="92409"/>
                  </a:lnTo>
                  <a:lnTo>
                    <a:pt x="1587675" y="64790"/>
                  </a:lnTo>
                  <a:lnTo>
                    <a:pt x="1644377" y="48999"/>
                  </a:lnTo>
                  <a:lnTo>
                    <a:pt x="1701080" y="30221"/>
                  </a:lnTo>
                  <a:lnTo>
                    <a:pt x="1757783" y="39832"/>
                  </a:lnTo>
                  <a:lnTo>
                    <a:pt x="1814485" y="24455"/>
                  </a:lnTo>
                  <a:lnTo>
                    <a:pt x="1871188" y="0"/>
                  </a:lnTo>
                  <a:lnTo>
                    <a:pt x="1927891" y="54381"/>
                  </a:lnTo>
                  <a:lnTo>
                    <a:pt x="1984594" y="57929"/>
                  </a:lnTo>
                  <a:lnTo>
                    <a:pt x="2041296" y="77949"/>
                  </a:lnTo>
                  <a:lnTo>
                    <a:pt x="2097999" y="68782"/>
                  </a:lnTo>
                  <a:lnTo>
                    <a:pt x="2154702" y="68516"/>
                  </a:lnTo>
                  <a:lnTo>
                    <a:pt x="2211404" y="101340"/>
                  </a:lnTo>
                  <a:lnTo>
                    <a:pt x="2268107" y="124789"/>
                  </a:lnTo>
                  <a:lnTo>
                    <a:pt x="2324810" y="124464"/>
                  </a:lnTo>
                  <a:lnTo>
                    <a:pt x="2381512" y="105213"/>
                  </a:lnTo>
                  <a:lnTo>
                    <a:pt x="2438215" y="73898"/>
                  </a:lnTo>
                  <a:lnTo>
                    <a:pt x="2494918" y="97200"/>
                  </a:lnTo>
                  <a:lnTo>
                    <a:pt x="2551620" y="73750"/>
                  </a:lnTo>
                  <a:lnTo>
                    <a:pt x="2608323" y="86465"/>
                  </a:lnTo>
                  <a:lnTo>
                    <a:pt x="2665026" y="112103"/>
                  </a:lnTo>
                  <a:lnTo>
                    <a:pt x="2721728" y="124168"/>
                  </a:lnTo>
                  <a:lnTo>
                    <a:pt x="2778431" y="176243"/>
                  </a:lnTo>
                  <a:lnTo>
                    <a:pt x="2835134" y="224828"/>
                  </a:lnTo>
                  <a:lnTo>
                    <a:pt x="2891836" y="238402"/>
                  </a:lnTo>
                  <a:lnTo>
                    <a:pt x="2948539" y="280540"/>
                  </a:lnTo>
                  <a:lnTo>
                    <a:pt x="3005242" y="350712"/>
                  </a:lnTo>
                  <a:lnTo>
                    <a:pt x="3061945" y="418637"/>
                  </a:lnTo>
                  <a:lnTo>
                    <a:pt x="3118647" y="520450"/>
                  </a:lnTo>
                  <a:lnTo>
                    <a:pt x="3175350" y="603427"/>
                  </a:lnTo>
                  <a:lnTo>
                    <a:pt x="3232053" y="689449"/>
                  </a:lnTo>
                  <a:lnTo>
                    <a:pt x="3288755" y="830947"/>
                  </a:lnTo>
                  <a:lnTo>
                    <a:pt x="3345458" y="979719"/>
                  </a:lnTo>
                  <a:lnTo>
                    <a:pt x="3402161" y="1102025"/>
                  </a:lnTo>
                  <a:lnTo>
                    <a:pt x="3458863" y="1190886"/>
                  </a:lnTo>
                  <a:lnTo>
                    <a:pt x="3515566" y="1255942"/>
                  </a:lnTo>
                  <a:lnTo>
                    <a:pt x="3572269" y="1316533"/>
                  </a:lnTo>
                  <a:lnTo>
                    <a:pt x="3628971" y="1365474"/>
                  </a:lnTo>
                  <a:lnTo>
                    <a:pt x="3685674" y="1356366"/>
                  </a:lnTo>
                  <a:lnTo>
                    <a:pt x="3742377" y="1351723"/>
                  </a:lnTo>
                  <a:lnTo>
                    <a:pt x="3799079" y="1341077"/>
                  </a:lnTo>
                  <a:lnTo>
                    <a:pt x="3855782" y="1344626"/>
                  </a:lnTo>
                  <a:lnTo>
                    <a:pt x="3912485" y="1360979"/>
                  </a:lnTo>
                  <a:lnTo>
                    <a:pt x="3969188" y="1374522"/>
                  </a:lnTo>
                  <a:lnTo>
                    <a:pt x="4025890" y="1398889"/>
                  </a:lnTo>
                  <a:lnTo>
                    <a:pt x="4082593" y="1416986"/>
                  </a:lnTo>
                  <a:lnTo>
                    <a:pt x="4139296" y="1437390"/>
                  </a:lnTo>
                  <a:lnTo>
                    <a:pt x="4195998" y="1440939"/>
                  </a:lnTo>
                  <a:lnTo>
                    <a:pt x="4252701" y="1441678"/>
                  </a:lnTo>
                  <a:lnTo>
                    <a:pt x="4309404" y="1431181"/>
                  </a:lnTo>
                  <a:lnTo>
                    <a:pt x="4366106" y="1398771"/>
                  </a:lnTo>
                  <a:lnTo>
                    <a:pt x="4422809" y="1352817"/>
                  </a:lnTo>
                  <a:lnTo>
                    <a:pt x="4479512" y="1324636"/>
                  </a:lnTo>
                  <a:lnTo>
                    <a:pt x="4536214" y="1357135"/>
                  </a:lnTo>
                  <a:lnTo>
                    <a:pt x="4592917" y="1400367"/>
                  </a:lnTo>
                  <a:lnTo>
                    <a:pt x="4649620" y="1405335"/>
                  </a:lnTo>
                  <a:lnTo>
                    <a:pt x="4706322" y="1412285"/>
                  </a:lnTo>
                  <a:lnTo>
                    <a:pt x="4763025" y="1423610"/>
                  </a:lnTo>
                  <a:lnTo>
                    <a:pt x="4819728" y="1451555"/>
                  </a:lnTo>
                  <a:lnTo>
                    <a:pt x="4876431" y="1493635"/>
                  </a:lnTo>
                  <a:lnTo>
                    <a:pt x="4933133" y="1477341"/>
                  </a:lnTo>
                  <a:lnTo>
                    <a:pt x="4989836" y="1420151"/>
                  </a:lnTo>
                  <a:lnTo>
                    <a:pt x="5046539" y="1394365"/>
                  </a:lnTo>
                  <a:lnTo>
                    <a:pt x="5103241" y="1364439"/>
                  </a:lnTo>
                  <a:lnTo>
                    <a:pt x="5159944" y="1316593"/>
                  </a:lnTo>
                  <a:lnTo>
                    <a:pt x="5216647" y="1287495"/>
                  </a:lnTo>
                  <a:lnTo>
                    <a:pt x="5273349" y="1217234"/>
                  </a:lnTo>
                  <a:lnTo>
                    <a:pt x="5330052" y="1130117"/>
                  </a:lnTo>
                  <a:lnTo>
                    <a:pt x="5386755" y="1080941"/>
                  </a:lnTo>
                  <a:lnTo>
                    <a:pt x="5443457" y="1072572"/>
                  </a:lnTo>
                  <a:lnTo>
                    <a:pt x="5500160" y="1046372"/>
                  </a:lnTo>
                  <a:lnTo>
                    <a:pt x="5556863" y="1038033"/>
                  </a:lnTo>
                  <a:lnTo>
                    <a:pt x="5613565" y="1023336"/>
                  </a:lnTo>
                  <a:lnTo>
                    <a:pt x="5670268" y="1080024"/>
                  </a:lnTo>
                  <a:lnTo>
                    <a:pt x="5726971" y="1149546"/>
                  </a:lnTo>
                  <a:lnTo>
                    <a:pt x="5783673" y="1129437"/>
                  </a:lnTo>
                  <a:lnTo>
                    <a:pt x="5840376" y="1085968"/>
                  </a:lnTo>
                  <a:lnTo>
                    <a:pt x="5897079" y="1053410"/>
                  </a:lnTo>
                  <a:lnTo>
                    <a:pt x="5953782" y="1022479"/>
                  </a:lnTo>
                  <a:lnTo>
                    <a:pt x="6010484" y="993203"/>
                  </a:lnTo>
                  <a:lnTo>
                    <a:pt x="6067187" y="905702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919665" y="3009083"/>
              <a:ext cx="6067187" cy="1957398"/>
            </a:xfrm>
            <a:custGeom>
              <a:avLst/>
              <a:pathLst>
                <a:path w="6067187" h="1957398">
                  <a:moveTo>
                    <a:pt x="0" y="289057"/>
                  </a:moveTo>
                  <a:lnTo>
                    <a:pt x="56702" y="254192"/>
                  </a:lnTo>
                  <a:lnTo>
                    <a:pt x="113405" y="193424"/>
                  </a:lnTo>
                  <a:lnTo>
                    <a:pt x="170108" y="176450"/>
                  </a:lnTo>
                  <a:lnTo>
                    <a:pt x="226810" y="175888"/>
                  </a:lnTo>
                  <a:lnTo>
                    <a:pt x="283513" y="191945"/>
                  </a:lnTo>
                  <a:lnTo>
                    <a:pt x="340216" y="212941"/>
                  </a:lnTo>
                  <a:lnTo>
                    <a:pt x="396918" y="215129"/>
                  </a:lnTo>
                  <a:lnTo>
                    <a:pt x="453621" y="260994"/>
                  </a:lnTo>
                  <a:lnTo>
                    <a:pt x="510324" y="307302"/>
                  </a:lnTo>
                  <a:lnTo>
                    <a:pt x="567026" y="349737"/>
                  </a:lnTo>
                  <a:lnTo>
                    <a:pt x="623729" y="387321"/>
                  </a:lnTo>
                  <a:lnTo>
                    <a:pt x="680432" y="401782"/>
                  </a:lnTo>
                  <a:lnTo>
                    <a:pt x="737134" y="407164"/>
                  </a:lnTo>
                  <a:lnTo>
                    <a:pt x="793837" y="428721"/>
                  </a:lnTo>
                  <a:lnTo>
                    <a:pt x="850540" y="438598"/>
                  </a:lnTo>
                  <a:lnTo>
                    <a:pt x="907242" y="465774"/>
                  </a:lnTo>
                  <a:lnTo>
                    <a:pt x="963945" y="473462"/>
                  </a:lnTo>
                  <a:lnTo>
                    <a:pt x="1020648" y="503181"/>
                  </a:lnTo>
                  <a:lnTo>
                    <a:pt x="1077351" y="489194"/>
                  </a:lnTo>
                  <a:lnTo>
                    <a:pt x="1134053" y="499514"/>
                  </a:lnTo>
                  <a:lnTo>
                    <a:pt x="1190756" y="537809"/>
                  </a:lnTo>
                  <a:lnTo>
                    <a:pt x="1247459" y="505813"/>
                  </a:lnTo>
                  <a:lnTo>
                    <a:pt x="1304161" y="465567"/>
                  </a:lnTo>
                  <a:lnTo>
                    <a:pt x="1360864" y="407637"/>
                  </a:lnTo>
                  <a:lnTo>
                    <a:pt x="1417567" y="329096"/>
                  </a:lnTo>
                  <a:lnTo>
                    <a:pt x="1474269" y="290447"/>
                  </a:lnTo>
                  <a:lnTo>
                    <a:pt x="1530972" y="238727"/>
                  </a:lnTo>
                  <a:lnTo>
                    <a:pt x="1587675" y="162936"/>
                  </a:lnTo>
                  <a:lnTo>
                    <a:pt x="1644377" y="87264"/>
                  </a:lnTo>
                  <a:lnTo>
                    <a:pt x="1701080" y="53789"/>
                  </a:lnTo>
                  <a:lnTo>
                    <a:pt x="1757783" y="32823"/>
                  </a:lnTo>
                  <a:lnTo>
                    <a:pt x="1814485" y="25460"/>
                  </a:lnTo>
                  <a:lnTo>
                    <a:pt x="1871188" y="0"/>
                  </a:lnTo>
                  <a:lnTo>
                    <a:pt x="1927891" y="16855"/>
                  </a:lnTo>
                  <a:lnTo>
                    <a:pt x="1984594" y="3548"/>
                  </a:lnTo>
                  <a:lnTo>
                    <a:pt x="2041296" y="67865"/>
                  </a:lnTo>
                  <a:lnTo>
                    <a:pt x="2097999" y="100098"/>
                  </a:lnTo>
                  <a:lnTo>
                    <a:pt x="2154702" y="150428"/>
                  </a:lnTo>
                  <a:lnTo>
                    <a:pt x="2211404" y="200196"/>
                  </a:lnTo>
                  <a:lnTo>
                    <a:pt x="2268107" y="229323"/>
                  </a:lnTo>
                  <a:lnTo>
                    <a:pt x="2324810" y="239762"/>
                  </a:lnTo>
                  <a:lnTo>
                    <a:pt x="2381512" y="293197"/>
                  </a:lnTo>
                  <a:lnTo>
                    <a:pt x="2438215" y="282196"/>
                  </a:lnTo>
                  <a:lnTo>
                    <a:pt x="2494918" y="275779"/>
                  </a:lnTo>
                  <a:lnTo>
                    <a:pt x="2551620" y="246090"/>
                  </a:lnTo>
                  <a:lnTo>
                    <a:pt x="2608323" y="260550"/>
                  </a:lnTo>
                  <a:lnTo>
                    <a:pt x="2665026" y="313187"/>
                  </a:lnTo>
                  <a:lnTo>
                    <a:pt x="2721728" y="346218"/>
                  </a:lnTo>
                  <a:lnTo>
                    <a:pt x="2778431" y="369845"/>
                  </a:lnTo>
                  <a:lnTo>
                    <a:pt x="2835134" y="461101"/>
                  </a:lnTo>
                  <a:lnTo>
                    <a:pt x="2891836" y="457760"/>
                  </a:lnTo>
                  <a:lnTo>
                    <a:pt x="2948539" y="489164"/>
                  </a:lnTo>
                  <a:lnTo>
                    <a:pt x="3005242" y="630307"/>
                  </a:lnTo>
                  <a:lnTo>
                    <a:pt x="3061945" y="723190"/>
                  </a:lnTo>
                  <a:lnTo>
                    <a:pt x="3118647" y="836240"/>
                  </a:lnTo>
                  <a:lnTo>
                    <a:pt x="3175350" y="985278"/>
                  </a:lnTo>
                  <a:lnTo>
                    <a:pt x="3232053" y="1089161"/>
                  </a:lnTo>
                  <a:lnTo>
                    <a:pt x="3288755" y="1322507"/>
                  </a:lnTo>
                  <a:lnTo>
                    <a:pt x="3345458" y="1539352"/>
                  </a:lnTo>
                  <a:lnTo>
                    <a:pt x="3402161" y="1632441"/>
                  </a:lnTo>
                  <a:lnTo>
                    <a:pt x="3458863" y="1692293"/>
                  </a:lnTo>
                  <a:lnTo>
                    <a:pt x="3515566" y="1745610"/>
                  </a:lnTo>
                  <a:lnTo>
                    <a:pt x="3572269" y="1803540"/>
                  </a:lnTo>
                  <a:lnTo>
                    <a:pt x="3628971" y="1861321"/>
                  </a:lnTo>
                  <a:lnTo>
                    <a:pt x="3685674" y="1876107"/>
                  </a:lnTo>
                  <a:lnTo>
                    <a:pt x="3742377" y="1882406"/>
                  </a:lnTo>
                  <a:lnTo>
                    <a:pt x="3799079" y="1906950"/>
                  </a:lnTo>
                  <a:lnTo>
                    <a:pt x="3855782" y="1910380"/>
                  </a:lnTo>
                  <a:lnTo>
                    <a:pt x="3912485" y="1907866"/>
                  </a:lnTo>
                  <a:lnTo>
                    <a:pt x="3969188" y="1920818"/>
                  </a:lnTo>
                  <a:lnTo>
                    <a:pt x="4025890" y="1924958"/>
                  </a:lnTo>
                  <a:lnTo>
                    <a:pt x="4082593" y="1938946"/>
                  </a:lnTo>
                  <a:lnTo>
                    <a:pt x="4139296" y="1957398"/>
                  </a:lnTo>
                  <a:lnTo>
                    <a:pt x="4195998" y="1955121"/>
                  </a:lnTo>
                  <a:lnTo>
                    <a:pt x="4252701" y="1939862"/>
                  </a:lnTo>
                  <a:lnTo>
                    <a:pt x="4309404" y="1934007"/>
                  </a:lnTo>
                  <a:lnTo>
                    <a:pt x="4366106" y="1909463"/>
                  </a:lnTo>
                  <a:lnTo>
                    <a:pt x="4422809" y="1901095"/>
                  </a:lnTo>
                  <a:lnTo>
                    <a:pt x="4479512" y="1877704"/>
                  </a:lnTo>
                  <a:lnTo>
                    <a:pt x="4536214" y="1887581"/>
                  </a:lnTo>
                  <a:lnTo>
                    <a:pt x="4592917" y="1906151"/>
                  </a:lnTo>
                  <a:lnTo>
                    <a:pt x="4649620" y="1892046"/>
                  </a:lnTo>
                  <a:lnTo>
                    <a:pt x="4706322" y="1880247"/>
                  </a:lnTo>
                  <a:lnTo>
                    <a:pt x="4763025" y="1837251"/>
                  </a:lnTo>
                  <a:lnTo>
                    <a:pt x="4819728" y="1822228"/>
                  </a:lnTo>
                  <a:lnTo>
                    <a:pt x="4876431" y="1850321"/>
                  </a:lnTo>
                  <a:lnTo>
                    <a:pt x="4933133" y="1855585"/>
                  </a:lnTo>
                  <a:lnTo>
                    <a:pt x="4989836" y="1830804"/>
                  </a:lnTo>
                  <a:lnTo>
                    <a:pt x="5046539" y="1844791"/>
                  </a:lnTo>
                  <a:lnTo>
                    <a:pt x="5103241" y="1839853"/>
                  </a:lnTo>
                  <a:lnTo>
                    <a:pt x="5159944" y="1863687"/>
                  </a:lnTo>
                  <a:lnTo>
                    <a:pt x="5216647" y="1865875"/>
                  </a:lnTo>
                  <a:lnTo>
                    <a:pt x="5273349" y="1827936"/>
                  </a:lnTo>
                  <a:lnTo>
                    <a:pt x="5330052" y="1771987"/>
                  </a:lnTo>
                  <a:lnTo>
                    <a:pt x="5386755" y="1744131"/>
                  </a:lnTo>
                  <a:lnTo>
                    <a:pt x="5443457" y="1747828"/>
                  </a:lnTo>
                  <a:lnTo>
                    <a:pt x="5500160" y="1742446"/>
                  </a:lnTo>
                  <a:lnTo>
                    <a:pt x="5556863" y="1733160"/>
                  </a:lnTo>
                  <a:lnTo>
                    <a:pt x="5613565" y="1725590"/>
                  </a:lnTo>
                  <a:lnTo>
                    <a:pt x="5670268" y="1731652"/>
                  </a:lnTo>
                  <a:lnTo>
                    <a:pt x="5726971" y="1760661"/>
                  </a:lnTo>
                  <a:lnTo>
                    <a:pt x="5783673" y="1752648"/>
                  </a:lnTo>
                  <a:lnTo>
                    <a:pt x="5840376" y="1726950"/>
                  </a:lnTo>
                  <a:lnTo>
                    <a:pt x="5897079" y="1720415"/>
                  </a:lnTo>
                  <a:lnTo>
                    <a:pt x="5953782" y="1721214"/>
                  </a:lnTo>
                  <a:lnTo>
                    <a:pt x="6010484" y="1693358"/>
                  </a:lnTo>
                  <a:lnTo>
                    <a:pt x="6067187" y="1680287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919665" y="2759355"/>
              <a:ext cx="6067187" cy="1744604"/>
            </a:xfrm>
            <a:custGeom>
              <a:avLst/>
              <a:pathLst>
                <a:path w="6067187" h="1744604">
                  <a:moveTo>
                    <a:pt x="0" y="453176"/>
                  </a:moveTo>
                  <a:lnTo>
                    <a:pt x="56702" y="452437"/>
                  </a:lnTo>
                  <a:lnTo>
                    <a:pt x="113405" y="456518"/>
                  </a:lnTo>
                  <a:lnTo>
                    <a:pt x="170108" y="451786"/>
                  </a:lnTo>
                  <a:lnTo>
                    <a:pt x="226810" y="462432"/>
                  </a:lnTo>
                  <a:lnTo>
                    <a:pt x="283513" y="479258"/>
                  </a:lnTo>
                  <a:lnTo>
                    <a:pt x="340216" y="444423"/>
                  </a:lnTo>
                  <a:lnTo>
                    <a:pt x="396918" y="427982"/>
                  </a:lnTo>
                  <a:lnTo>
                    <a:pt x="453621" y="407844"/>
                  </a:lnTo>
                  <a:lnTo>
                    <a:pt x="510324" y="420500"/>
                  </a:lnTo>
                  <a:lnTo>
                    <a:pt x="567026" y="429017"/>
                  </a:lnTo>
                  <a:lnTo>
                    <a:pt x="623729" y="401102"/>
                  </a:lnTo>
                  <a:lnTo>
                    <a:pt x="680432" y="395927"/>
                  </a:lnTo>
                  <a:lnTo>
                    <a:pt x="737134" y="408406"/>
                  </a:lnTo>
                  <a:lnTo>
                    <a:pt x="793837" y="388149"/>
                  </a:lnTo>
                  <a:lnTo>
                    <a:pt x="850540" y="386760"/>
                  </a:lnTo>
                  <a:lnTo>
                    <a:pt x="907242" y="383418"/>
                  </a:lnTo>
                  <a:lnTo>
                    <a:pt x="963945" y="367716"/>
                  </a:lnTo>
                  <a:lnTo>
                    <a:pt x="1020648" y="370022"/>
                  </a:lnTo>
                  <a:lnTo>
                    <a:pt x="1077351" y="381762"/>
                  </a:lnTo>
                  <a:lnTo>
                    <a:pt x="1134053" y="403497"/>
                  </a:lnTo>
                  <a:lnTo>
                    <a:pt x="1190756" y="427154"/>
                  </a:lnTo>
                  <a:lnTo>
                    <a:pt x="1247459" y="428337"/>
                  </a:lnTo>
                  <a:lnTo>
                    <a:pt x="1304161" y="390456"/>
                  </a:lnTo>
                  <a:lnTo>
                    <a:pt x="1360864" y="349944"/>
                  </a:lnTo>
                  <a:lnTo>
                    <a:pt x="1417567" y="299377"/>
                  </a:lnTo>
                  <a:lnTo>
                    <a:pt x="1474269" y="213858"/>
                  </a:lnTo>
                  <a:lnTo>
                    <a:pt x="1530972" y="89334"/>
                  </a:lnTo>
                  <a:lnTo>
                    <a:pt x="1587675" y="66594"/>
                  </a:lnTo>
                  <a:lnTo>
                    <a:pt x="1644377" y="43321"/>
                  </a:lnTo>
                  <a:lnTo>
                    <a:pt x="1701080" y="24750"/>
                  </a:lnTo>
                  <a:lnTo>
                    <a:pt x="1757783" y="22828"/>
                  </a:lnTo>
                  <a:lnTo>
                    <a:pt x="1814485" y="0"/>
                  </a:lnTo>
                  <a:lnTo>
                    <a:pt x="1871188" y="23213"/>
                  </a:lnTo>
                  <a:lnTo>
                    <a:pt x="1927891" y="100571"/>
                  </a:lnTo>
                  <a:lnTo>
                    <a:pt x="1984594" y="108525"/>
                  </a:lnTo>
                  <a:lnTo>
                    <a:pt x="2041296" y="95928"/>
                  </a:lnTo>
                  <a:lnTo>
                    <a:pt x="2097999" y="93060"/>
                  </a:lnTo>
                  <a:lnTo>
                    <a:pt x="2154702" y="97111"/>
                  </a:lnTo>
                  <a:lnTo>
                    <a:pt x="2211404" y="123547"/>
                  </a:lnTo>
                  <a:lnTo>
                    <a:pt x="2268107" y="118934"/>
                  </a:lnTo>
                  <a:lnTo>
                    <a:pt x="2324810" y="136884"/>
                  </a:lnTo>
                  <a:lnTo>
                    <a:pt x="2381512" y="108791"/>
                  </a:lnTo>
                  <a:lnTo>
                    <a:pt x="2438215" y="91699"/>
                  </a:lnTo>
                  <a:lnTo>
                    <a:pt x="2494918" y="117012"/>
                  </a:lnTo>
                  <a:lnTo>
                    <a:pt x="2551620" y="136263"/>
                  </a:lnTo>
                  <a:lnTo>
                    <a:pt x="2608323" y="163084"/>
                  </a:lnTo>
                  <a:lnTo>
                    <a:pt x="2665026" y="229708"/>
                  </a:lnTo>
                  <a:lnTo>
                    <a:pt x="2721728" y="229708"/>
                  </a:lnTo>
                  <a:lnTo>
                    <a:pt x="2778431" y="267973"/>
                  </a:lnTo>
                  <a:lnTo>
                    <a:pt x="2835134" y="333059"/>
                  </a:lnTo>
                  <a:lnTo>
                    <a:pt x="2891836" y="336489"/>
                  </a:lnTo>
                  <a:lnTo>
                    <a:pt x="2948539" y="351274"/>
                  </a:lnTo>
                  <a:lnTo>
                    <a:pt x="3005242" y="458115"/>
                  </a:lnTo>
                  <a:lnTo>
                    <a:pt x="3061945" y="524117"/>
                  </a:lnTo>
                  <a:lnTo>
                    <a:pt x="3118647" y="663870"/>
                  </a:lnTo>
                  <a:lnTo>
                    <a:pt x="3175350" y="768522"/>
                  </a:lnTo>
                  <a:lnTo>
                    <a:pt x="3232053" y="856141"/>
                  </a:lnTo>
                  <a:lnTo>
                    <a:pt x="3288755" y="1013105"/>
                  </a:lnTo>
                  <a:lnTo>
                    <a:pt x="3345458" y="1177904"/>
                  </a:lnTo>
                  <a:lnTo>
                    <a:pt x="3402161" y="1302694"/>
                  </a:lnTo>
                  <a:lnTo>
                    <a:pt x="3458863" y="1408086"/>
                  </a:lnTo>
                  <a:lnTo>
                    <a:pt x="3515566" y="1494167"/>
                  </a:lnTo>
                  <a:lnTo>
                    <a:pt x="3572269" y="1559430"/>
                  </a:lnTo>
                  <a:lnTo>
                    <a:pt x="3628971" y="1636907"/>
                  </a:lnTo>
                  <a:lnTo>
                    <a:pt x="3685674" y="1662308"/>
                  </a:lnTo>
                  <a:lnTo>
                    <a:pt x="3742377" y="1652875"/>
                  </a:lnTo>
                  <a:lnTo>
                    <a:pt x="3799079" y="1658612"/>
                  </a:lnTo>
                  <a:lnTo>
                    <a:pt x="3855782" y="1669139"/>
                  </a:lnTo>
                  <a:lnTo>
                    <a:pt x="3912485" y="1680139"/>
                  </a:lnTo>
                  <a:lnTo>
                    <a:pt x="3969188" y="1687443"/>
                  </a:lnTo>
                  <a:lnTo>
                    <a:pt x="4025890" y="1699922"/>
                  </a:lnTo>
                  <a:lnTo>
                    <a:pt x="4082593" y="1710272"/>
                  </a:lnTo>
                  <a:lnTo>
                    <a:pt x="4139296" y="1738217"/>
                  </a:lnTo>
                  <a:lnTo>
                    <a:pt x="4195998" y="1735644"/>
                  </a:lnTo>
                  <a:lnTo>
                    <a:pt x="4252701" y="1738897"/>
                  </a:lnTo>
                  <a:lnTo>
                    <a:pt x="4309404" y="1744604"/>
                  </a:lnTo>
                  <a:lnTo>
                    <a:pt x="4366106" y="1735733"/>
                  </a:lnTo>
                  <a:lnTo>
                    <a:pt x="4422809" y="1696167"/>
                  </a:lnTo>
                  <a:lnTo>
                    <a:pt x="4479512" y="1673723"/>
                  </a:lnTo>
                  <a:lnTo>
                    <a:pt x="4536214" y="1704210"/>
                  </a:lnTo>
                  <a:lnTo>
                    <a:pt x="4592917" y="1726566"/>
                  </a:lnTo>
                  <a:lnTo>
                    <a:pt x="4649620" y="1711307"/>
                  </a:lnTo>
                  <a:lnTo>
                    <a:pt x="4706322" y="1692382"/>
                  </a:lnTo>
                  <a:lnTo>
                    <a:pt x="4763025" y="1650687"/>
                  </a:lnTo>
                  <a:lnTo>
                    <a:pt x="4819728" y="1665738"/>
                  </a:lnTo>
                  <a:lnTo>
                    <a:pt x="4876431" y="1706606"/>
                  </a:lnTo>
                  <a:lnTo>
                    <a:pt x="4933133" y="1690992"/>
                  </a:lnTo>
                  <a:lnTo>
                    <a:pt x="4989836" y="1628331"/>
                  </a:lnTo>
                  <a:lnTo>
                    <a:pt x="5046539" y="1590894"/>
                  </a:lnTo>
                  <a:lnTo>
                    <a:pt x="5103241" y="1563600"/>
                  </a:lnTo>
                  <a:lnTo>
                    <a:pt x="5159944" y="1554640"/>
                  </a:lnTo>
                  <a:lnTo>
                    <a:pt x="5216647" y="1521934"/>
                  </a:lnTo>
                  <a:lnTo>
                    <a:pt x="5273349" y="1436976"/>
                  </a:lnTo>
                  <a:lnTo>
                    <a:pt x="5330052" y="1354148"/>
                  </a:lnTo>
                  <a:lnTo>
                    <a:pt x="5386755" y="1314937"/>
                  </a:lnTo>
                  <a:lnTo>
                    <a:pt x="5443457" y="1328894"/>
                  </a:lnTo>
                  <a:lnTo>
                    <a:pt x="5500160" y="1329722"/>
                  </a:lnTo>
                  <a:lnTo>
                    <a:pt x="5556863" y="1344951"/>
                  </a:lnTo>
                  <a:lnTo>
                    <a:pt x="5613565" y="1340782"/>
                  </a:lnTo>
                  <a:lnTo>
                    <a:pt x="5670268" y="1379313"/>
                  </a:lnTo>
                  <a:lnTo>
                    <a:pt x="5726971" y="1419056"/>
                  </a:lnTo>
                  <a:lnTo>
                    <a:pt x="5783673" y="1426449"/>
                  </a:lnTo>
                  <a:lnTo>
                    <a:pt x="5840376" y="1370885"/>
                  </a:lnTo>
                  <a:lnTo>
                    <a:pt x="5897079" y="1315794"/>
                  </a:lnTo>
                  <a:lnTo>
                    <a:pt x="5953782" y="1260526"/>
                  </a:lnTo>
                  <a:lnTo>
                    <a:pt x="6010484" y="1212650"/>
                  </a:lnTo>
                  <a:lnTo>
                    <a:pt x="6067187" y="1151083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919665" y="2814978"/>
              <a:ext cx="6067187" cy="1721421"/>
            </a:xfrm>
            <a:custGeom>
              <a:avLst/>
              <a:pathLst>
                <a:path w="6067187" h="1721421">
                  <a:moveTo>
                    <a:pt x="0" y="514862"/>
                  </a:moveTo>
                  <a:lnTo>
                    <a:pt x="56702" y="526927"/>
                  </a:lnTo>
                  <a:lnTo>
                    <a:pt x="113405" y="531303"/>
                  </a:lnTo>
                  <a:lnTo>
                    <a:pt x="170108" y="543812"/>
                  </a:lnTo>
                  <a:lnTo>
                    <a:pt x="226810" y="562471"/>
                  </a:lnTo>
                  <a:lnTo>
                    <a:pt x="283513" y="584590"/>
                  </a:lnTo>
                  <a:lnTo>
                    <a:pt x="340216" y="550406"/>
                  </a:lnTo>
                  <a:lnTo>
                    <a:pt x="396918" y="561584"/>
                  </a:lnTo>
                  <a:lnTo>
                    <a:pt x="453621" y="537454"/>
                  </a:lnTo>
                  <a:lnTo>
                    <a:pt x="510324" y="546946"/>
                  </a:lnTo>
                  <a:lnTo>
                    <a:pt x="567026" y="537750"/>
                  </a:lnTo>
                  <a:lnTo>
                    <a:pt x="623729" y="541801"/>
                  </a:lnTo>
                  <a:lnTo>
                    <a:pt x="680432" y="538489"/>
                  </a:lnTo>
                  <a:lnTo>
                    <a:pt x="737134" y="531480"/>
                  </a:lnTo>
                  <a:lnTo>
                    <a:pt x="793837" y="517819"/>
                  </a:lnTo>
                  <a:lnTo>
                    <a:pt x="850540" y="525418"/>
                  </a:lnTo>
                  <a:lnTo>
                    <a:pt x="907242" y="503240"/>
                  </a:lnTo>
                  <a:lnTo>
                    <a:pt x="963945" y="487479"/>
                  </a:lnTo>
                  <a:lnTo>
                    <a:pt x="1020648" y="460392"/>
                  </a:lnTo>
                  <a:lnTo>
                    <a:pt x="1077351" y="465892"/>
                  </a:lnTo>
                  <a:lnTo>
                    <a:pt x="1134053" y="475473"/>
                  </a:lnTo>
                  <a:lnTo>
                    <a:pt x="1190756" y="470801"/>
                  </a:lnTo>
                  <a:lnTo>
                    <a:pt x="1247459" y="451786"/>
                  </a:lnTo>
                  <a:lnTo>
                    <a:pt x="1304161" y="432624"/>
                  </a:lnTo>
                  <a:lnTo>
                    <a:pt x="1360864" y="389539"/>
                  </a:lnTo>
                  <a:lnTo>
                    <a:pt x="1417567" y="323832"/>
                  </a:lnTo>
                  <a:lnTo>
                    <a:pt x="1474269" y="262946"/>
                  </a:lnTo>
                  <a:lnTo>
                    <a:pt x="1530972" y="146228"/>
                  </a:lnTo>
                  <a:lnTo>
                    <a:pt x="1587675" y="121625"/>
                  </a:lnTo>
                  <a:lnTo>
                    <a:pt x="1644377" y="83745"/>
                  </a:lnTo>
                  <a:lnTo>
                    <a:pt x="1701080" y="33474"/>
                  </a:lnTo>
                  <a:lnTo>
                    <a:pt x="1757783" y="53760"/>
                  </a:lnTo>
                  <a:lnTo>
                    <a:pt x="1814485" y="75347"/>
                  </a:lnTo>
                  <a:lnTo>
                    <a:pt x="1871188" y="36165"/>
                  </a:lnTo>
                  <a:lnTo>
                    <a:pt x="1927891" y="111542"/>
                  </a:lnTo>
                  <a:lnTo>
                    <a:pt x="1984594" y="106041"/>
                  </a:lnTo>
                  <a:lnTo>
                    <a:pt x="2041296" y="108230"/>
                  </a:lnTo>
                  <a:lnTo>
                    <a:pt x="2097999" y="94450"/>
                  </a:lnTo>
                  <a:lnTo>
                    <a:pt x="2154702" y="49945"/>
                  </a:lnTo>
                  <a:lnTo>
                    <a:pt x="2211404" y="28890"/>
                  </a:lnTo>
                  <a:lnTo>
                    <a:pt x="2268107" y="32439"/>
                  </a:lnTo>
                  <a:lnTo>
                    <a:pt x="2324810" y="0"/>
                  </a:lnTo>
                  <a:lnTo>
                    <a:pt x="2381512" y="5884"/>
                  </a:lnTo>
                  <a:lnTo>
                    <a:pt x="2438215" y="16530"/>
                  </a:lnTo>
                  <a:lnTo>
                    <a:pt x="2494918" y="65854"/>
                  </a:lnTo>
                  <a:lnTo>
                    <a:pt x="2551620" y="103883"/>
                  </a:lnTo>
                  <a:lnTo>
                    <a:pt x="2608323" y="132478"/>
                  </a:lnTo>
                  <a:lnTo>
                    <a:pt x="2665026" y="198954"/>
                  </a:lnTo>
                  <a:lnTo>
                    <a:pt x="2721728" y="237810"/>
                  </a:lnTo>
                  <a:lnTo>
                    <a:pt x="2778431" y="256972"/>
                  </a:lnTo>
                  <a:lnTo>
                    <a:pt x="2835134" y="296154"/>
                  </a:lnTo>
                  <a:lnTo>
                    <a:pt x="2891836" y="329954"/>
                  </a:lnTo>
                  <a:lnTo>
                    <a:pt x="2948539" y="386996"/>
                  </a:lnTo>
                  <a:lnTo>
                    <a:pt x="3005242" y="505369"/>
                  </a:lnTo>
                  <a:lnTo>
                    <a:pt x="3061945" y="612742"/>
                  </a:lnTo>
                  <a:lnTo>
                    <a:pt x="3118647" y="755422"/>
                  </a:lnTo>
                  <a:lnTo>
                    <a:pt x="3175350" y="872908"/>
                  </a:lnTo>
                  <a:lnTo>
                    <a:pt x="3232053" y="976732"/>
                  </a:lnTo>
                  <a:lnTo>
                    <a:pt x="3288755" y="1120122"/>
                  </a:lnTo>
                  <a:lnTo>
                    <a:pt x="3345458" y="1264695"/>
                  </a:lnTo>
                  <a:lnTo>
                    <a:pt x="3402161" y="1362960"/>
                  </a:lnTo>
                  <a:lnTo>
                    <a:pt x="3458863" y="1398948"/>
                  </a:lnTo>
                  <a:lnTo>
                    <a:pt x="3515566" y="1457114"/>
                  </a:lnTo>
                  <a:lnTo>
                    <a:pt x="3572269" y="1517912"/>
                  </a:lnTo>
                  <a:lnTo>
                    <a:pt x="3628971" y="1571850"/>
                  </a:lnTo>
                  <a:lnTo>
                    <a:pt x="3685674" y="1594709"/>
                  </a:lnTo>
                  <a:lnTo>
                    <a:pt x="3742377" y="1586103"/>
                  </a:lnTo>
                  <a:lnTo>
                    <a:pt x="3799079" y="1612510"/>
                  </a:lnTo>
                  <a:lnTo>
                    <a:pt x="3855782" y="1610411"/>
                  </a:lnTo>
                  <a:lnTo>
                    <a:pt x="3912485" y="1612303"/>
                  </a:lnTo>
                  <a:lnTo>
                    <a:pt x="3969188" y="1609819"/>
                  </a:lnTo>
                  <a:lnTo>
                    <a:pt x="4025890" y="1621204"/>
                  </a:lnTo>
                  <a:lnTo>
                    <a:pt x="4082593" y="1625729"/>
                  </a:lnTo>
                  <a:lnTo>
                    <a:pt x="4139296" y="1628981"/>
                  </a:lnTo>
                  <a:lnTo>
                    <a:pt x="4195998" y="1619400"/>
                  </a:lnTo>
                  <a:lnTo>
                    <a:pt x="4252701" y="1608370"/>
                  </a:lnTo>
                  <a:lnTo>
                    <a:pt x="4309404" y="1600741"/>
                  </a:lnTo>
                  <a:lnTo>
                    <a:pt x="4366106" y="1590184"/>
                  </a:lnTo>
                  <a:lnTo>
                    <a:pt x="4422809" y="1562358"/>
                  </a:lnTo>
                  <a:lnTo>
                    <a:pt x="4479512" y="1531633"/>
                  </a:lnTo>
                  <a:lnTo>
                    <a:pt x="4536214" y="1595980"/>
                  </a:lnTo>
                  <a:lnTo>
                    <a:pt x="4592917" y="1657163"/>
                  </a:lnTo>
                  <a:lnTo>
                    <a:pt x="4649620" y="1676857"/>
                  </a:lnTo>
                  <a:lnTo>
                    <a:pt x="4706322" y="1685788"/>
                  </a:lnTo>
                  <a:lnTo>
                    <a:pt x="4763025" y="1681263"/>
                  </a:lnTo>
                  <a:lnTo>
                    <a:pt x="4819728" y="1681648"/>
                  </a:lnTo>
                  <a:lnTo>
                    <a:pt x="4876431" y="1721421"/>
                  </a:lnTo>
                  <a:lnTo>
                    <a:pt x="4933133" y="1685521"/>
                  </a:lnTo>
                  <a:lnTo>
                    <a:pt x="4989836" y="1608489"/>
                  </a:lnTo>
                  <a:lnTo>
                    <a:pt x="5046539" y="1565492"/>
                  </a:lnTo>
                  <a:lnTo>
                    <a:pt x="5103241" y="1534088"/>
                  </a:lnTo>
                  <a:lnTo>
                    <a:pt x="5159944" y="1510165"/>
                  </a:lnTo>
                  <a:lnTo>
                    <a:pt x="5216647" y="1489790"/>
                  </a:lnTo>
                  <a:lnTo>
                    <a:pt x="5273349" y="1417726"/>
                  </a:lnTo>
                  <a:lnTo>
                    <a:pt x="5330052" y="1297431"/>
                  </a:lnTo>
                  <a:lnTo>
                    <a:pt x="5386755" y="1252453"/>
                  </a:lnTo>
                  <a:lnTo>
                    <a:pt x="5443457" y="1285573"/>
                  </a:lnTo>
                  <a:lnTo>
                    <a:pt x="5500160" y="1289210"/>
                  </a:lnTo>
                  <a:lnTo>
                    <a:pt x="5556863" y="1268687"/>
                  </a:lnTo>
                  <a:lnTo>
                    <a:pt x="5613565" y="1261206"/>
                  </a:lnTo>
                  <a:lnTo>
                    <a:pt x="5670268" y="1316001"/>
                  </a:lnTo>
                  <a:lnTo>
                    <a:pt x="5726971" y="1430234"/>
                  </a:lnTo>
                  <a:lnTo>
                    <a:pt x="5783673" y="1427070"/>
                  </a:lnTo>
                  <a:lnTo>
                    <a:pt x="5840376" y="1405128"/>
                  </a:lnTo>
                  <a:lnTo>
                    <a:pt x="5897079" y="1373576"/>
                  </a:lnTo>
                  <a:lnTo>
                    <a:pt x="5953782" y="1344301"/>
                  </a:lnTo>
                  <a:lnTo>
                    <a:pt x="6010484" y="1290659"/>
                  </a:lnTo>
                  <a:lnTo>
                    <a:pt x="6067187" y="1218978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19665" y="3051014"/>
              <a:ext cx="6067187" cy="1845530"/>
            </a:xfrm>
            <a:custGeom>
              <a:avLst/>
              <a:pathLst>
                <a:path w="6067187" h="1845530">
                  <a:moveTo>
                    <a:pt x="0" y="314606"/>
                  </a:moveTo>
                  <a:lnTo>
                    <a:pt x="56702" y="341723"/>
                  </a:lnTo>
                  <a:lnTo>
                    <a:pt x="113405" y="366740"/>
                  </a:lnTo>
                  <a:lnTo>
                    <a:pt x="170108" y="384571"/>
                  </a:lnTo>
                  <a:lnTo>
                    <a:pt x="226810" y="414379"/>
                  </a:lnTo>
                  <a:lnTo>
                    <a:pt x="283513" y="434192"/>
                  </a:lnTo>
                  <a:lnTo>
                    <a:pt x="340216" y="434399"/>
                  </a:lnTo>
                  <a:lnTo>
                    <a:pt x="396918" y="416715"/>
                  </a:lnTo>
                  <a:lnTo>
                    <a:pt x="453621" y="404266"/>
                  </a:lnTo>
                  <a:lnTo>
                    <a:pt x="510324" y="384542"/>
                  </a:lnTo>
                  <a:lnTo>
                    <a:pt x="567026" y="379278"/>
                  </a:lnTo>
                  <a:lnTo>
                    <a:pt x="623729" y="373926"/>
                  </a:lnTo>
                  <a:lnTo>
                    <a:pt x="680432" y="362452"/>
                  </a:lnTo>
                  <a:lnTo>
                    <a:pt x="737134" y="369875"/>
                  </a:lnTo>
                  <a:lnTo>
                    <a:pt x="793837" y="349677"/>
                  </a:lnTo>
                  <a:lnTo>
                    <a:pt x="850540" y="337405"/>
                  </a:lnTo>
                  <a:lnTo>
                    <a:pt x="907242" y="339091"/>
                  </a:lnTo>
                  <a:lnTo>
                    <a:pt x="963945" y="355326"/>
                  </a:lnTo>
                  <a:lnTo>
                    <a:pt x="1020648" y="344946"/>
                  </a:lnTo>
                  <a:lnTo>
                    <a:pt x="1077351" y="347548"/>
                  </a:lnTo>
                  <a:lnTo>
                    <a:pt x="1134053" y="352073"/>
                  </a:lnTo>
                  <a:lnTo>
                    <a:pt x="1190756" y="368012"/>
                  </a:lnTo>
                  <a:lnTo>
                    <a:pt x="1247459" y="364522"/>
                  </a:lnTo>
                  <a:lnTo>
                    <a:pt x="1304161" y="359643"/>
                  </a:lnTo>
                  <a:lnTo>
                    <a:pt x="1360864" y="325311"/>
                  </a:lnTo>
                  <a:lnTo>
                    <a:pt x="1417567" y="280806"/>
                  </a:lnTo>
                  <a:lnTo>
                    <a:pt x="1474269" y="204809"/>
                  </a:lnTo>
                  <a:lnTo>
                    <a:pt x="1530972" y="141763"/>
                  </a:lnTo>
                  <a:lnTo>
                    <a:pt x="1587675" y="99920"/>
                  </a:lnTo>
                  <a:lnTo>
                    <a:pt x="1644377" y="70201"/>
                  </a:lnTo>
                  <a:lnTo>
                    <a:pt x="1701080" y="42316"/>
                  </a:lnTo>
                  <a:lnTo>
                    <a:pt x="1757783" y="57722"/>
                  </a:lnTo>
                  <a:lnTo>
                    <a:pt x="1814485" y="58994"/>
                  </a:lnTo>
                  <a:lnTo>
                    <a:pt x="1871188" y="71976"/>
                  </a:lnTo>
                  <a:lnTo>
                    <a:pt x="1927891" y="94183"/>
                  </a:lnTo>
                  <a:lnTo>
                    <a:pt x="1984594" y="93769"/>
                  </a:lnTo>
                  <a:lnTo>
                    <a:pt x="2041296" y="96519"/>
                  </a:lnTo>
                  <a:lnTo>
                    <a:pt x="2097999" y="91670"/>
                  </a:lnTo>
                  <a:lnTo>
                    <a:pt x="2154702" y="70260"/>
                  </a:lnTo>
                  <a:lnTo>
                    <a:pt x="2211404" y="50803"/>
                  </a:lnTo>
                  <a:lnTo>
                    <a:pt x="2268107" y="45362"/>
                  </a:lnTo>
                  <a:lnTo>
                    <a:pt x="2324810" y="63962"/>
                  </a:lnTo>
                  <a:lnTo>
                    <a:pt x="2381512" y="57663"/>
                  </a:lnTo>
                  <a:lnTo>
                    <a:pt x="2438215" y="0"/>
                  </a:lnTo>
                  <a:lnTo>
                    <a:pt x="2494918" y="22444"/>
                  </a:lnTo>
                  <a:lnTo>
                    <a:pt x="2551620" y="43262"/>
                  </a:lnTo>
                  <a:lnTo>
                    <a:pt x="2608323" y="111601"/>
                  </a:lnTo>
                  <a:lnTo>
                    <a:pt x="2665026" y="166603"/>
                  </a:lnTo>
                  <a:lnTo>
                    <a:pt x="2721728" y="176982"/>
                  </a:lnTo>
                  <a:lnTo>
                    <a:pt x="2778431" y="201408"/>
                  </a:lnTo>
                  <a:lnTo>
                    <a:pt x="2835134" y="225982"/>
                  </a:lnTo>
                  <a:lnTo>
                    <a:pt x="2891836" y="244966"/>
                  </a:lnTo>
                  <a:lnTo>
                    <a:pt x="2948539" y="294587"/>
                  </a:lnTo>
                  <a:lnTo>
                    <a:pt x="3005242" y="404443"/>
                  </a:lnTo>
                  <a:lnTo>
                    <a:pt x="3061945" y="532782"/>
                  </a:lnTo>
                  <a:lnTo>
                    <a:pt x="3118647" y="641869"/>
                  </a:lnTo>
                  <a:lnTo>
                    <a:pt x="3175350" y="783396"/>
                  </a:lnTo>
                  <a:lnTo>
                    <a:pt x="3232053" y="973184"/>
                  </a:lnTo>
                  <a:lnTo>
                    <a:pt x="3288755" y="1157530"/>
                  </a:lnTo>
                  <a:lnTo>
                    <a:pt x="3345458" y="1312630"/>
                  </a:lnTo>
                  <a:lnTo>
                    <a:pt x="3402161" y="1432186"/>
                  </a:lnTo>
                  <a:lnTo>
                    <a:pt x="3458863" y="1503423"/>
                  </a:lnTo>
                  <a:lnTo>
                    <a:pt x="3515566" y="1578149"/>
                  </a:lnTo>
                  <a:lnTo>
                    <a:pt x="3572269" y="1646783"/>
                  </a:lnTo>
                  <a:lnTo>
                    <a:pt x="3628971" y="1713111"/>
                  </a:lnTo>
                  <a:lnTo>
                    <a:pt x="3685674" y="1712401"/>
                  </a:lnTo>
                  <a:lnTo>
                    <a:pt x="3742377" y="1705955"/>
                  </a:lnTo>
                  <a:lnTo>
                    <a:pt x="3799079" y="1707700"/>
                  </a:lnTo>
                  <a:lnTo>
                    <a:pt x="3855782" y="1703737"/>
                  </a:lnTo>
                  <a:lnTo>
                    <a:pt x="3912485" y="1712461"/>
                  </a:lnTo>
                  <a:lnTo>
                    <a:pt x="3969188" y="1731475"/>
                  </a:lnTo>
                  <a:lnTo>
                    <a:pt x="4025890" y="1750578"/>
                  </a:lnTo>
                  <a:lnTo>
                    <a:pt x="4082593" y="1781184"/>
                  </a:lnTo>
                  <a:lnTo>
                    <a:pt x="4139296" y="1801263"/>
                  </a:lnTo>
                  <a:lnTo>
                    <a:pt x="4195998" y="1795792"/>
                  </a:lnTo>
                  <a:lnTo>
                    <a:pt x="4252701" y="1794816"/>
                  </a:lnTo>
                  <a:lnTo>
                    <a:pt x="4309404" y="1791800"/>
                  </a:lnTo>
                  <a:lnTo>
                    <a:pt x="4366106" y="1772667"/>
                  </a:lnTo>
                  <a:lnTo>
                    <a:pt x="4422809" y="1744604"/>
                  </a:lnTo>
                  <a:lnTo>
                    <a:pt x="4479512" y="1713910"/>
                  </a:lnTo>
                  <a:lnTo>
                    <a:pt x="4536214" y="1753771"/>
                  </a:lnTo>
                  <a:lnTo>
                    <a:pt x="4592917" y="1796176"/>
                  </a:lnTo>
                  <a:lnTo>
                    <a:pt x="4649620" y="1801943"/>
                  </a:lnTo>
                  <a:lnTo>
                    <a:pt x="4706322" y="1797477"/>
                  </a:lnTo>
                  <a:lnTo>
                    <a:pt x="4763025" y="1797448"/>
                  </a:lnTo>
                  <a:lnTo>
                    <a:pt x="4819728" y="1802889"/>
                  </a:lnTo>
                  <a:lnTo>
                    <a:pt x="4876431" y="1845530"/>
                  </a:lnTo>
                  <a:lnTo>
                    <a:pt x="4933133" y="1822554"/>
                  </a:lnTo>
                  <a:lnTo>
                    <a:pt x="4989836" y="1760395"/>
                  </a:lnTo>
                  <a:lnTo>
                    <a:pt x="5046539" y="1727246"/>
                  </a:lnTo>
                  <a:lnTo>
                    <a:pt x="5103241" y="1699656"/>
                  </a:lnTo>
                  <a:lnTo>
                    <a:pt x="5159944" y="1675940"/>
                  </a:lnTo>
                  <a:lnTo>
                    <a:pt x="5216647" y="1657754"/>
                  </a:lnTo>
                  <a:lnTo>
                    <a:pt x="5273349" y="1595241"/>
                  </a:lnTo>
                  <a:lnTo>
                    <a:pt x="5330052" y="1528115"/>
                  </a:lnTo>
                  <a:lnTo>
                    <a:pt x="5386755" y="1495882"/>
                  </a:lnTo>
                  <a:lnTo>
                    <a:pt x="5443457" y="1484497"/>
                  </a:lnTo>
                  <a:lnTo>
                    <a:pt x="5500160" y="1473822"/>
                  </a:lnTo>
                  <a:lnTo>
                    <a:pt x="5556863" y="1432866"/>
                  </a:lnTo>
                  <a:lnTo>
                    <a:pt x="5613565" y="1424024"/>
                  </a:lnTo>
                  <a:lnTo>
                    <a:pt x="5670268" y="1448509"/>
                  </a:lnTo>
                  <a:lnTo>
                    <a:pt x="5726971" y="1488312"/>
                  </a:lnTo>
                  <a:lnTo>
                    <a:pt x="5783673" y="1469298"/>
                  </a:lnTo>
                  <a:lnTo>
                    <a:pt x="5840376" y="1444074"/>
                  </a:lnTo>
                  <a:lnTo>
                    <a:pt x="5897079" y="1413467"/>
                  </a:lnTo>
                  <a:lnTo>
                    <a:pt x="5953782" y="1394039"/>
                  </a:lnTo>
                  <a:lnTo>
                    <a:pt x="6010484" y="1347820"/>
                  </a:lnTo>
                  <a:lnTo>
                    <a:pt x="6067187" y="1283266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751072" y="4043361"/>
              <a:ext cx="235780" cy="8640"/>
            </a:xfrm>
            <a:custGeom>
              <a:avLst/>
              <a:pathLst>
                <a:path w="235780" h="8640">
                  <a:moveTo>
                    <a:pt x="0" y="8640"/>
                  </a:moveTo>
                  <a:lnTo>
                    <a:pt x="235780" y="0"/>
                  </a:lnTo>
                </a:path>
              </a:pathLst>
            </a:custGeom>
            <a:ln w="1355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207666" y="3956150"/>
              <a:ext cx="543405" cy="191800"/>
            </a:xfrm>
            <a:custGeom>
              <a:avLst/>
              <a:pathLst>
                <a:path w="543405" h="191800">
                  <a:moveTo>
                    <a:pt x="27431" y="191800"/>
                  </a:moveTo>
                  <a:lnTo>
                    <a:pt x="515973" y="191800"/>
                  </a:lnTo>
                  <a:lnTo>
                    <a:pt x="514868" y="191778"/>
                  </a:lnTo>
                  <a:lnTo>
                    <a:pt x="519280" y="191600"/>
                  </a:lnTo>
                  <a:lnTo>
                    <a:pt x="523605" y="190717"/>
                  </a:lnTo>
                  <a:lnTo>
                    <a:pt x="527733" y="189152"/>
                  </a:lnTo>
                  <a:lnTo>
                    <a:pt x="531556" y="186944"/>
                  </a:lnTo>
                  <a:lnTo>
                    <a:pt x="534976" y="184152"/>
                  </a:lnTo>
                  <a:lnTo>
                    <a:pt x="537903" y="180848"/>
                  </a:lnTo>
                  <a:lnTo>
                    <a:pt x="540263" y="177117"/>
                  </a:lnTo>
                  <a:lnTo>
                    <a:pt x="541993" y="173055"/>
                  </a:lnTo>
                  <a:lnTo>
                    <a:pt x="543050" y="168769"/>
                  </a:lnTo>
                  <a:lnTo>
                    <a:pt x="543405" y="164368"/>
                  </a:lnTo>
                  <a:lnTo>
                    <a:pt x="543405" y="27431"/>
                  </a:lnTo>
                  <a:lnTo>
                    <a:pt x="543050" y="23031"/>
                  </a:lnTo>
                  <a:lnTo>
                    <a:pt x="541993" y="18745"/>
                  </a:lnTo>
                  <a:lnTo>
                    <a:pt x="540263" y="14683"/>
                  </a:lnTo>
                  <a:lnTo>
                    <a:pt x="537903" y="10952"/>
                  </a:lnTo>
                  <a:lnTo>
                    <a:pt x="534976" y="7647"/>
                  </a:lnTo>
                  <a:lnTo>
                    <a:pt x="531556" y="4855"/>
                  </a:lnTo>
                  <a:lnTo>
                    <a:pt x="527733" y="2648"/>
                  </a:lnTo>
                  <a:lnTo>
                    <a:pt x="523605" y="1083"/>
                  </a:lnTo>
                  <a:lnTo>
                    <a:pt x="519280" y="200"/>
                  </a:lnTo>
                  <a:lnTo>
                    <a:pt x="51597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253386" y="3998447"/>
              <a:ext cx="451965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Central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7842761" y="4153552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888481" y="4195918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7206827" y="4734894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252547" y="4778902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624583" y="3672770"/>
              <a:ext cx="636920" cy="191800"/>
            </a:xfrm>
            <a:custGeom>
              <a:avLst/>
              <a:pathLst>
                <a:path w="636920" h="191800">
                  <a:moveTo>
                    <a:pt x="27432" y="191800"/>
                  </a:moveTo>
                  <a:lnTo>
                    <a:pt x="609488" y="191800"/>
                  </a:lnTo>
                  <a:lnTo>
                    <a:pt x="608383" y="191778"/>
                  </a:lnTo>
                  <a:lnTo>
                    <a:pt x="612794" y="191600"/>
                  </a:lnTo>
                  <a:lnTo>
                    <a:pt x="617120" y="190717"/>
                  </a:lnTo>
                  <a:lnTo>
                    <a:pt x="621248" y="189152"/>
                  </a:lnTo>
                  <a:lnTo>
                    <a:pt x="625071" y="186944"/>
                  </a:lnTo>
                  <a:lnTo>
                    <a:pt x="628491" y="184152"/>
                  </a:lnTo>
                  <a:lnTo>
                    <a:pt x="631418" y="180848"/>
                  </a:lnTo>
                  <a:lnTo>
                    <a:pt x="633778" y="177117"/>
                  </a:lnTo>
                  <a:lnTo>
                    <a:pt x="635508" y="173055"/>
                  </a:lnTo>
                  <a:lnTo>
                    <a:pt x="636565" y="168769"/>
                  </a:lnTo>
                  <a:lnTo>
                    <a:pt x="636920" y="164368"/>
                  </a:lnTo>
                  <a:lnTo>
                    <a:pt x="636920" y="27431"/>
                  </a:lnTo>
                  <a:lnTo>
                    <a:pt x="636565" y="23031"/>
                  </a:lnTo>
                  <a:lnTo>
                    <a:pt x="635508" y="18745"/>
                  </a:lnTo>
                  <a:lnTo>
                    <a:pt x="633778" y="14683"/>
                  </a:lnTo>
                  <a:lnTo>
                    <a:pt x="631418" y="10952"/>
                  </a:lnTo>
                  <a:lnTo>
                    <a:pt x="628491" y="7647"/>
                  </a:lnTo>
                  <a:lnTo>
                    <a:pt x="625071" y="4855"/>
                  </a:lnTo>
                  <a:lnTo>
                    <a:pt x="621248" y="2648"/>
                  </a:lnTo>
                  <a:lnTo>
                    <a:pt x="617120" y="1083"/>
                  </a:lnTo>
                  <a:lnTo>
                    <a:pt x="612794" y="200"/>
                  </a:lnTo>
                  <a:lnTo>
                    <a:pt x="6094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670303" y="3716847"/>
              <a:ext cx="54548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Northern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115576" y="3825263"/>
              <a:ext cx="871276" cy="208693"/>
            </a:xfrm>
            <a:custGeom>
              <a:avLst/>
              <a:pathLst>
                <a:path w="871276" h="208693">
                  <a:moveTo>
                    <a:pt x="0" y="0"/>
                  </a:moveTo>
                  <a:lnTo>
                    <a:pt x="871276" y="208693"/>
                  </a:lnTo>
                </a:path>
              </a:pathLst>
            </a:custGeom>
            <a:ln w="13550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455106" y="3717128"/>
              <a:ext cx="660470" cy="191800"/>
            </a:xfrm>
            <a:custGeom>
              <a:avLst/>
              <a:pathLst>
                <a:path w="660470" h="191800">
                  <a:moveTo>
                    <a:pt x="27432" y="191800"/>
                  </a:moveTo>
                  <a:lnTo>
                    <a:pt x="633038" y="191800"/>
                  </a:lnTo>
                  <a:lnTo>
                    <a:pt x="631933" y="191778"/>
                  </a:lnTo>
                  <a:lnTo>
                    <a:pt x="636344" y="191600"/>
                  </a:lnTo>
                  <a:lnTo>
                    <a:pt x="640670" y="190717"/>
                  </a:lnTo>
                  <a:lnTo>
                    <a:pt x="644798" y="189152"/>
                  </a:lnTo>
                  <a:lnTo>
                    <a:pt x="648621" y="186944"/>
                  </a:lnTo>
                  <a:lnTo>
                    <a:pt x="652041" y="184152"/>
                  </a:lnTo>
                  <a:lnTo>
                    <a:pt x="654968" y="180848"/>
                  </a:lnTo>
                  <a:lnTo>
                    <a:pt x="657328" y="177117"/>
                  </a:lnTo>
                  <a:lnTo>
                    <a:pt x="659058" y="173055"/>
                  </a:lnTo>
                  <a:lnTo>
                    <a:pt x="660115" y="168769"/>
                  </a:lnTo>
                  <a:lnTo>
                    <a:pt x="660470" y="164368"/>
                  </a:lnTo>
                  <a:lnTo>
                    <a:pt x="660470" y="27432"/>
                  </a:lnTo>
                  <a:lnTo>
                    <a:pt x="660115" y="23031"/>
                  </a:lnTo>
                  <a:lnTo>
                    <a:pt x="659058" y="18745"/>
                  </a:lnTo>
                  <a:lnTo>
                    <a:pt x="657328" y="14683"/>
                  </a:lnTo>
                  <a:lnTo>
                    <a:pt x="654968" y="10952"/>
                  </a:lnTo>
                  <a:lnTo>
                    <a:pt x="652041" y="7647"/>
                  </a:lnTo>
                  <a:lnTo>
                    <a:pt x="648621" y="4855"/>
                  </a:lnTo>
                  <a:lnTo>
                    <a:pt x="644798" y="2648"/>
                  </a:lnTo>
                  <a:lnTo>
                    <a:pt x="640670" y="1083"/>
                  </a:lnTo>
                  <a:lnTo>
                    <a:pt x="636344" y="200"/>
                  </a:lnTo>
                  <a:lnTo>
                    <a:pt x="63303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6500826" y="3759425"/>
              <a:ext cx="56903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Southern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7751156" y="4334281"/>
              <a:ext cx="235696" cy="80497"/>
            </a:xfrm>
            <a:custGeom>
              <a:avLst/>
              <a:pathLst>
                <a:path w="235696" h="80497">
                  <a:moveTo>
                    <a:pt x="0" y="80497"/>
                  </a:moveTo>
                  <a:lnTo>
                    <a:pt x="235696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161130" y="4358772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206850" y="4402849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208421" y="2648999"/>
              <a:ext cx="1871188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060251" y="4808085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60251" y="429059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60251" y="3774880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979025" y="3255603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9025" y="2738109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7405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18437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7622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7730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59079" y="1931667"/>
              <a:ext cx="411569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Driving Direction Requests by District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59079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259079" y="5615264"/>
              <a:ext cx="193126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78818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42651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49711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28515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656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5801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2895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44654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3819882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317434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0229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1373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4417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87073" y="3105179"/>
              <a:ext cx="6076084" cy="1228059"/>
            </a:xfrm>
            <a:custGeom>
              <a:avLst/>
              <a:pathLst>
                <a:path w="6076084" h="1228059">
                  <a:moveTo>
                    <a:pt x="0" y="69164"/>
                  </a:moveTo>
                  <a:lnTo>
                    <a:pt x="81014" y="69164"/>
                  </a:lnTo>
                  <a:lnTo>
                    <a:pt x="162028" y="69164"/>
                  </a:lnTo>
                  <a:lnTo>
                    <a:pt x="243043" y="69164"/>
                  </a:lnTo>
                  <a:lnTo>
                    <a:pt x="324057" y="69164"/>
                  </a:lnTo>
                  <a:lnTo>
                    <a:pt x="405072" y="69164"/>
                  </a:lnTo>
                  <a:lnTo>
                    <a:pt x="486086" y="26128"/>
                  </a:lnTo>
                  <a:lnTo>
                    <a:pt x="567101" y="27665"/>
                  </a:lnTo>
                  <a:lnTo>
                    <a:pt x="648115" y="26128"/>
                  </a:lnTo>
                  <a:lnTo>
                    <a:pt x="729130" y="36887"/>
                  </a:lnTo>
                  <a:lnTo>
                    <a:pt x="810144" y="38424"/>
                  </a:lnTo>
                  <a:lnTo>
                    <a:pt x="891159" y="39961"/>
                  </a:lnTo>
                  <a:lnTo>
                    <a:pt x="972173" y="38424"/>
                  </a:lnTo>
                  <a:lnTo>
                    <a:pt x="1053188" y="29202"/>
                  </a:lnTo>
                  <a:lnTo>
                    <a:pt x="1134202" y="23054"/>
                  </a:lnTo>
                  <a:lnTo>
                    <a:pt x="1215216" y="18443"/>
                  </a:lnTo>
                  <a:lnTo>
                    <a:pt x="1296231" y="23054"/>
                  </a:lnTo>
                  <a:lnTo>
                    <a:pt x="1377245" y="10758"/>
                  </a:lnTo>
                  <a:lnTo>
                    <a:pt x="1458260" y="6147"/>
                  </a:lnTo>
                  <a:lnTo>
                    <a:pt x="1539274" y="4610"/>
                  </a:lnTo>
                  <a:lnTo>
                    <a:pt x="1620289" y="1536"/>
                  </a:lnTo>
                  <a:lnTo>
                    <a:pt x="1701303" y="1536"/>
                  </a:lnTo>
                  <a:lnTo>
                    <a:pt x="1782318" y="0"/>
                  </a:lnTo>
                  <a:lnTo>
                    <a:pt x="1863332" y="10758"/>
                  </a:lnTo>
                  <a:lnTo>
                    <a:pt x="1944347" y="13832"/>
                  </a:lnTo>
                  <a:lnTo>
                    <a:pt x="2025361" y="16906"/>
                  </a:lnTo>
                  <a:lnTo>
                    <a:pt x="2106376" y="29202"/>
                  </a:lnTo>
                  <a:lnTo>
                    <a:pt x="2187390" y="44572"/>
                  </a:lnTo>
                  <a:lnTo>
                    <a:pt x="2268404" y="59942"/>
                  </a:lnTo>
                  <a:lnTo>
                    <a:pt x="2349419" y="73775"/>
                  </a:lnTo>
                  <a:lnTo>
                    <a:pt x="2430433" y="115274"/>
                  </a:lnTo>
                  <a:lnTo>
                    <a:pt x="2511448" y="159847"/>
                  </a:lnTo>
                  <a:lnTo>
                    <a:pt x="2592462" y="219790"/>
                  </a:lnTo>
                  <a:lnTo>
                    <a:pt x="2673477" y="282807"/>
                  </a:lnTo>
                  <a:lnTo>
                    <a:pt x="2754491" y="362731"/>
                  </a:lnTo>
                  <a:lnTo>
                    <a:pt x="2835506" y="450339"/>
                  </a:lnTo>
                  <a:lnTo>
                    <a:pt x="2916520" y="539485"/>
                  </a:lnTo>
                  <a:lnTo>
                    <a:pt x="2997535" y="653223"/>
                  </a:lnTo>
                  <a:lnTo>
                    <a:pt x="3078549" y="739295"/>
                  </a:lnTo>
                  <a:lnTo>
                    <a:pt x="3159564" y="828440"/>
                  </a:lnTo>
                  <a:lnTo>
                    <a:pt x="3240578" y="899142"/>
                  </a:lnTo>
                  <a:lnTo>
                    <a:pt x="3321592" y="914512"/>
                  </a:lnTo>
                  <a:lnTo>
                    <a:pt x="3402607" y="942178"/>
                  </a:lnTo>
                  <a:lnTo>
                    <a:pt x="3483621" y="954474"/>
                  </a:lnTo>
                  <a:lnTo>
                    <a:pt x="3564636" y="997510"/>
                  </a:lnTo>
                  <a:lnTo>
                    <a:pt x="3645650" y="1025176"/>
                  </a:lnTo>
                  <a:lnTo>
                    <a:pt x="3726665" y="1034398"/>
                  </a:lnTo>
                  <a:lnTo>
                    <a:pt x="3807679" y="1049768"/>
                  </a:lnTo>
                  <a:lnTo>
                    <a:pt x="3888694" y="1058990"/>
                  </a:lnTo>
                  <a:lnTo>
                    <a:pt x="3969708" y="1049768"/>
                  </a:lnTo>
                  <a:lnTo>
                    <a:pt x="4050723" y="1062064"/>
                  </a:lnTo>
                  <a:lnTo>
                    <a:pt x="4131737" y="1068212"/>
                  </a:lnTo>
                  <a:lnTo>
                    <a:pt x="4212752" y="1083582"/>
                  </a:lnTo>
                  <a:lnTo>
                    <a:pt x="4293766" y="1102026"/>
                  </a:lnTo>
                  <a:lnTo>
                    <a:pt x="4374780" y="1120470"/>
                  </a:lnTo>
                  <a:lnTo>
                    <a:pt x="4455795" y="1175801"/>
                  </a:lnTo>
                  <a:lnTo>
                    <a:pt x="4536809" y="1178875"/>
                  </a:lnTo>
                  <a:lnTo>
                    <a:pt x="4617824" y="1194245"/>
                  </a:lnTo>
                  <a:lnTo>
                    <a:pt x="4698838" y="1228059"/>
                  </a:lnTo>
                  <a:lnTo>
                    <a:pt x="4779853" y="1221911"/>
                  </a:lnTo>
                  <a:lnTo>
                    <a:pt x="4860867" y="1218837"/>
                  </a:lnTo>
                  <a:lnTo>
                    <a:pt x="4941882" y="1206541"/>
                  </a:lnTo>
                  <a:lnTo>
                    <a:pt x="5022896" y="1154283"/>
                  </a:lnTo>
                  <a:lnTo>
                    <a:pt x="5103911" y="1123544"/>
                  </a:lnTo>
                  <a:lnTo>
                    <a:pt x="5184925" y="1123544"/>
                  </a:lnTo>
                  <a:lnTo>
                    <a:pt x="5265940" y="1049768"/>
                  </a:lnTo>
                  <a:lnTo>
                    <a:pt x="5346954" y="1037472"/>
                  </a:lnTo>
                  <a:lnTo>
                    <a:pt x="5427968" y="1028250"/>
                  </a:lnTo>
                  <a:lnTo>
                    <a:pt x="5508983" y="1025176"/>
                  </a:lnTo>
                  <a:lnTo>
                    <a:pt x="5589997" y="994436"/>
                  </a:lnTo>
                  <a:lnTo>
                    <a:pt x="5671012" y="988288"/>
                  </a:lnTo>
                  <a:lnTo>
                    <a:pt x="5752026" y="979066"/>
                  </a:lnTo>
                  <a:lnTo>
                    <a:pt x="5833041" y="972918"/>
                  </a:lnTo>
                  <a:lnTo>
                    <a:pt x="5914055" y="969844"/>
                  </a:lnTo>
                  <a:lnTo>
                    <a:pt x="5995070" y="966770"/>
                  </a:lnTo>
                  <a:lnTo>
                    <a:pt x="6076084" y="951400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87073" y="3146678"/>
              <a:ext cx="6076084" cy="1576957"/>
            </a:xfrm>
            <a:custGeom>
              <a:avLst/>
              <a:pathLst>
                <a:path w="6076084" h="1576957">
                  <a:moveTo>
                    <a:pt x="0" y="27665"/>
                  </a:moveTo>
                  <a:lnTo>
                    <a:pt x="81014" y="27665"/>
                  </a:lnTo>
                  <a:lnTo>
                    <a:pt x="162028" y="27665"/>
                  </a:lnTo>
                  <a:lnTo>
                    <a:pt x="243043" y="27665"/>
                  </a:lnTo>
                  <a:lnTo>
                    <a:pt x="324057" y="27665"/>
                  </a:lnTo>
                  <a:lnTo>
                    <a:pt x="405072" y="27665"/>
                  </a:lnTo>
                  <a:lnTo>
                    <a:pt x="486086" y="0"/>
                  </a:lnTo>
                  <a:lnTo>
                    <a:pt x="567101" y="3073"/>
                  </a:lnTo>
                  <a:lnTo>
                    <a:pt x="648115" y="3073"/>
                  </a:lnTo>
                  <a:lnTo>
                    <a:pt x="729130" y="9221"/>
                  </a:lnTo>
                  <a:lnTo>
                    <a:pt x="810144" y="15369"/>
                  </a:lnTo>
                  <a:lnTo>
                    <a:pt x="891159" y="12295"/>
                  </a:lnTo>
                  <a:lnTo>
                    <a:pt x="972173" y="12295"/>
                  </a:lnTo>
                  <a:lnTo>
                    <a:pt x="1053188" y="12295"/>
                  </a:lnTo>
                  <a:lnTo>
                    <a:pt x="1134202" y="9221"/>
                  </a:lnTo>
                  <a:lnTo>
                    <a:pt x="1215216" y="12295"/>
                  </a:lnTo>
                  <a:lnTo>
                    <a:pt x="1296231" y="218253"/>
                  </a:lnTo>
                  <a:lnTo>
                    <a:pt x="1377245" y="205957"/>
                  </a:lnTo>
                  <a:lnTo>
                    <a:pt x="1458260" y="202883"/>
                  </a:lnTo>
                  <a:lnTo>
                    <a:pt x="1539274" y="202883"/>
                  </a:lnTo>
                  <a:lnTo>
                    <a:pt x="1620289" y="205957"/>
                  </a:lnTo>
                  <a:lnTo>
                    <a:pt x="1701303" y="190587"/>
                  </a:lnTo>
                  <a:lnTo>
                    <a:pt x="1782318" y="190587"/>
                  </a:lnTo>
                  <a:lnTo>
                    <a:pt x="1863332" y="27665"/>
                  </a:lnTo>
                  <a:lnTo>
                    <a:pt x="1944347" y="144477"/>
                  </a:lnTo>
                  <a:lnTo>
                    <a:pt x="2025361" y="212105"/>
                  </a:lnTo>
                  <a:lnTo>
                    <a:pt x="2106376" y="224401"/>
                  </a:lnTo>
                  <a:lnTo>
                    <a:pt x="2187390" y="310473"/>
                  </a:lnTo>
                  <a:lnTo>
                    <a:pt x="2268404" y="350435"/>
                  </a:lnTo>
                  <a:lnTo>
                    <a:pt x="2349419" y="451876"/>
                  </a:lnTo>
                  <a:lnTo>
                    <a:pt x="2430433" y="519504"/>
                  </a:lnTo>
                  <a:lnTo>
                    <a:pt x="2511448" y="537948"/>
                  </a:lnTo>
                  <a:lnTo>
                    <a:pt x="2592462" y="630168"/>
                  </a:lnTo>
                  <a:lnTo>
                    <a:pt x="2673477" y="780793"/>
                  </a:lnTo>
                  <a:lnTo>
                    <a:pt x="2754491" y="873013"/>
                  </a:lnTo>
                  <a:lnTo>
                    <a:pt x="2835506" y="977529"/>
                  </a:lnTo>
                  <a:lnTo>
                    <a:pt x="2916520" y="1045157"/>
                  </a:lnTo>
                  <a:lnTo>
                    <a:pt x="2997535" y="1100489"/>
                  </a:lnTo>
                  <a:lnTo>
                    <a:pt x="3078549" y="1146598"/>
                  </a:lnTo>
                  <a:lnTo>
                    <a:pt x="3159564" y="1168116"/>
                  </a:lnTo>
                  <a:lnTo>
                    <a:pt x="3240578" y="1189634"/>
                  </a:lnTo>
                  <a:lnTo>
                    <a:pt x="3321592" y="1201930"/>
                  </a:lnTo>
                  <a:lnTo>
                    <a:pt x="3402607" y="1217300"/>
                  </a:lnTo>
                  <a:lnTo>
                    <a:pt x="3483621" y="1229596"/>
                  </a:lnTo>
                  <a:lnTo>
                    <a:pt x="3564636" y="1244966"/>
                  </a:lnTo>
                  <a:lnTo>
                    <a:pt x="3645650" y="1257262"/>
                  </a:lnTo>
                  <a:lnTo>
                    <a:pt x="3726665" y="1269558"/>
                  </a:lnTo>
                  <a:lnTo>
                    <a:pt x="3807679" y="1272632"/>
                  </a:lnTo>
                  <a:lnTo>
                    <a:pt x="3888694" y="1266484"/>
                  </a:lnTo>
                  <a:lnTo>
                    <a:pt x="3969708" y="1254188"/>
                  </a:lnTo>
                  <a:lnTo>
                    <a:pt x="4050723" y="1257262"/>
                  </a:lnTo>
                  <a:lnTo>
                    <a:pt x="4131737" y="1257262"/>
                  </a:lnTo>
                  <a:lnTo>
                    <a:pt x="4212752" y="1263410"/>
                  </a:lnTo>
                  <a:lnTo>
                    <a:pt x="4293766" y="1334112"/>
                  </a:lnTo>
                  <a:lnTo>
                    <a:pt x="4374780" y="1432480"/>
                  </a:lnTo>
                  <a:lnTo>
                    <a:pt x="4455795" y="1450924"/>
                  </a:lnTo>
                  <a:lnTo>
                    <a:pt x="4536809" y="1460146"/>
                  </a:lnTo>
                  <a:lnTo>
                    <a:pt x="4617824" y="1484738"/>
                  </a:lnTo>
                  <a:lnTo>
                    <a:pt x="4698838" y="1509329"/>
                  </a:lnTo>
                  <a:lnTo>
                    <a:pt x="4779853" y="1558513"/>
                  </a:lnTo>
                  <a:lnTo>
                    <a:pt x="4860867" y="1576957"/>
                  </a:lnTo>
                  <a:lnTo>
                    <a:pt x="4941882" y="1478590"/>
                  </a:lnTo>
                  <a:lnTo>
                    <a:pt x="5022896" y="1444776"/>
                  </a:lnTo>
                  <a:lnTo>
                    <a:pt x="5103911" y="1414036"/>
                  </a:lnTo>
                  <a:lnTo>
                    <a:pt x="5184925" y="1371000"/>
                  </a:lnTo>
                  <a:lnTo>
                    <a:pt x="5265940" y="1324890"/>
                  </a:lnTo>
                  <a:lnTo>
                    <a:pt x="5346954" y="1244966"/>
                  </a:lnTo>
                  <a:lnTo>
                    <a:pt x="5427968" y="1125080"/>
                  </a:lnTo>
                  <a:lnTo>
                    <a:pt x="5508983" y="1094341"/>
                  </a:lnTo>
                  <a:lnTo>
                    <a:pt x="5589997" y="1078971"/>
                  </a:lnTo>
                  <a:lnTo>
                    <a:pt x="5671012" y="1066675"/>
                  </a:lnTo>
                  <a:lnTo>
                    <a:pt x="5752026" y="1048231"/>
                  </a:lnTo>
                  <a:lnTo>
                    <a:pt x="5833041" y="1032861"/>
                  </a:lnTo>
                  <a:lnTo>
                    <a:pt x="5914055" y="1063601"/>
                  </a:lnTo>
                  <a:lnTo>
                    <a:pt x="5995070" y="1177338"/>
                  </a:lnTo>
                  <a:lnTo>
                    <a:pt x="6076084" y="1165042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87073" y="2759355"/>
              <a:ext cx="6076084" cy="2207126"/>
            </a:xfrm>
            <a:custGeom>
              <a:avLst/>
              <a:pathLst>
                <a:path w="6076084" h="2207126">
                  <a:moveTo>
                    <a:pt x="0" y="414988"/>
                  </a:moveTo>
                  <a:lnTo>
                    <a:pt x="81014" y="414988"/>
                  </a:lnTo>
                  <a:lnTo>
                    <a:pt x="162028" y="414988"/>
                  </a:lnTo>
                  <a:lnTo>
                    <a:pt x="243043" y="414988"/>
                  </a:lnTo>
                  <a:lnTo>
                    <a:pt x="324057" y="414988"/>
                  </a:lnTo>
                  <a:lnTo>
                    <a:pt x="405072" y="414988"/>
                  </a:lnTo>
                  <a:lnTo>
                    <a:pt x="486086" y="95293"/>
                  </a:lnTo>
                  <a:lnTo>
                    <a:pt x="567101" y="95293"/>
                  </a:lnTo>
                  <a:lnTo>
                    <a:pt x="648115" y="95293"/>
                  </a:lnTo>
                  <a:lnTo>
                    <a:pt x="729130" y="89145"/>
                  </a:lnTo>
                  <a:lnTo>
                    <a:pt x="810144" y="89145"/>
                  </a:lnTo>
                  <a:lnTo>
                    <a:pt x="891159" y="82997"/>
                  </a:lnTo>
                  <a:lnTo>
                    <a:pt x="972173" y="79923"/>
                  </a:lnTo>
                  <a:lnTo>
                    <a:pt x="1053188" y="73775"/>
                  </a:lnTo>
                  <a:lnTo>
                    <a:pt x="1134202" y="67627"/>
                  </a:lnTo>
                  <a:lnTo>
                    <a:pt x="1215216" y="61479"/>
                  </a:lnTo>
                  <a:lnTo>
                    <a:pt x="1296231" y="58405"/>
                  </a:lnTo>
                  <a:lnTo>
                    <a:pt x="1377245" y="55331"/>
                  </a:lnTo>
                  <a:lnTo>
                    <a:pt x="1458260" y="55331"/>
                  </a:lnTo>
                  <a:lnTo>
                    <a:pt x="1539274" y="49183"/>
                  </a:lnTo>
                  <a:lnTo>
                    <a:pt x="1620289" y="30739"/>
                  </a:lnTo>
                  <a:lnTo>
                    <a:pt x="1701303" y="36887"/>
                  </a:lnTo>
                  <a:lnTo>
                    <a:pt x="1782318" y="27665"/>
                  </a:lnTo>
                  <a:lnTo>
                    <a:pt x="1863332" y="58405"/>
                  </a:lnTo>
                  <a:lnTo>
                    <a:pt x="1944347" y="55331"/>
                  </a:lnTo>
                  <a:lnTo>
                    <a:pt x="2025361" y="52257"/>
                  </a:lnTo>
                  <a:lnTo>
                    <a:pt x="2106376" y="55331"/>
                  </a:lnTo>
                  <a:lnTo>
                    <a:pt x="2187390" y="55331"/>
                  </a:lnTo>
                  <a:lnTo>
                    <a:pt x="2268404" y="55331"/>
                  </a:lnTo>
                  <a:lnTo>
                    <a:pt x="2349419" y="46109"/>
                  </a:lnTo>
                  <a:lnTo>
                    <a:pt x="2430433" y="0"/>
                  </a:lnTo>
                  <a:lnTo>
                    <a:pt x="2511448" y="0"/>
                  </a:lnTo>
                  <a:lnTo>
                    <a:pt x="2592462" y="9221"/>
                  </a:lnTo>
                  <a:lnTo>
                    <a:pt x="2673477" y="24591"/>
                  </a:lnTo>
                  <a:lnTo>
                    <a:pt x="2754491" y="64553"/>
                  </a:lnTo>
                  <a:lnTo>
                    <a:pt x="2835506" y="95293"/>
                  </a:lnTo>
                  <a:lnTo>
                    <a:pt x="2916520" y="104515"/>
                  </a:lnTo>
                  <a:lnTo>
                    <a:pt x="2997535" y="129107"/>
                  </a:lnTo>
                  <a:lnTo>
                    <a:pt x="3078549" y="212105"/>
                  </a:lnTo>
                  <a:lnTo>
                    <a:pt x="3159564" y="227475"/>
                  </a:lnTo>
                  <a:lnTo>
                    <a:pt x="3240578" y="230549"/>
                  </a:lnTo>
                  <a:lnTo>
                    <a:pt x="3321592" y="236697"/>
                  </a:lnTo>
                  <a:lnTo>
                    <a:pt x="3402607" y="255141"/>
                  </a:lnTo>
                  <a:lnTo>
                    <a:pt x="3483621" y="258215"/>
                  </a:lnTo>
                  <a:lnTo>
                    <a:pt x="3564636" y="264363"/>
                  </a:lnTo>
                  <a:lnTo>
                    <a:pt x="3645650" y="273585"/>
                  </a:lnTo>
                  <a:lnTo>
                    <a:pt x="3726665" y="258215"/>
                  </a:lnTo>
                  <a:lnTo>
                    <a:pt x="3807679" y="190587"/>
                  </a:lnTo>
                  <a:lnTo>
                    <a:pt x="3888694" y="169069"/>
                  </a:lnTo>
                  <a:lnTo>
                    <a:pt x="3969708" y="162921"/>
                  </a:lnTo>
                  <a:lnTo>
                    <a:pt x="4050723" y="175217"/>
                  </a:lnTo>
                  <a:lnTo>
                    <a:pt x="4131737" y="162921"/>
                  </a:lnTo>
                  <a:lnTo>
                    <a:pt x="4212752" y="153699"/>
                  </a:lnTo>
                  <a:lnTo>
                    <a:pt x="4293766" y="144477"/>
                  </a:lnTo>
                  <a:lnTo>
                    <a:pt x="4374780" y="165995"/>
                  </a:lnTo>
                  <a:lnTo>
                    <a:pt x="4455795" y="165995"/>
                  </a:lnTo>
                  <a:lnTo>
                    <a:pt x="4536809" y="165995"/>
                  </a:lnTo>
                  <a:lnTo>
                    <a:pt x="4617824" y="187513"/>
                  </a:lnTo>
                  <a:lnTo>
                    <a:pt x="4698838" y="190587"/>
                  </a:lnTo>
                  <a:lnTo>
                    <a:pt x="4779853" y="190587"/>
                  </a:lnTo>
                  <a:lnTo>
                    <a:pt x="4860867" y="196735"/>
                  </a:lnTo>
                  <a:lnTo>
                    <a:pt x="4941882" y="175217"/>
                  </a:lnTo>
                  <a:lnTo>
                    <a:pt x="5022896" y="178291"/>
                  </a:lnTo>
                  <a:lnTo>
                    <a:pt x="5103911" y="196735"/>
                  </a:lnTo>
                  <a:lnTo>
                    <a:pt x="5184925" y="199809"/>
                  </a:lnTo>
                  <a:lnTo>
                    <a:pt x="5265940" y="209031"/>
                  </a:lnTo>
                  <a:lnTo>
                    <a:pt x="5346954" y="218253"/>
                  </a:lnTo>
                  <a:lnTo>
                    <a:pt x="5427968" y="227475"/>
                  </a:lnTo>
                  <a:lnTo>
                    <a:pt x="5508983" y="245919"/>
                  </a:lnTo>
                  <a:lnTo>
                    <a:pt x="5589997" y="279733"/>
                  </a:lnTo>
                  <a:lnTo>
                    <a:pt x="5671012" y="304325"/>
                  </a:lnTo>
                  <a:lnTo>
                    <a:pt x="5752026" y="313547"/>
                  </a:lnTo>
                  <a:lnTo>
                    <a:pt x="5833041" y="325843"/>
                  </a:lnTo>
                  <a:lnTo>
                    <a:pt x="5914055" y="301251"/>
                  </a:lnTo>
                  <a:lnTo>
                    <a:pt x="5995070" y="264363"/>
                  </a:lnTo>
                  <a:lnTo>
                    <a:pt x="6076084" y="233623"/>
                  </a:lnTo>
                  <a:lnTo>
                    <a:pt x="6076084" y="2004242"/>
                  </a:lnTo>
                  <a:lnTo>
                    <a:pt x="5995070" y="2013464"/>
                  </a:lnTo>
                  <a:lnTo>
                    <a:pt x="5914055" y="2019612"/>
                  </a:lnTo>
                  <a:lnTo>
                    <a:pt x="5833041" y="2025760"/>
                  </a:lnTo>
                  <a:lnTo>
                    <a:pt x="5752026" y="2028834"/>
                  </a:lnTo>
                  <a:lnTo>
                    <a:pt x="5671012" y="2022686"/>
                  </a:lnTo>
                  <a:lnTo>
                    <a:pt x="5589997" y="2022686"/>
                  </a:lnTo>
                  <a:lnTo>
                    <a:pt x="5508983" y="2025760"/>
                  </a:lnTo>
                  <a:lnTo>
                    <a:pt x="5427968" y="2028834"/>
                  </a:lnTo>
                  <a:lnTo>
                    <a:pt x="5346954" y="2034982"/>
                  </a:lnTo>
                  <a:lnTo>
                    <a:pt x="5265940" y="2041130"/>
                  </a:lnTo>
                  <a:lnTo>
                    <a:pt x="5184925" y="2053426"/>
                  </a:lnTo>
                  <a:lnTo>
                    <a:pt x="5103911" y="2059574"/>
                  </a:lnTo>
                  <a:lnTo>
                    <a:pt x="5022896" y="2071870"/>
                  </a:lnTo>
                  <a:lnTo>
                    <a:pt x="4941882" y="2081092"/>
                  </a:lnTo>
                  <a:lnTo>
                    <a:pt x="4860867" y="2087240"/>
                  </a:lnTo>
                  <a:lnTo>
                    <a:pt x="4779853" y="2108758"/>
                  </a:lnTo>
                  <a:lnTo>
                    <a:pt x="4698838" y="2127202"/>
                  </a:lnTo>
                  <a:lnTo>
                    <a:pt x="4617824" y="2111832"/>
                  </a:lnTo>
                  <a:lnTo>
                    <a:pt x="4536809" y="2127202"/>
                  </a:lnTo>
                  <a:lnTo>
                    <a:pt x="4455795" y="2173312"/>
                  </a:lnTo>
                  <a:lnTo>
                    <a:pt x="4374780" y="2114906"/>
                  </a:lnTo>
                  <a:lnTo>
                    <a:pt x="4293766" y="2117980"/>
                  </a:lnTo>
                  <a:lnTo>
                    <a:pt x="4212752" y="2124128"/>
                  </a:lnTo>
                  <a:lnTo>
                    <a:pt x="4131737" y="2133350"/>
                  </a:lnTo>
                  <a:lnTo>
                    <a:pt x="4050723" y="2142572"/>
                  </a:lnTo>
                  <a:lnTo>
                    <a:pt x="3969708" y="2142572"/>
                  </a:lnTo>
                  <a:lnTo>
                    <a:pt x="3888694" y="2167164"/>
                  </a:lnTo>
                  <a:lnTo>
                    <a:pt x="3807679" y="2179460"/>
                  </a:lnTo>
                  <a:lnTo>
                    <a:pt x="3726665" y="2191756"/>
                  </a:lnTo>
                  <a:lnTo>
                    <a:pt x="3645650" y="2207126"/>
                  </a:lnTo>
                  <a:lnTo>
                    <a:pt x="3564636" y="2207126"/>
                  </a:lnTo>
                  <a:lnTo>
                    <a:pt x="3483621" y="2197904"/>
                  </a:lnTo>
                  <a:lnTo>
                    <a:pt x="3402607" y="2176386"/>
                  </a:lnTo>
                  <a:lnTo>
                    <a:pt x="3321592" y="2121054"/>
                  </a:lnTo>
                  <a:lnTo>
                    <a:pt x="3240578" y="2068796"/>
                  </a:lnTo>
                  <a:lnTo>
                    <a:pt x="3159564" y="2050352"/>
                  </a:lnTo>
                  <a:lnTo>
                    <a:pt x="3078549" y="2025760"/>
                  </a:lnTo>
                  <a:lnTo>
                    <a:pt x="2997535" y="1970428"/>
                  </a:lnTo>
                  <a:lnTo>
                    <a:pt x="2916520" y="1844395"/>
                  </a:lnTo>
                  <a:lnTo>
                    <a:pt x="2835506" y="1718361"/>
                  </a:lnTo>
                  <a:lnTo>
                    <a:pt x="2754491" y="1702991"/>
                  </a:lnTo>
                  <a:lnTo>
                    <a:pt x="2673477" y="1672251"/>
                  </a:lnTo>
                  <a:lnTo>
                    <a:pt x="2592462" y="1623067"/>
                  </a:lnTo>
                  <a:lnTo>
                    <a:pt x="2511448" y="1549291"/>
                  </a:lnTo>
                  <a:lnTo>
                    <a:pt x="2430433" y="1457072"/>
                  </a:lnTo>
                  <a:lnTo>
                    <a:pt x="2349419" y="1352556"/>
                  </a:lnTo>
                  <a:lnTo>
                    <a:pt x="2268404" y="1214226"/>
                  </a:lnTo>
                  <a:lnTo>
                    <a:pt x="2187390" y="1082045"/>
                  </a:lnTo>
                  <a:lnTo>
                    <a:pt x="2106376" y="971381"/>
                  </a:lnTo>
                  <a:lnTo>
                    <a:pt x="2025361" y="876087"/>
                  </a:lnTo>
                  <a:lnTo>
                    <a:pt x="1944347" y="786941"/>
                  </a:lnTo>
                  <a:lnTo>
                    <a:pt x="1863332" y="716240"/>
                  </a:lnTo>
                  <a:lnTo>
                    <a:pt x="1782318" y="676278"/>
                  </a:lnTo>
                  <a:lnTo>
                    <a:pt x="1701303" y="676278"/>
                  </a:lnTo>
                  <a:lnTo>
                    <a:pt x="1620289" y="682426"/>
                  </a:lnTo>
                  <a:lnTo>
                    <a:pt x="1539274" y="697796"/>
                  </a:lnTo>
                  <a:lnTo>
                    <a:pt x="1458260" y="750053"/>
                  </a:lnTo>
                  <a:lnTo>
                    <a:pt x="1377245" y="940641"/>
                  </a:lnTo>
                  <a:lnTo>
                    <a:pt x="1296231" y="1125080"/>
                  </a:lnTo>
                  <a:lnTo>
                    <a:pt x="1215216" y="1300298"/>
                  </a:lnTo>
                  <a:lnTo>
                    <a:pt x="1134202" y="1297224"/>
                  </a:lnTo>
                  <a:lnTo>
                    <a:pt x="1053188" y="1266484"/>
                  </a:lnTo>
                  <a:lnTo>
                    <a:pt x="972173" y="1214226"/>
                  </a:lnTo>
                  <a:lnTo>
                    <a:pt x="891159" y="1146598"/>
                  </a:lnTo>
                  <a:lnTo>
                    <a:pt x="810144" y="977529"/>
                  </a:lnTo>
                  <a:lnTo>
                    <a:pt x="729130" y="817681"/>
                  </a:lnTo>
                  <a:lnTo>
                    <a:pt x="648115" y="796163"/>
                  </a:lnTo>
                  <a:lnTo>
                    <a:pt x="567101" y="802311"/>
                  </a:lnTo>
                  <a:lnTo>
                    <a:pt x="486086" y="808459"/>
                  </a:lnTo>
                  <a:lnTo>
                    <a:pt x="405072" y="414988"/>
                  </a:lnTo>
                  <a:lnTo>
                    <a:pt x="324057" y="414988"/>
                  </a:lnTo>
                  <a:lnTo>
                    <a:pt x="243043" y="414988"/>
                  </a:lnTo>
                  <a:lnTo>
                    <a:pt x="162028" y="414988"/>
                  </a:lnTo>
                  <a:lnTo>
                    <a:pt x="81014" y="414988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87073" y="2759355"/>
              <a:ext cx="6076084" cy="414988"/>
            </a:xfrm>
            <a:custGeom>
              <a:avLst/>
              <a:pathLst>
                <a:path w="6076084" h="414988">
                  <a:moveTo>
                    <a:pt x="0" y="414988"/>
                  </a:moveTo>
                  <a:lnTo>
                    <a:pt x="81014" y="414988"/>
                  </a:lnTo>
                  <a:lnTo>
                    <a:pt x="162028" y="414988"/>
                  </a:lnTo>
                  <a:lnTo>
                    <a:pt x="243043" y="414988"/>
                  </a:lnTo>
                  <a:lnTo>
                    <a:pt x="324057" y="414988"/>
                  </a:lnTo>
                  <a:lnTo>
                    <a:pt x="405072" y="414988"/>
                  </a:lnTo>
                  <a:lnTo>
                    <a:pt x="486086" y="95293"/>
                  </a:lnTo>
                  <a:lnTo>
                    <a:pt x="567101" y="95293"/>
                  </a:lnTo>
                  <a:lnTo>
                    <a:pt x="648115" y="95293"/>
                  </a:lnTo>
                  <a:lnTo>
                    <a:pt x="729130" y="89145"/>
                  </a:lnTo>
                  <a:lnTo>
                    <a:pt x="810144" y="89145"/>
                  </a:lnTo>
                  <a:lnTo>
                    <a:pt x="891159" y="82997"/>
                  </a:lnTo>
                  <a:lnTo>
                    <a:pt x="972173" y="79923"/>
                  </a:lnTo>
                  <a:lnTo>
                    <a:pt x="1053188" y="73775"/>
                  </a:lnTo>
                  <a:lnTo>
                    <a:pt x="1134202" y="67627"/>
                  </a:lnTo>
                  <a:lnTo>
                    <a:pt x="1215216" y="61479"/>
                  </a:lnTo>
                  <a:lnTo>
                    <a:pt x="1296231" y="58405"/>
                  </a:lnTo>
                  <a:lnTo>
                    <a:pt x="1377245" y="55331"/>
                  </a:lnTo>
                  <a:lnTo>
                    <a:pt x="1458260" y="55331"/>
                  </a:lnTo>
                  <a:lnTo>
                    <a:pt x="1539274" y="49183"/>
                  </a:lnTo>
                  <a:lnTo>
                    <a:pt x="1620289" y="30739"/>
                  </a:lnTo>
                  <a:lnTo>
                    <a:pt x="1701303" y="36887"/>
                  </a:lnTo>
                  <a:lnTo>
                    <a:pt x="1782318" y="27665"/>
                  </a:lnTo>
                  <a:lnTo>
                    <a:pt x="1863332" y="58405"/>
                  </a:lnTo>
                  <a:lnTo>
                    <a:pt x="1944347" y="55331"/>
                  </a:lnTo>
                  <a:lnTo>
                    <a:pt x="2025361" y="52257"/>
                  </a:lnTo>
                  <a:lnTo>
                    <a:pt x="2106376" y="55331"/>
                  </a:lnTo>
                  <a:lnTo>
                    <a:pt x="2187390" y="55331"/>
                  </a:lnTo>
                  <a:lnTo>
                    <a:pt x="2268404" y="55331"/>
                  </a:lnTo>
                  <a:lnTo>
                    <a:pt x="2349419" y="46109"/>
                  </a:lnTo>
                  <a:lnTo>
                    <a:pt x="2430433" y="0"/>
                  </a:lnTo>
                  <a:lnTo>
                    <a:pt x="2511448" y="0"/>
                  </a:lnTo>
                  <a:lnTo>
                    <a:pt x="2592462" y="9221"/>
                  </a:lnTo>
                  <a:lnTo>
                    <a:pt x="2673477" y="24591"/>
                  </a:lnTo>
                  <a:lnTo>
                    <a:pt x="2754491" y="64553"/>
                  </a:lnTo>
                  <a:lnTo>
                    <a:pt x="2835506" y="95293"/>
                  </a:lnTo>
                  <a:lnTo>
                    <a:pt x="2916520" y="104515"/>
                  </a:lnTo>
                  <a:lnTo>
                    <a:pt x="2997535" y="129107"/>
                  </a:lnTo>
                  <a:lnTo>
                    <a:pt x="3078549" y="212105"/>
                  </a:lnTo>
                  <a:lnTo>
                    <a:pt x="3159564" y="227475"/>
                  </a:lnTo>
                  <a:lnTo>
                    <a:pt x="3240578" y="230549"/>
                  </a:lnTo>
                  <a:lnTo>
                    <a:pt x="3321592" y="236697"/>
                  </a:lnTo>
                  <a:lnTo>
                    <a:pt x="3402607" y="255141"/>
                  </a:lnTo>
                  <a:lnTo>
                    <a:pt x="3483621" y="258215"/>
                  </a:lnTo>
                  <a:lnTo>
                    <a:pt x="3564636" y="264363"/>
                  </a:lnTo>
                  <a:lnTo>
                    <a:pt x="3645650" y="273585"/>
                  </a:lnTo>
                  <a:lnTo>
                    <a:pt x="3726665" y="258215"/>
                  </a:lnTo>
                  <a:lnTo>
                    <a:pt x="3807679" y="190587"/>
                  </a:lnTo>
                  <a:lnTo>
                    <a:pt x="3888694" y="169069"/>
                  </a:lnTo>
                  <a:lnTo>
                    <a:pt x="3969708" y="162921"/>
                  </a:lnTo>
                  <a:lnTo>
                    <a:pt x="4050723" y="175217"/>
                  </a:lnTo>
                  <a:lnTo>
                    <a:pt x="4131737" y="162921"/>
                  </a:lnTo>
                  <a:lnTo>
                    <a:pt x="4212752" y="153699"/>
                  </a:lnTo>
                  <a:lnTo>
                    <a:pt x="4293766" y="144477"/>
                  </a:lnTo>
                  <a:lnTo>
                    <a:pt x="4374780" y="165995"/>
                  </a:lnTo>
                  <a:lnTo>
                    <a:pt x="4455795" y="165995"/>
                  </a:lnTo>
                  <a:lnTo>
                    <a:pt x="4536809" y="165995"/>
                  </a:lnTo>
                  <a:lnTo>
                    <a:pt x="4617824" y="187513"/>
                  </a:lnTo>
                  <a:lnTo>
                    <a:pt x="4698838" y="190587"/>
                  </a:lnTo>
                  <a:lnTo>
                    <a:pt x="4779853" y="190587"/>
                  </a:lnTo>
                  <a:lnTo>
                    <a:pt x="4860867" y="196735"/>
                  </a:lnTo>
                  <a:lnTo>
                    <a:pt x="4941882" y="175217"/>
                  </a:lnTo>
                  <a:lnTo>
                    <a:pt x="5022896" y="178291"/>
                  </a:lnTo>
                  <a:lnTo>
                    <a:pt x="5103911" y="196735"/>
                  </a:lnTo>
                  <a:lnTo>
                    <a:pt x="5184925" y="199809"/>
                  </a:lnTo>
                  <a:lnTo>
                    <a:pt x="5265940" y="209031"/>
                  </a:lnTo>
                  <a:lnTo>
                    <a:pt x="5346954" y="218253"/>
                  </a:lnTo>
                  <a:lnTo>
                    <a:pt x="5427968" y="227475"/>
                  </a:lnTo>
                  <a:lnTo>
                    <a:pt x="5508983" y="245919"/>
                  </a:lnTo>
                  <a:lnTo>
                    <a:pt x="5589997" y="279733"/>
                  </a:lnTo>
                  <a:lnTo>
                    <a:pt x="5671012" y="304325"/>
                  </a:lnTo>
                  <a:lnTo>
                    <a:pt x="5752026" y="313547"/>
                  </a:lnTo>
                  <a:lnTo>
                    <a:pt x="5833041" y="325843"/>
                  </a:lnTo>
                  <a:lnTo>
                    <a:pt x="5914055" y="301251"/>
                  </a:lnTo>
                  <a:lnTo>
                    <a:pt x="5995070" y="264363"/>
                  </a:lnTo>
                  <a:lnTo>
                    <a:pt x="6076084" y="2336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87073" y="3174344"/>
              <a:ext cx="6076084" cy="1792137"/>
            </a:xfrm>
            <a:custGeom>
              <a:avLst/>
              <a:pathLst>
                <a:path w="6076084" h="1792137">
                  <a:moveTo>
                    <a:pt x="6076084" y="1589253"/>
                  </a:moveTo>
                  <a:lnTo>
                    <a:pt x="5995070" y="1598475"/>
                  </a:lnTo>
                  <a:lnTo>
                    <a:pt x="5914055" y="1604623"/>
                  </a:lnTo>
                  <a:lnTo>
                    <a:pt x="5833041" y="1610771"/>
                  </a:lnTo>
                  <a:lnTo>
                    <a:pt x="5752026" y="1613845"/>
                  </a:lnTo>
                  <a:lnTo>
                    <a:pt x="5671012" y="1607697"/>
                  </a:lnTo>
                  <a:lnTo>
                    <a:pt x="5589997" y="1607697"/>
                  </a:lnTo>
                  <a:lnTo>
                    <a:pt x="5508983" y="1610771"/>
                  </a:lnTo>
                  <a:lnTo>
                    <a:pt x="5427968" y="1613845"/>
                  </a:lnTo>
                  <a:lnTo>
                    <a:pt x="5346954" y="1619993"/>
                  </a:lnTo>
                  <a:lnTo>
                    <a:pt x="5265940" y="1626141"/>
                  </a:lnTo>
                  <a:lnTo>
                    <a:pt x="5184925" y="1638437"/>
                  </a:lnTo>
                  <a:lnTo>
                    <a:pt x="5103911" y="1644585"/>
                  </a:lnTo>
                  <a:lnTo>
                    <a:pt x="5022896" y="1656881"/>
                  </a:lnTo>
                  <a:lnTo>
                    <a:pt x="4941882" y="1666103"/>
                  </a:lnTo>
                  <a:lnTo>
                    <a:pt x="4860867" y="1672251"/>
                  </a:lnTo>
                  <a:lnTo>
                    <a:pt x="4779853" y="1693769"/>
                  </a:lnTo>
                  <a:lnTo>
                    <a:pt x="4698838" y="1712213"/>
                  </a:lnTo>
                  <a:lnTo>
                    <a:pt x="4617824" y="1696843"/>
                  </a:lnTo>
                  <a:lnTo>
                    <a:pt x="4536809" y="1712213"/>
                  </a:lnTo>
                  <a:lnTo>
                    <a:pt x="4455795" y="1758323"/>
                  </a:lnTo>
                  <a:lnTo>
                    <a:pt x="4374780" y="1699917"/>
                  </a:lnTo>
                  <a:lnTo>
                    <a:pt x="4293766" y="1702991"/>
                  </a:lnTo>
                  <a:lnTo>
                    <a:pt x="4212752" y="1709139"/>
                  </a:lnTo>
                  <a:lnTo>
                    <a:pt x="4131737" y="1718361"/>
                  </a:lnTo>
                  <a:lnTo>
                    <a:pt x="4050723" y="1727583"/>
                  </a:lnTo>
                  <a:lnTo>
                    <a:pt x="3969708" y="1727583"/>
                  </a:lnTo>
                  <a:lnTo>
                    <a:pt x="3888694" y="1752175"/>
                  </a:lnTo>
                  <a:lnTo>
                    <a:pt x="3807679" y="1764471"/>
                  </a:lnTo>
                  <a:lnTo>
                    <a:pt x="3726665" y="1776767"/>
                  </a:lnTo>
                  <a:lnTo>
                    <a:pt x="3645650" y="1792137"/>
                  </a:lnTo>
                  <a:lnTo>
                    <a:pt x="3564636" y="1792137"/>
                  </a:lnTo>
                  <a:lnTo>
                    <a:pt x="3483621" y="1782915"/>
                  </a:lnTo>
                  <a:lnTo>
                    <a:pt x="3402607" y="1761397"/>
                  </a:lnTo>
                  <a:lnTo>
                    <a:pt x="3321592" y="1706065"/>
                  </a:lnTo>
                  <a:lnTo>
                    <a:pt x="3240578" y="1653807"/>
                  </a:lnTo>
                  <a:lnTo>
                    <a:pt x="3159564" y="1635363"/>
                  </a:lnTo>
                  <a:lnTo>
                    <a:pt x="3078549" y="1610771"/>
                  </a:lnTo>
                  <a:lnTo>
                    <a:pt x="2997535" y="1555439"/>
                  </a:lnTo>
                  <a:lnTo>
                    <a:pt x="2916520" y="1429406"/>
                  </a:lnTo>
                  <a:lnTo>
                    <a:pt x="2835506" y="1303372"/>
                  </a:lnTo>
                  <a:lnTo>
                    <a:pt x="2754491" y="1288002"/>
                  </a:lnTo>
                  <a:lnTo>
                    <a:pt x="2673477" y="1257262"/>
                  </a:lnTo>
                  <a:lnTo>
                    <a:pt x="2592462" y="1208078"/>
                  </a:lnTo>
                  <a:lnTo>
                    <a:pt x="2511448" y="1134302"/>
                  </a:lnTo>
                  <a:lnTo>
                    <a:pt x="2430433" y="1042083"/>
                  </a:lnTo>
                  <a:lnTo>
                    <a:pt x="2349419" y="937567"/>
                  </a:lnTo>
                  <a:lnTo>
                    <a:pt x="2268404" y="799237"/>
                  </a:lnTo>
                  <a:lnTo>
                    <a:pt x="2187390" y="667056"/>
                  </a:lnTo>
                  <a:lnTo>
                    <a:pt x="2106376" y="556392"/>
                  </a:lnTo>
                  <a:lnTo>
                    <a:pt x="2025361" y="461098"/>
                  </a:lnTo>
                  <a:lnTo>
                    <a:pt x="1944347" y="371953"/>
                  </a:lnTo>
                  <a:lnTo>
                    <a:pt x="1863332" y="301251"/>
                  </a:lnTo>
                  <a:lnTo>
                    <a:pt x="1782318" y="261289"/>
                  </a:lnTo>
                  <a:lnTo>
                    <a:pt x="1701303" y="261289"/>
                  </a:lnTo>
                  <a:lnTo>
                    <a:pt x="1620289" y="267437"/>
                  </a:lnTo>
                  <a:lnTo>
                    <a:pt x="1539274" y="282807"/>
                  </a:lnTo>
                  <a:lnTo>
                    <a:pt x="1458260" y="335065"/>
                  </a:lnTo>
                  <a:lnTo>
                    <a:pt x="1377245" y="525652"/>
                  </a:lnTo>
                  <a:lnTo>
                    <a:pt x="1296231" y="710092"/>
                  </a:lnTo>
                  <a:lnTo>
                    <a:pt x="1215216" y="885309"/>
                  </a:lnTo>
                  <a:lnTo>
                    <a:pt x="1134202" y="882235"/>
                  </a:lnTo>
                  <a:lnTo>
                    <a:pt x="1053188" y="851495"/>
                  </a:lnTo>
                  <a:lnTo>
                    <a:pt x="972173" y="799237"/>
                  </a:lnTo>
                  <a:lnTo>
                    <a:pt x="891159" y="731610"/>
                  </a:lnTo>
                  <a:lnTo>
                    <a:pt x="810144" y="562540"/>
                  </a:lnTo>
                  <a:lnTo>
                    <a:pt x="729130" y="402692"/>
                  </a:lnTo>
                  <a:lnTo>
                    <a:pt x="648115" y="381174"/>
                  </a:lnTo>
                  <a:lnTo>
                    <a:pt x="567101" y="387322"/>
                  </a:lnTo>
                  <a:lnTo>
                    <a:pt x="486086" y="393470"/>
                  </a:lnTo>
                  <a:lnTo>
                    <a:pt x="405072" y="0"/>
                  </a:lnTo>
                  <a:lnTo>
                    <a:pt x="324057" y="0"/>
                  </a:lnTo>
                  <a:lnTo>
                    <a:pt x="243043" y="0"/>
                  </a:lnTo>
                  <a:lnTo>
                    <a:pt x="162028" y="0"/>
                  </a:lnTo>
                  <a:lnTo>
                    <a:pt x="81014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587073" y="2927810"/>
              <a:ext cx="6076084" cy="1801973"/>
            </a:xfrm>
            <a:custGeom>
              <a:avLst/>
              <a:pathLst>
                <a:path w="6076084" h="1801973">
                  <a:moveTo>
                    <a:pt x="0" y="246534"/>
                  </a:moveTo>
                  <a:lnTo>
                    <a:pt x="81014" y="246534"/>
                  </a:lnTo>
                  <a:lnTo>
                    <a:pt x="162028" y="246534"/>
                  </a:lnTo>
                  <a:lnTo>
                    <a:pt x="243043" y="246534"/>
                  </a:lnTo>
                  <a:lnTo>
                    <a:pt x="324057" y="246534"/>
                  </a:lnTo>
                  <a:lnTo>
                    <a:pt x="405072" y="246534"/>
                  </a:lnTo>
                  <a:lnTo>
                    <a:pt x="486086" y="55946"/>
                  </a:lnTo>
                  <a:lnTo>
                    <a:pt x="567101" y="55331"/>
                  </a:lnTo>
                  <a:lnTo>
                    <a:pt x="648115" y="54409"/>
                  </a:lnTo>
                  <a:lnTo>
                    <a:pt x="729130" y="67013"/>
                  </a:lnTo>
                  <a:lnTo>
                    <a:pt x="810144" y="65168"/>
                  </a:lnTo>
                  <a:lnTo>
                    <a:pt x="891159" y="64861"/>
                  </a:lnTo>
                  <a:lnTo>
                    <a:pt x="972173" y="59020"/>
                  </a:lnTo>
                  <a:lnTo>
                    <a:pt x="1053188" y="64553"/>
                  </a:lnTo>
                  <a:lnTo>
                    <a:pt x="1134202" y="58405"/>
                  </a:lnTo>
                  <a:lnTo>
                    <a:pt x="1215216" y="55639"/>
                  </a:lnTo>
                  <a:lnTo>
                    <a:pt x="1296231" y="49491"/>
                  </a:lnTo>
                  <a:lnTo>
                    <a:pt x="1377245" y="39654"/>
                  </a:lnTo>
                  <a:lnTo>
                    <a:pt x="1458260" y="21517"/>
                  </a:lnTo>
                  <a:lnTo>
                    <a:pt x="1539274" y="14447"/>
                  </a:lnTo>
                  <a:lnTo>
                    <a:pt x="1620289" y="0"/>
                  </a:lnTo>
                  <a:lnTo>
                    <a:pt x="1701303" y="307"/>
                  </a:lnTo>
                  <a:lnTo>
                    <a:pt x="1782318" y="3073"/>
                  </a:lnTo>
                  <a:lnTo>
                    <a:pt x="1863332" y="14447"/>
                  </a:lnTo>
                  <a:lnTo>
                    <a:pt x="1944347" y="3381"/>
                  </a:lnTo>
                  <a:lnTo>
                    <a:pt x="2025361" y="614"/>
                  </a:lnTo>
                  <a:lnTo>
                    <a:pt x="2106376" y="22440"/>
                  </a:lnTo>
                  <a:lnTo>
                    <a:pt x="2187390" y="31047"/>
                  </a:lnTo>
                  <a:lnTo>
                    <a:pt x="2268404" y="31354"/>
                  </a:lnTo>
                  <a:lnTo>
                    <a:pt x="2349419" y="36887"/>
                  </a:lnTo>
                  <a:lnTo>
                    <a:pt x="2430433" y="45802"/>
                  </a:lnTo>
                  <a:lnTo>
                    <a:pt x="2511448" y="109434"/>
                  </a:lnTo>
                  <a:lnTo>
                    <a:pt x="2592462" y="118348"/>
                  </a:lnTo>
                  <a:lnTo>
                    <a:pt x="2673477" y="137100"/>
                  </a:lnTo>
                  <a:lnTo>
                    <a:pt x="2754491" y="144477"/>
                  </a:lnTo>
                  <a:lnTo>
                    <a:pt x="2835506" y="179521"/>
                  </a:lnTo>
                  <a:lnTo>
                    <a:pt x="2916520" y="200424"/>
                  </a:lnTo>
                  <a:lnTo>
                    <a:pt x="2997535" y="240386"/>
                  </a:lnTo>
                  <a:lnTo>
                    <a:pt x="3078549" y="255756"/>
                  </a:lnTo>
                  <a:lnTo>
                    <a:pt x="3159564" y="320309"/>
                  </a:lnTo>
                  <a:lnTo>
                    <a:pt x="3240578" y="397159"/>
                  </a:lnTo>
                  <a:lnTo>
                    <a:pt x="3321592" y="430973"/>
                  </a:lnTo>
                  <a:lnTo>
                    <a:pt x="3402607" y="440195"/>
                  </a:lnTo>
                  <a:lnTo>
                    <a:pt x="3483621" y="452491"/>
                  </a:lnTo>
                  <a:lnTo>
                    <a:pt x="3564636" y="474009"/>
                  </a:lnTo>
                  <a:lnTo>
                    <a:pt x="3645650" y="470935"/>
                  </a:lnTo>
                  <a:lnTo>
                    <a:pt x="3726665" y="507823"/>
                  </a:lnTo>
                  <a:lnTo>
                    <a:pt x="3807679" y="529341"/>
                  </a:lnTo>
                  <a:lnTo>
                    <a:pt x="3888694" y="541637"/>
                  </a:lnTo>
                  <a:lnTo>
                    <a:pt x="3969708" y="575451"/>
                  </a:lnTo>
                  <a:lnTo>
                    <a:pt x="4050723" y="575451"/>
                  </a:lnTo>
                  <a:lnTo>
                    <a:pt x="4131737" y="609265"/>
                  </a:lnTo>
                  <a:lnTo>
                    <a:pt x="4212752" y="630783"/>
                  </a:lnTo>
                  <a:lnTo>
                    <a:pt x="4293766" y="636931"/>
                  </a:lnTo>
                  <a:lnTo>
                    <a:pt x="4374780" y="640005"/>
                  </a:lnTo>
                  <a:lnTo>
                    <a:pt x="4455795" y="640005"/>
                  </a:lnTo>
                  <a:lnTo>
                    <a:pt x="4536809" y="683040"/>
                  </a:lnTo>
                  <a:lnTo>
                    <a:pt x="4617824" y="683040"/>
                  </a:lnTo>
                  <a:lnTo>
                    <a:pt x="4698838" y="775260"/>
                  </a:lnTo>
                  <a:lnTo>
                    <a:pt x="4779853" y="735298"/>
                  </a:lnTo>
                  <a:lnTo>
                    <a:pt x="4860867" y="741446"/>
                  </a:lnTo>
                  <a:lnTo>
                    <a:pt x="4941882" y="744520"/>
                  </a:lnTo>
                  <a:lnTo>
                    <a:pt x="5022896" y="707632"/>
                  </a:lnTo>
                  <a:lnTo>
                    <a:pt x="5103911" y="719928"/>
                  </a:lnTo>
                  <a:lnTo>
                    <a:pt x="5184925" y="692262"/>
                  </a:lnTo>
                  <a:lnTo>
                    <a:pt x="5265940" y="615413"/>
                  </a:lnTo>
                  <a:lnTo>
                    <a:pt x="5346954" y="575451"/>
                  </a:lnTo>
                  <a:lnTo>
                    <a:pt x="5427968" y="569303"/>
                  </a:lnTo>
                  <a:lnTo>
                    <a:pt x="5508983" y="569303"/>
                  </a:lnTo>
                  <a:lnTo>
                    <a:pt x="5589997" y="584673"/>
                  </a:lnTo>
                  <a:lnTo>
                    <a:pt x="5671012" y="569303"/>
                  </a:lnTo>
                  <a:lnTo>
                    <a:pt x="5752026" y="563155"/>
                  </a:lnTo>
                  <a:lnTo>
                    <a:pt x="5833041" y="560081"/>
                  </a:lnTo>
                  <a:lnTo>
                    <a:pt x="5914055" y="553933"/>
                  </a:lnTo>
                  <a:lnTo>
                    <a:pt x="5995070" y="547785"/>
                  </a:lnTo>
                  <a:lnTo>
                    <a:pt x="6076084" y="553933"/>
                  </a:lnTo>
                  <a:lnTo>
                    <a:pt x="6076084" y="1552980"/>
                  </a:lnTo>
                  <a:lnTo>
                    <a:pt x="5995070" y="1562202"/>
                  </a:lnTo>
                  <a:lnTo>
                    <a:pt x="5914055" y="1571424"/>
                  </a:lnTo>
                  <a:lnTo>
                    <a:pt x="5833041" y="1586794"/>
                  </a:lnTo>
                  <a:lnTo>
                    <a:pt x="5752026" y="1596016"/>
                  </a:lnTo>
                  <a:lnTo>
                    <a:pt x="5671012" y="1602164"/>
                  </a:lnTo>
                  <a:lnTo>
                    <a:pt x="5589997" y="1620608"/>
                  </a:lnTo>
                  <a:lnTo>
                    <a:pt x="5508983" y="1651348"/>
                  </a:lnTo>
                  <a:lnTo>
                    <a:pt x="5427968" y="1675940"/>
                  </a:lnTo>
                  <a:lnTo>
                    <a:pt x="5346954" y="1685162"/>
                  </a:lnTo>
                  <a:lnTo>
                    <a:pt x="5265940" y="1679014"/>
                  </a:lnTo>
                  <a:lnTo>
                    <a:pt x="5184925" y="1697458"/>
                  </a:lnTo>
                  <a:lnTo>
                    <a:pt x="5103911" y="1703606"/>
                  </a:lnTo>
                  <a:lnTo>
                    <a:pt x="5022896" y="1712828"/>
                  </a:lnTo>
                  <a:lnTo>
                    <a:pt x="4941882" y="1758938"/>
                  </a:lnTo>
                  <a:lnTo>
                    <a:pt x="4860867" y="1795826"/>
                  </a:lnTo>
                  <a:lnTo>
                    <a:pt x="4779853" y="1795826"/>
                  </a:lnTo>
                  <a:lnTo>
                    <a:pt x="4698838" y="1801973"/>
                  </a:lnTo>
                  <a:lnTo>
                    <a:pt x="4617824" y="1771234"/>
                  </a:lnTo>
                  <a:lnTo>
                    <a:pt x="4536809" y="1765086"/>
                  </a:lnTo>
                  <a:lnTo>
                    <a:pt x="4455795" y="1746642"/>
                  </a:lnTo>
                  <a:lnTo>
                    <a:pt x="4374780" y="1715902"/>
                  </a:lnTo>
                  <a:lnTo>
                    <a:pt x="4293766" y="1709754"/>
                  </a:lnTo>
                  <a:lnTo>
                    <a:pt x="4212752" y="1706680"/>
                  </a:lnTo>
                  <a:lnTo>
                    <a:pt x="4131737" y="1712828"/>
                  </a:lnTo>
                  <a:lnTo>
                    <a:pt x="4050723" y="1712828"/>
                  </a:lnTo>
                  <a:lnTo>
                    <a:pt x="3969708" y="1722050"/>
                  </a:lnTo>
                  <a:lnTo>
                    <a:pt x="3888694" y="1722050"/>
                  </a:lnTo>
                  <a:lnTo>
                    <a:pt x="3807679" y="1722050"/>
                  </a:lnTo>
                  <a:lnTo>
                    <a:pt x="3726665" y="1722050"/>
                  </a:lnTo>
                  <a:lnTo>
                    <a:pt x="3645650" y="1718976"/>
                  </a:lnTo>
                  <a:lnTo>
                    <a:pt x="3564636" y="1709754"/>
                  </a:lnTo>
                  <a:lnTo>
                    <a:pt x="3483621" y="1669792"/>
                  </a:lnTo>
                  <a:lnTo>
                    <a:pt x="3402607" y="1685162"/>
                  </a:lnTo>
                  <a:lnTo>
                    <a:pt x="3321592" y="1669792"/>
                  </a:lnTo>
                  <a:lnTo>
                    <a:pt x="3240578" y="1642126"/>
                  </a:lnTo>
                  <a:lnTo>
                    <a:pt x="3159564" y="1556054"/>
                  </a:lnTo>
                  <a:lnTo>
                    <a:pt x="3078549" y="1485352"/>
                  </a:lnTo>
                  <a:lnTo>
                    <a:pt x="2997535" y="1420799"/>
                  </a:lnTo>
                  <a:lnTo>
                    <a:pt x="2916520" y="1337801"/>
                  </a:lnTo>
                  <a:lnTo>
                    <a:pt x="2835506" y="1248655"/>
                  </a:lnTo>
                  <a:lnTo>
                    <a:pt x="2754491" y="1162891"/>
                  </a:lnTo>
                  <a:lnTo>
                    <a:pt x="2673477" y="1022102"/>
                  </a:lnTo>
                  <a:lnTo>
                    <a:pt x="2592462" y="839814"/>
                  </a:lnTo>
                  <a:lnTo>
                    <a:pt x="2511448" y="714395"/>
                  </a:lnTo>
                  <a:lnTo>
                    <a:pt x="2430433" y="566844"/>
                  </a:lnTo>
                  <a:lnTo>
                    <a:pt x="2349419" y="474316"/>
                  </a:lnTo>
                  <a:lnTo>
                    <a:pt x="2268404" y="434969"/>
                  </a:lnTo>
                  <a:lnTo>
                    <a:pt x="2187390" y="418985"/>
                  </a:lnTo>
                  <a:lnTo>
                    <a:pt x="2106376" y="358427"/>
                  </a:lnTo>
                  <a:lnTo>
                    <a:pt x="2025361" y="342750"/>
                  </a:lnTo>
                  <a:lnTo>
                    <a:pt x="1944347" y="327380"/>
                  </a:lnTo>
                  <a:lnTo>
                    <a:pt x="1863332" y="318158"/>
                  </a:lnTo>
                  <a:lnTo>
                    <a:pt x="1782318" y="315084"/>
                  </a:lnTo>
                  <a:lnTo>
                    <a:pt x="1701303" y="305247"/>
                  </a:lnTo>
                  <a:lnTo>
                    <a:pt x="1620289" y="290184"/>
                  </a:lnTo>
                  <a:lnTo>
                    <a:pt x="1539274" y="295718"/>
                  </a:lnTo>
                  <a:lnTo>
                    <a:pt x="1458260" y="336909"/>
                  </a:lnTo>
                  <a:lnTo>
                    <a:pt x="1377245" y="403615"/>
                  </a:lnTo>
                  <a:lnTo>
                    <a:pt x="1296231" y="465402"/>
                  </a:lnTo>
                  <a:lnTo>
                    <a:pt x="1215216" y="516430"/>
                  </a:lnTo>
                  <a:lnTo>
                    <a:pt x="1134202" y="526267"/>
                  </a:lnTo>
                  <a:lnTo>
                    <a:pt x="1053188" y="560388"/>
                  </a:lnTo>
                  <a:lnTo>
                    <a:pt x="972173" y="552396"/>
                  </a:lnTo>
                  <a:lnTo>
                    <a:pt x="891159" y="549014"/>
                  </a:lnTo>
                  <a:lnTo>
                    <a:pt x="810144" y="487535"/>
                  </a:lnTo>
                  <a:lnTo>
                    <a:pt x="729130" y="418985"/>
                  </a:lnTo>
                  <a:lnTo>
                    <a:pt x="648115" y="391933"/>
                  </a:lnTo>
                  <a:lnTo>
                    <a:pt x="567101" y="391626"/>
                  </a:lnTo>
                  <a:lnTo>
                    <a:pt x="486086" y="372567"/>
                  </a:lnTo>
                  <a:lnTo>
                    <a:pt x="405072" y="246534"/>
                  </a:lnTo>
                  <a:lnTo>
                    <a:pt x="324057" y="246534"/>
                  </a:lnTo>
                  <a:lnTo>
                    <a:pt x="243043" y="246534"/>
                  </a:lnTo>
                  <a:lnTo>
                    <a:pt x="162028" y="246534"/>
                  </a:lnTo>
                  <a:lnTo>
                    <a:pt x="81014" y="246534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87073" y="2927810"/>
              <a:ext cx="6076084" cy="775260"/>
            </a:xfrm>
            <a:custGeom>
              <a:avLst/>
              <a:pathLst>
                <a:path w="6076084" h="775260">
                  <a:moveTo>
                    <a:pt x="0" y="246534"/>
                  </a:moveTo>
                  <a:lnTo>
                    <a:pt x="81014" y="246534"/>
                  </a:lnTo>
                  <a:lnTo>
                    <a:pt x="162028" y="246534"/>
                  </a:lnTo>
                  <a:lnTo>
                    <a:pt x="243043" y="246534"/>
                  </a:lnTo>
                  <a:lnTo>
                    <a:pt x="324057" y="246534"/>
                  </a:lnTo>
                  <a:lnTo>
                    <a:pt x="405072" y="246534"/>
                  </a:lnTo>
                  <a:lnTo>
                    <a:pt x="486086" y="55946"/>
                  </a:lnTo>
                  <a:lnTo>
                    <a:pt x="567101" y="55331"/>
                  </a:lnTo>
                  <a:lnTo>
                    <a:pt x="648115" y="54409"/>
                  </a:lnTo>
                  <a:lnTo>
                    <a:pt x="729130" y="67013"/>
                  </a:lnTo>
                  <a:lnTo>
                    <a:pt x="810144" y="65168"/>
                  </a:lnTo>
                  <a:lnTo>
                    <a:pt x="891159" y="64861"/>
                  </a:lnTo>
                  <a:lnTo>
                    <a:pt x="972173" y="59020"/>
                  </a:lnTo>
                  <a:lnTo>
                    <a:pt x="1053188" y="64553"/>
                  </a:lnTo>
                  <a:lnTo>
                    <a:pt x="1134202" y="58405"/>
                  </a:lnTo>
                  <a:lnTo>
                    <a:pt x="1215216" y="55639"/>
                  </a:lnTo>
                  <a:lnTo>
                    <a:pt x="1296231" y="49491"/>
                  </a:lnTo>
                  <a:lnTo>
                    <a:pt x="1377245" y="39654"/>
                  </a:lnTo>
                  <a:lnTo>
                    <a:pt x="1458260" y="21517"/>
                  </a:lnTo>
                  <a:lnTo>
                    <a:pt x="1539274" y="14447"/>
                  </a:lnTo>
                  <a:lnTo>
                    <a:pt x="1620289" y="0"/>
                  </a:lnTo>
                  <a:lnTo>
                    <a:pt x="1701303" y="307"/>
                  </a:lnTo>
                  <a:lnTo>
                    <a:pt x="1782318" y="3073"/>
                  </a:lnTo>
                  <a:lnTo>
                    <a:pt x="1863332" y="14447"/>
                  </a:lnTo>
                  <a:lnTo>
                    <a:pt x="1944347" y="3381"/>
                  </a:lnTo>
                  <a:lnTo>
                    <a:pt x="2025361" y="614"/>
                  </a:lnTo>
                  <a:lnTo>
                    <a:pt x="2106376" y="22440"/>
                  </a:lnTo>
                  <a:lnTo>
                    <a:pt x="2187390" y="31047"/>
                  </a:lnTo>
                  <a:lnTo>
                    <a:pt x="2268404" y="31354"/>
                  </a:lnTo>
                  <a:lnTo>
                    <a:pt x="2349419" y="36887"/>
                  </a:lnTo>
                  <a:lnTo>
                    <a:pt x="2430433" y="45802"/>
                  </a:lnTo>
                  <a:lnTo>
                    <a:pt x="2511448" y="109434"/>
                  </a:lnTo>
                  <a:lnTo>
                    <a:pt x="2592462" y="118348"/>
                  </a:lnTo>
                  <a:lnTo>
                    <a:pt x="2673477" y="137100"/>
                  </a:lnTo>
                  <a:lnTo>
                    <a:pt x="2754491" y="144477"/>
                  </a:lnTo>
                  <a:lnTo>
                    <a:pt x="2835506" y="179521"/>
                  </a:lnTo>
                  <a:lnTo>
                    <a:pt x="2916520" y="200424"/>
                  </a:lnTo>
                  <a:lnTo>
                    <a:pt x="2997535" y="240386"/>
                  </a:lnTo>
                  <a:lnTo>
                    <a:pt x="3078549" y="255756"/>
                  </a:lnTo>
                  <a:lnTo>
                    <a:pt x="3159564" y="320309"/>
                  </a:lnTo>
                  <a:lnTo>
                    <a:pt x="3240578" y="397159"/>
                  </a:lnTo>
                  <a:lnTo>
                    <a:pt x="3321592" y="430973"/>
                  </a:lnTo>
                  <a:lnTo>
                    <a:pt x="3402607" y="440195"/>
                  </a:lnTo>
                  <a:lnTo>
                    <a:pt x="3483621" y="452491"/>
                  </a:lnTo>
                  <a:lnTo>
                    <a:pt x="3564636" y="474009"/>
                  </a:lnTo>
                  <a:lnTo>
                    <a:pt x="3645650" y="470935"/>
                  </a:lnTo>
                  <a:lnTo>
                    <a:pt x="3726665" y="507823"/>
                  </a:lnTo>
                  <a:lnTo>
                    <a:pt x="3807679" y="529341"/>
                  </a:lnTo>
                  <a:lnTo>
                    <a:pt x="3888694" y="541637"/>
                  </a:lnTo>
                  <a:lnTo>
                    <a:pt x="3969708" y="575451"/>
                  </a:lnTo>
                  <a:lnTo>
                    <a:pt x="4050723" y="575451"/>
                  </a:lnTo>
                  <a:lnTo>
                    <a:pt x="4131737" y="609265"/>
                  </a:lnTo>
                  <a:lnTo>
                    <a:pt x="4212752" y="630783"/>
                  </a:lnTo>
                  <a:lnTo>
                    <a:pt x="4293766" y="636931"/>
                  </a:lnTo>
                  <a:lnTo>
                    <a:pt x="4374780" y="640005"/>
                  </a:lnTo>
                  <a:lnTo>
                    <a:pt x="4455795" y="640005"/>
                  </a:lnTo>
                  <a:lnTo>
                    <a:pt x="4536809" y="683040"/>
                  </a:lnTo>
                  <a:lnTo>
                    <a:pt x="4617824" y="683040"/>
                  </a:lnTo>
                  <a:lnTo>
                    <a:pt x="4698838" y="775260"/>
                  </a:lnTo>
                  <a:lnTo>
                    <a:pt x="4779853" y="735298"/>
                  </a:lnTo>
                  <a:lnTo>
                    <a:pt x="4860867" y="741446"/>
                  </a:lnTo>
                  <a:lnTo>
                    <a:pt x="4941882" y="744520"/>
                  </a:lnTo>
                  <a:lnTo>
                    <a:pt x="5022896" y="707632"/>
                  </a:lnTo>
                  <a:lnTo>
                    <a:pt x="5103911" y="719928"/>
                  </a:lnTo>
                  <a:lnTo>
                    <a:pt x="5184925" y="692262"/>
                  </a:lnTo>
                  <a:lnTo>
                    <a:pt x="5265940" y="615413"/>
                  </a:lnTo>
                  <a:lnTo>
                    <a:pt x="5346954" y="575451"/>
                  </a:lnTo>
                  <a:lnTo>
                    <a:pt x="5427968" y="569303"/>
                  </a:lnTo>
                  <a:lnTo>
                    <a:pt x="5508983" y="569303"/>
                  </a:lnTo>
                  <a:lnTo>
                    <a:pt x="5589997" y="584673"/>
                  </a:lnTo>
                  <a:lnTo>
                    <a:pt x="5671012" y="569303"/>
                  </a:lnTo>
                  <a:lnTo>
                    <a:pt x="5752026" y="563155"/>
                  </a:lnTo>
                  <a:lnTo>
                    <a:pt x="5833041" y="560081"/>
                  </a:lnTo>
                  <a:lnTo>
                    <a:pt x="5914055" y="553933"/>
                  </a:lnTo>
                  <a:lnTo>
                    <a:pt x="5995070" y="547785"/>
                  </a:lnTo>
                  <a:lnTo>
                    <a:pt x="6076084" y="5539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7073" y="3174344"/>
              <a:ext cx="6076084" cy="1555439"/>
            </a:xfrm>
            <a:custGeom>
              <a:avLst/>
              <a:pathLst>
                <a:path w="6076084" h="1555439">
                  <a:moveTo>
                    <a:pt x="6076084" y="1306446"/>
                  </a:moveTo>
                  <a:lnTo>
                    <a:pt x="5995070" y="1315668"/>
                  </a:lnTo>
                  <a:lnTo>
                    <a:pt x="5914055" y="1324890"/>
                  </a:lnTo>
                  <a:lnTo>
                    <a:pt x="5833041" y="1340260"/>
                  </a:lnTo>
                  <a:lnTo>
                    <a:pt x="5752026" y="1349482"/>
                  </a:lnTo>
                  <a:lnTo>
                    <a:pt x="5671012" y="1355630"/>
                  </a:lnTo>
                  <a:lnTo>
                    <a:pt x="5589997" y="1374074"/>
                  </a:lnTo>
                  <a:lnTo>
                    <a:pt x="5508983" y="1404814"/>
                  </a:lnTo>
                  <a:lnTo>
                    <a:pt x="5427968" y="1429406"/>
                  </a:lnTo>
                  <a:lnTo>
                    <a:pt x="5346954" y="1438628"/>
                  </a:lnTo>
                  <a:lnTo>
                    <a:pt x="5265940" y="1432480"/>
                  </a:lnTo>
                  <a:lnTo>
                    <a:pt x="5184925" y="1450924"/>
                  </a:lnTo>
                  <a:lnTo>
                    <a:pt x="5103911" y="1457072"/>
                  </a:lnTo>
                  <a:lnTo>
                    <a:pt x="5022896" y="1466294"/>
                  </a:lnTo>
                  <a:lnTo>
                    <a:pt x="4941882" y="1512403"/>
                  </a:lnTo>
                  <a:lnTo>
                    <a:pt x="4860867" y="1549291"/>
                  </a:lnTo>
                  <a:lnTo>
                    <a:pt x="4779853" y="1549291"/>
                  </a:lnTo>
                  <a:lnTo>
                    <a:pt x="4698838" y="1555439"/>
                  </a:lnTo>
                  <a:lnTo>
                    <a:pt x="4617824" y="1524699"/>
                  </a:lnTo>
                  <a:lnTo>
                    <a:pt x="4536809" y="1518551"/>
                  </a:lnTo>
                  <a:lnTo>
                    <a:pt x="4455795" y="1500107"/>
                  </a:lnTo>
                  <a:lnTo>
                    <a:pt x="4374780" y="1469368"/>
                  </a:lnTo>
                  <a:lnTo>
                    <a:pt x="4293766" y="1463220"/>
                  </a:lnTo>
                  <a:lnTo>
                    <a:pt x="4212752" y="1460146"/>
                  </a:lnTo>
                  <a:lnTo>
                    <a:pt x="4131737" y="1466294"/>
                  </a:lnTo>
                  <a:lnTo>
                    <a:pt x="4050723" y="1466294"/>
                  </a:lnTo>
                  <a:lnTo>
                    <a:pt x="3969708" y="1475516"/>
                  </a:lnTo>
                  <a:lnTo>
                    <a:pt x="3888694" y="1475516"/>
                  </a:lnTo>
                  <a:lnTo>
                    <a:pt x="3807679" y="1475516"/>
                  </a:lnTo>
                  <a:lnTo>
                    <a:pt x="3726665" y="1475516"/>
                  </a:lnTo>
                  <a:lnTo>
                    <a:pt x="3645650" y="1472442"/>
                  </a:lnTo>
                  <a:lnTo>
                    <a:pt x="3564636" y="1463220"/>
                  </a:lnTo>
                  <a:lnTo>
                    <a:pt x="3483621" y="1423258"/>
                  </a:lnTo>
                  <a:lnTo>
                    <a:pt x="3402607" y="1438628"/>
                  </a:lnTo>
                  <a:lnTo>
                    <a:pt x="3321592" y="1423258"/>
                  </a:lnTo>
                  <a:lnTo>
                    <a:pt x="3240578" y="1395592"/>
                  </a:lnTo>
                  <a:lnTo>
                    <a:pt x="3159564" y="1309520"/>
                  </a:lnTo>
                  <a:lnTo>
                    <a:pt x="3078549" y="1238818"/>
                  </a:lnTo>
                  <a:lnTo>
                    <a:pt x="2997535" y="1174264"/>
                  </a:lnTo>
                  <a:lnTo>
                    <a:pt x="2916520" y="1091267"/>
                  </a:lnTo>
                  <a:lnTo>
                    <a:pt x="2835506" y="1002121"/>
                  </a:lnTo>
                  <a:lnTo>
                    <a:pt x="2754491" y="916356"/>
                  </a:lnTo>
                  <a:lnTo>
                    <a:pt x="2673477" y="775568"/>
                  </a:lnTo>
                  <a:lnTo>
                    <a:pt x="2592462" y="593280"/>
                  </a:lnTo>
                  <a:lnTo>
                    <a:pt x="2511448" y="467861"/>
                  </a:lnTo>
                  <a:lnTo>
                    <a:pt x="2430433" y="320309"/>
                  </a:lnTo>
                  <a:lnTo>
                    <a:pt x="2349419" y="227782"/>
                  </a:lnTo>
                  <a:lnTo>
                    <a:pt x="2268404" y="188435"/>
                  </a:lnTo>
                  <a:lnTo>
                    <a:pt x="2187390" y="172450"/>
                  </a:lnTo>
                  <a:lnTo>
                    <a:pt x="2106376" y="111893"/>
                  </a:lnTo>
                  <a:lnTo>
                    <a:pt x="2025361" y="96215"/>
                  </a:lnTo>
                  <a:lnTo>
                    <a:pt x="1944347" y="80845"/>
                  </a:lnTo>
                  <a:lnTo>
                    <a:pt x="1863332" y="71624"/>
                  </a:lnTo>
                  <a:lnTo>
                    <a:pt x="1782318" y="68550"/>
                  </a:lnTo>
                  <a:lnTo>
                    <a:pt x="1701303" y="58713"/>
                  </a:lnTo>
                  <a:lnTo>
                    <a:pt x="1620289" y="43650"/>
                  </a:lnTo>
                  <a:lnTo>
                    <a:pt x="1539274" y="49183"/>
                  </a:lnTo>
                  <a:lnTo>
                    <a:pt x="1458260" y="90375"/>
                  </a:lnTo>
                  <a:lnTo>
                    <a:pt x="1377245" y="157080"/>
                  </a:lnTo>
                  <a:lnTo>
                    <a:pt x="1296231" y="218868"/>
                  </a:lnTo>
                  <a:lnTo>
                    <a:pt x="1215216" y="269896"/>
                  </a:lnTo>
                  <a:lnTo>
                    <a:pt x="1134202" y="279733"/>
                  </a:lnTo>
                  <a:lnTo>
                    <a:pt x="1053188" y="313854"/>
                  </a:lnTo>
                  <a:lnTo>
                    <a:pt x="972173" y="305862"/>
                  </a:lnTo>
                  <a:lnTo>
                    <a:pt x="891159" y="302480"/>
                  </a:lnTo>
                  <a:lnTo>
                    <a:pt x="810144" y="241000"/>
                  </a:lnTo>
                  <a:lnTo>
                    <a:pt x="729130" y="172450"/>
                  </a:lnTo>
                  <a:lnTo>
                    <a:pt x="648115" y="145399"/>
                  </a:lnTo>
                  <a:lnTo>
                    <a:pt x="567101" y="145092"/>
                  </a:lnTo>
                  <a:lnTo>
                    <a:pt x="486086" y="126033"/>
                  </a:lnTo>
                  <a:lnTo>
                    <a:pt x="405072" y="0"/>
                  </a:lnTo>
                  <a:lnTo>
                    <a:pt x="324057" y="0"/>
                  </a:lnTo>
                  <a:lnTo>
                    <a:pt x="243043" y="0"/>
                  </a:lnTo>
                  <a:lnTo>
                    <a:pt x="162028" y="0"/>
                  </a:lnTo>
                  <a:lnTo>
                    <a:pt x="81014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67066" y="317434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784680" y="3873800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815795" y="4198418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79025" y="4410937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79025" y="3765327"/>
              <a:ext cx="251665" cy="1068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27661" y="3119860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619549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3099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6143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267066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7066" y="1928877"/>
              <a:ext cx="375973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Places of Work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7066" y="5492880"/>
              <a:ext cx="6086865" cy="106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Dark and light shaded areas around the green line indicate the 90-10 percentile and max-min range, respectively.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486289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4379479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896066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412653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929240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2456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0704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4947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48292" y="4621186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8292" y="4137773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3654360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3170947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48292" y="2687534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6580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4827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5066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64607" y="3137798"/>
              <a:ext cx="6005981" cy="1265161"/>
            </a:xfrm>
            <a:custGeom>
              <a:avLst/>
              <a:pathLst>
                <a:path w="6005981" h="1265161">
                  <a:moveTo>
                    <a:pt x="0" y="33148"/>
                  </a:moveTo>
                  <a:lnTo>
                    <a:pt x="80079" y="33148"/>
                  </a:lnTo>
                  <a:lnTo>
                    <a:pt x="160159" y="33148"/>
                  </a:lnTo>
                  <a:lnTo>
                    <a:pt x="240239" y="33148"/>
                  </a:lnTo>
                  <a:lnTo>
                    <a:pt x="320319" y="33148"/>
                  </a:lnTo>
                  <a:lnTo>
                    <a:pt x="400398" y="33148"/>
                  </a:lnTo>
                  <a:lnTo>
                    <a:pt x="480478" y="22098"/>
                  </a:lnTo>
                  <a:lnTo>
                    <a:pt x="560558" y="26242"/>
                  </a:lnTo>
                  <a:lnTo>
                    <a:pt x="640638" y="29004"/>
                  </a:lnTo>
                  <a:lnTo>
                    <a:pt x="720717" y="34529"/>
                  </a:lnTo>
                  <a:lnTo>
                    <a:pt x="800797" y="41435"/>
                  </a:lnTo>
                  <a:lnTo>
                    <a:pt x="880877" y="41435"/>
                  </a:lnTo>
                  <a:lnTo>
                    <a:pt x="960957" y="46960"/>
                  </a:lnTo>
                  <a:lnTo>
                    <a:pt x="1041036" y="38673"/>
                  </a:lnTo>
                  <a:lnTo>
                    <a:pt x="1121116" y="30385"/>
                  </a:lnTo>
                  <a:lnTo>
                    <a:pt x="1201196" y="24861"/>
                  </a:lnTo>
                  <a:lnTo>
                    <a:pt x="1281276" y="22098"/>
                  </a:lnTo>
                  <a:lnTo>
                    <a:pt x="1361355" y="12430"/>
                  </a:lnTo>
                  <a:lnTo>
                    <a:pt x="1441435" y="2762"/>
                  </a:lnTo>
                  <a:lnTo>
                    <a:pt x="1521515" y="0"/>
                  </a:lnTo>
                  <a:lnTo>
                    <a:pt x="1601595" y="6905"/>
                  </a:lnTo>
                  <a:lnTo>
                    <a:pt x="1681674" y="5524"/>
                  </a:lnTo>
                  <a:lnTo>
                    <a:pt x="1761754" y="0"/>
                  </a:lnTo>
                  <a:lnTo>
                    <a:pt x="1841834" y="9668"/>
                  </a:lnTo>
                  <a:lnTo>
                    <a:pt x="1921914" y="22098"/>
                  </a:lnTo>
                  <a:lnTo>
                    <a:pt x="2001993" y="33148"/>
                  </a:lnTo>
                  <a:lnTo>
                    <a:pt x="2082073" y="53866"/>
                  </a:lnTo>
                  <a:lnTo>
                    <a:pt x="2162153" y="70440"/>
                  </a:lnTo>
                  <a:lnTo>
                    <a:pt x="2242233" y="122925"/>
                  </a:lnTo>
                  <a:lnTo>
                    <a:pt x="2322312" y="169885"/>
                  </a:lnTo>
                  <a:lnTo>
                    <a:pt x="2402392" y="196127"/>
                  </a:lnTo>
                  <a:lnTo>
                    <a:pt x="2482472" y="244468"/>
                  </a:lnTo>
                  <a:lnTo>
                    <a:pt x="2562552" y="330102"/>
                  </a:lnTo>
                  <a:lnTo>
                    <a:pt x="2642631" y="435071"/>
                  </a:lnTo>
                  <a:lnTo>
                    <a:pt x="2722711" y="519323"/>
                  </a:lnTo>
                  <a:lnTo>
                    <a:pt x="2802791" y="585620"/>
                  </a:lnTo>
                  <a:lnTo>
                    <a:pt x="2882871" y="662966"/>
                  </a:lnTo>
                  <a:lnTo>
                    <a:pt x="2962950" y="726500"/>
                  </a:lnTo>
                  <a:lnTo>
                    <a:pt x="3043030" y="814896"/>
                  </a:lnTo>
                  <a:lnTo>
                    <a:pt x="3123110" y="866000"/>
                  </a:lnTo>
                  <a:lnTo>
                    <a:pt x="3203190" y="930915"/>
                  </a:lnTo>
                  <a:lnTo>
                    <a:pt x="3283269" y="1020692"/>
                  </a:lnTo>
                  <a:lnTo>
                    <a:pt x="3363349" y="1055221"/>
                  </a:lnTo>
                  <a:lnTo>
                    <a:pt x="3443429" y="1115993"/>
                  </a:lnTo>
                  <a:lnTo>
                    <a:pt x="3523509" y="1129805"/>
                  </a:lnTo>
                  <a:lnTo>
                    <a:pt x="3603588" y="1129805"/>
                  </a:lnTo>
                  <a:lnTo>
                    <a:pt x="3683668" y="1150523"/>
                  </a:lnTo>
                  <a:lnTo>
                    <a:pt x="3763748" y="1150523"/>
                  </a:lnTo>
                  <a:lnTo>
                    <a:pt x="3843828" y="1165716"/>
                  </a:lnTo>
                  <a:lnTo>
                    <a:pt x="3923908" y="1167097"/>
                  </a:lnTo>
                  <a:lnTo>
                    <a:pt x="4003987" y="1204389"/>
                  </a:lnTo>
                  <a:lnTo>
                    <a:pt x="4084067" y="1204389"/>
                  </a:lnTo>
                  <a:lnTo>
                    <a:pt x="4164147" y="1211295"/>
                  </a:lnTo>
                  <a:lnTo>
                    <a:pt x="4244227" y="1226488"/>
                  </a:lnTo>
                  <a:lnTo>
                    <a:pt x="4324306" y="1227869"/>
                  </a:lnTo>
                  <a:lnTo>
                    <a:pt x="4404386" y="1243062"/>
                  </a:lnTo>
                  <a:lnTo>
                    <a:pt x="4484466" y="1256874"/>
                  </a:lnTo>
                  <a:lnTo>
                    <a:pt x="4564546" y="1254111"/>
                  </a:lnTo>
                  <a:lnTo>
                    <a:pt x="4644625" y="1265161"/>
                  </a:lnTo>
                  <a:lnTo>
                    <a:pt x="4724705" y="1265161"/>
                  </a:lnTo>
                  <a:lnTo>
                    <a:pt x="4804785" y="1254111"/>
                  </a:lnTo>
                  <a:lnTo>
                    <a:pt x="4884865" y="1245824"/>
                  </a:lnTo>
                  <a:lnTo>
                    <a:pt x="4964944" y="1218201"/>
                  </a:lnTo>
                  <a:lnTo>
                    <a:pt x="5045024" y="1207151"/>
                  </a:lnTo>
                  <a:lnTo>
                    <a:pt x="5125104" y="1193339"/>
                  </a:lnTo>
                  <a:lnTo>
                    <a:pt x="5205184" y="1193339"/>
                  </a:lnTo>
                  <a:lnTo>
                    <a:pt x="5285263" y="1185052"/>
                  </a:lnTo>
                  <a:lnTo>
                    <a:pt x="5365343" y="1182290"/>
                  </a:lnTo>
                  <a:lnTo>
                    <a:pt x="5445423" y="1182290"/>
                  </a:lnTo>
                  <a:lnTo>
                    <a:pt x="5525503" y="1171240"/>
                  </a:lnTo>
                  <a:lnTo>
                    <a:pt x="5605582" y="1168478"/>
                  </a:lnTo>
                  <a:lnTo>
                    <a:pt x="5685662" y="1171240"/>
                  </a:lnTo>
                  <a:lnTo>
                    <a:pt x="5765742" y="1132567"/>
                  </a:lnTo>
                  <a:lnTo>
                    <a:pt x="5845822" y="1140854"/>
                  </a:lnTo>
                  <a:lnTo>
                    <a:pt x="5925901" y="1121518"/>
                  </a:lnTo>
                  <a:lnTo>
                    <a:pt x="6005981" y="1102181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64607" y="3019017"/>
              <a:ext cx="6005981" cy="1817633"/>
            </a:xfrm>
            <a:custGeom>
              <a:avLst/>
              <a:pathLst>
                <a:path w="6005981" h="1817633">
                  <a:moveTo>
                    <a:pt x="0" y="151929"/>
                  </a:moveTo>
                  <a:lnTo>
                    <a:pt x="80079" y="151929"/>
                  </a:lnTo>
                  <a:lnTo>
                    <a:pt x="160159" y="151929"/>
                  </a:lnTo>
                  <a:lnTo>
                    <a:pt x="240239" y="151929"/>
                  </a:lnTo>
                  <a:lnTo>
                    <a:pt x="320319" y="151929"/>
                  </a:lnTo>
                  <a:lnTo>
                    <a:pt x="400398" y="151929"/>
                  </a:lnTo>
                  <a:lnTo>
                    <a:pt x="480478" y="82870"/>
                  </a:lnTo>
                  <a:lnTo>
                    <a:pt x="560558" y="124306"/>
                  </a:lnTo>
                  <a:lnTo>
                    <a:pt x="640638" y="127068"/>
                  </a:lnTo>
                  <a:lnTo>
                    <a:pt x="720717" y="135355"/>
                  </a:lnTo>
                  <a:lnTo>
                    <a:pt x="800797" y="135355"/>
                  </a:lnTo>
                  <a:lnTo>
                    <a:pt x="880877" y="116019"/>
                  </a:lnTo>
                  <a:lnTo>
                    <a:pt x="960957" y="113256"/>
                  </a:lnTo>
                  <a:lnTo>
                    <a:pt x="1041036" y="107732"/>
                  </a:lnTo>
                  <a:lnTo>
                    <a:pt x="1121116" y="102207"/>
                  </a:lnTo>
                  <a:lnTo>
                    <a:pt x="1201196" y="82870"/>
                  </a:lnTo>
                  <a:lnTo>
                    <a:pt x="1281276" y="0"/>
                  </a:lnTo>
                  <a:lnTo>
                    <a:pt x="1361355" y="5524"/>
                  </a:lnTo>
                  <a:lnTo>
                    <a:pt x="1441435" y="5524"/>
                  </a:lnTo>
                  <a:lnTo>
                    <a:pt x="1521515" y="13811"/>
                  </a:lnTo>
                  <a:lnTo>
                    <a:pt x="1601595" y="46960"/>
                  </a:lnTo>
                  <a:lnTo>
                    <a:pt x="1681674" y="38673"/>
                  </a:lnTo>
                  <a:lnTo>
                    <a:pt x="1761754" y="41435"/>
                  </a:lnTo>
                  <a:lnTo>
                    <a:pt x="1841834" y="121543"/>
                  </a:lnTo>
                  <a:lnTo>
                    <a:pt x="1921914" y="124306"/>
                  </a:lnTo>
                  <a:lnTo>
                    <a:pt x="2001993" y="143642"/>
                  </a:lnTo>
                  <a:lnTo>
                    <a:pt x="2082073" y="204414"/>
                  </a:lnTo>
                  <a:lnTo>
                    <a:pt x="2162153" y="267948"/>
                  </a:lnTo>
                  <a:lnTo>
                    <a:pt x="2242233" y="370156"/>
                  </a:lnTo>
                  <a:lnTo>
                    <a:pt x="2322312" y="483413"/>
                  </a:lnTo>
                  <a:lnTo>
                    <a:pt x="2402392" y="596669"/>
                  </a:lnTo>
                  <a:lnTo>
                    <a:pt x="2482472" y="743074"/>
                  </a:lnTo>
                  <a:lnTo>
                    <a:pt x="2562552" y="895004"/>
                  </a:lnTo>
                  <a:lnTo>
                    <a:pt x="2642631" y="1008261"/>
                  </a:lnTo>
                  <a:lnTo>
                    <a:pt x="2722711" y="1121518"/>
                  </a:lnTo>
                  <a:lnTo>
                    <a:pt x="2802791" y="1248586"/>
                  </a:lnTo>
                  <a:lnTo>
                    <a:pt x="2882871" y="1323170"/>
                  </a:lnTo>
                  <a:lnTo>
                    <a:pt x="2962950" y="1381180"/>
                  </a:lnTo>
                  <a:lnTo>
                    <a:pt x="3043030" y="1403279"/>
                  </a:lnTo>
                  <a:lnTo>
                    <a:pt x="3123110" y="1417090"/>
                  </a:lnTo>
                  <a:lnTo>
                    <a:pt x="3203190" y="1453001"/>
                  </a:lnTo>
                  <a:lnTo>
                    <a:pt x="3283269" y="1469575"/>
                  </a:lnTo>
                  <a:lnTo>
                    <a:pt x="3363349" y="1488912"/>
                  </a:lnTo>
                  <a:lnTo>
                    <a:pt x="3443429" y="1505486"/>
                  </a:lnTo>
                  <a:lnTo>
                    <a:pt x="3523509" y="1538634"/>
                  </a:lnTo>
                  <a:lnTo>
                    <a:pt x="3603588" y="1588357"/>
                  </a:lnTo>
                  <a:lnTo>
                    <a:pt x="3683668" y="1635317"/>
                  </a:lnTo>
                  <a:lnTo>
                    <a:pt x="3763748" y="1646366"/>
                  </a:lnTo>
                  <a:lnTo>
                    <a:pt x="3843828" y="1657416"/>
                  </a:lnTo>
                  <a:lnTo>
                    <a:pt x="3923908" y="1660178"/>
                  </a:lnTo>
                  <a:lnTo>
                    <a:pt x="4003987" y="1682277"/>
                  </a:lnTo>
                  <a:lnTo>
                    <a:pt x="4084067" y="1682277"/>
                  </a:lnTo>
                  <a:lnTo>
                    <a:pt x="4164147" y="1657416"/>
                  </a:lnTo>
                  <a:lnTo>
                    <a:pt x="4244227" y="1679515"/>
                  </a:lnTo>
                  <a:lnTo>
                    <a:pt x="4324306" y="1726475"/>
                  </a:lnTo>
                  <a:lnTo>
                    <a:pt x="4404386" y="1743049"/>
                  </a:lnTo>
                  <a:lnTo>
                    <a:pt x="4484466" y="1745811"/>
                  </a:lnTo>
                  <a:lnTo>
                    <a:pt x="4564546" y="1754098"/>
                  </a:lnTo>
                  <a:lnTo>
                    <a:pt x="4644625" y="1767910"/>
                  </a:lnTo>
                  <a:lnTo>
                    <a:pt x="4724705" y="1801059"/>
                  </a:lnTo>
                  <a:lnTo>
                    <a:pt x="4804785" y="1817633"/>
                  </a:lnTo>
                  <a:lnTo>
                    <a:pt x="4884865" y="1759623"/>
                  </a:lnTo>
                  <a:lnTo>
                    <a:pt x="4964944" y="1732000"/>
                  </a:lnTo>
                  <a:lnTo>
                    <a:pt x="5045024" y="1720950"/>
                  </a:lnTo>
                  <a:lnTo>
                    <a:pt x="5125104" y="1693327"/>
                  </a:lnTo>
                  <a:lnTo>
                    <a:pt x="5205184" y="1671228"/>
                  </a:lnTo>
                  <a:lnTo>
                    <a:pt x="5285263" y="1632555"/>
                  </a:lnTo>
                  <a:lnTo>
                    <a:pt x="5365343" y="1557971"/>
                  </a:lnTo>
                  <a:lnTo>
                    <a:pt x="5445423" y="1535872"/>
                  </a:lnTo>
                  <a:lnTo>
                    <a:pt x="5525503" y="1516535"/>
                  </a:lnTo>
                  <a:lnTo>
                    <a:pt x="5605582" y="1508248"/>
                  </a:lnTo>
                  <a:lnTo>
                    <a:pt x="5685662" y="1477862"/>
                  </a:lnTo>
                  <a:lnTo>
                    <a:pt x="5765742" y="1453001"/>
                  </a:lnTo>
                  <a:lnTo>
                    <a:pt x="5845822" y="1447476"/>
                  </a:lnTo>
                  <a:lnTo>
                    <a:pt x="5925901" y="1516535"/>
                  </a:lnTo>
                  <a:lnTo>
                    <a:pt x="6005981" y="1488912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664607" y="2759355"/>
              <a:ext cx="6005981" cy="2207126"/>
            </a:xfrm>
            <a:custGeom>
              <a:avLst/>
              <a:pathLst>
                <a:path w="6005981" h="2207126">
                  <a:moveTo>
                    <a:pt x="0" y="411591"/>
                  </a:moveTo>
                  <a:lnTo>
                    <a:pt x="80079" y="411591"/>
                  </a:lnTo>
                  <a:lnTo>
                    <a:pt x="160159" y="411591"/>
                  </a:lnTo>
                  <a:lnTo>
                    <a:pt x="240239" y="411591"/>
                  </a:lnTo>
                  <a:lnTo>
                    <a:pt x="320319" y="411591"/>
                  </a:lnTo>
                  <a:lnTo>
                    <a:pt x="400398" y="411591"/>
                  </a:lnTo>
                  <a:lnTo>
                    <a:pt x="480478" y="168503"/>
                  </a:lnTo>
                  <a:lnTo>
                    <a:pt x="560558" y="182315"/>
                  </a:lnTo>
                  <a:lnTo>
                    <a:pt x="640638" y="41435"/>
                  </a:lnTo>
                  <a:lnTo>
                    <a:pt x="720717" y="0"/>
                  </a:lnTo>
                  <a:lnTo>
                    <a:pt x="800797" y="69059"/>
                  </a:lnTo>
                  <a:lnTo>
                    <a:pt x="880877" y="121543"/>
                  </a:lnTo>
                  <a:lnTo>
                    <a:pt x="960957" y="176791"/>
                  </a:lnTo>
                  <a:lnTo>
                    <a:pt x="1041036" y="237563"/>
                  </a:lnTo>
                  <a:lnTo>
                    <a:pt x="1121116" y="237563"/>
                  </a:lnTo>
                  <a:lnTo>
                    <a:pt x="1201196" y="234800"/>
                  </a:lnTo>
                  <a:lnTo>
                    <a:pt x="1281276" y="234800"/>
                  </a:lnTo>
                  <a:lnTo>
                    <a:pt x="1361355" y="220988"/>
                  </a:lnTo>
                  <a:lnTo>
                    <a:pt x="1441435" y="190602"/>
                  </a:lnTo>
                  <a:lnTo>
                    <a:pt x="1521515" y="168503"/>
                  </a:lnTo>
                  <a:lnTo>
                    <a:pt x="1601595" y="190602"/>
                  </a:lnTo>
                  <a:lnTo>
                    <a:pt x="1681674" y="160216"/>
                  </a:lnTo>
                  <a:lnTo>
                    <a:pt x="1761754" y="113256"/>
                  </a:lnTo>
                  <a:lnTo>
                    <a:pt x="1841834" y="116019"/>
                  </a:lnTo>
                  <a:lnTo>
                    <a:pt x="1921914" y="118781"/>
                  </a:lnTo>
                  <a:lnTo>
                    <a:pt x="2001993" y="124306"/>
                  </a:lnTo>
                  <a:lnTo>
                    <a:pt x="2082073" y="149167"/>
                  </a:lnTo>
                  <a:lnTo>
                    <a:pt x="2162153" y="187840"/>
                  </a:lnTo>
                  <a:lnTo>
                    <a:pt x="2242233" y="226513"/>
                  </a:lnTo>
                  <a:lnTo>
                    <a:pt x="2322312" y="287285"/>
                  </a:lnTo>
                  <a:lnTo>
                    <a:pt x="2402392" y="284523"/>
                  </a:lnTo>
                  <a:lnTo>
                    <a:pt x="2482472" y="284523"/>
                  </a:lnTo>
                  <a:lnTo>
                    <a:pt x="2562552" y="303859"/>
                  </a:lnTo>
                  <a:lnTo>
                    <a:pt x="2642631" y="342532"/>
                  </a:lnTo>
                  <a:lnTo>
                    <a:pt x="2722711" y="383968"/>
                  </a:lnTo>
                  <a:lnTo>
                    <a:pt x="2802791" y="428165"/>
                  </a:lnTo>
                  <a:lnTo>
                    <a:pt x="2882871" y="453027"/>
                  </a:lnTo>
                  <a:lnTo>
                    <a:pt x="2962950" y="444740"/>
                  </a:lnTo>
                  <a:lnTo>
                    <a:pt x="3043030" y="441977"/>
                  </a:lnTo>
                  <a:lnTo>
                    <a:pt x="3123110" y="428165"/>
                  </a:lnTo>
                  <a:lnTo>
                    <a:pt x="3203190" y="430928"/>
                  </a:lnTo>
                  <a:lnTo>
                    <a:pt x="3283269" y="406067"/>
                  </a:lnTo>
                  <a:lnTo>
                    <a:pt x="3363349" y="414354"/>
                  </a:lnTo>
                  <a:lnTo>
                    <a:pt x="3443429" y="411591"/>
                  </a:lnTo>
                  <a:lnTo>
                    <a:pt x="3523509" y="400542"/>
                  </a:lnTo>
                  <a:lnTo>
                    <a:pt x="3603588" y="383968"/>
                  </a:lnTo>
                  <a:lnTo>
                    <a:pt x="3683668" y="392255"/>
                  </a:lnTo>
                  <a:lnTo>
                    <a:pt x="3763748" y="422641"/>
                  </a:lnTo>
                  <a:lnTo>
                    <a:pt x="3843828" y="574571"/>
                  </a:lnTo>
                  <a:lnTo>
                    <a:pt x="3923908" y="566283"/>
                  </a:lnTo>
                  <a:lnTo>
                    <a:pt x="4003987" y="560759"/>
                  </a:lnTo>
                  <a:lnTo>
                    <a:pt x="4084067" y="552472"/>
                  </a:lnTo>
                  <a:lnTo>
                    <a:pt x="4164147" y="535897"/>
                  </a:lnTo>
                  <a:lnTo>
                    <a:pt x="4244227" y="538660"/>
                  </a:lnTo>
                  <a:lnTo>
                    <a:pt x="4324306" y="563521"/>
                  </a:lnTo>
                  <a:lnTo>
                    <a:pt x="4404386" y="566283"/>
                  </a:lnTo>
                  <a:lnTo>
                    <a:pt x="4484466" y="574571"/>
                  </a:lnTo>
                  <a:lnTo>
                    <a:pt x="4564546" y="585620"/>
                  </a:lnTo>
                  <a:lnTo>
                    <a:pt x="4644625" y="593907"/>
                  </a:lnTo>
                  <a:lnTo>
                    <a:pt x="4724705" y="610481"/>
                  </a:lnTo>
                  <a:lnTo>
                    <a:pt x="4804785" y="610481"/>
                  </a:lnTo>
                  <a:lnTo>
                    <a:pt x="4884865" y="602194"/>
                  </a:lnTo>
                  <a:lnTo>
                    <a:pt x="4964944" y="585620"/>
                  </a:lnTo>
                  <a:lnTo>
                    <a:pt x="5045024" y="569046"/>
                  </a:lnTo>
                  <a:lnTo>
                    <a:pt x="5125104" y="541422"/>
                  </a:lnTo>
                  <a:lnTo>
                    <a:pt x="5205184" y="524848"/>
                  </a:lnTo>
                  <a:lnTo>
                    <a:pt x="5285263" y="502749"/>
                  </a:lnTo>
                  <a:lnTo>
                    <a:pt x="5365343" y="483413"/>
                  </a:lnTo>
                  <a:lnTo>
                    <a:pt x="5445423" y="472363"/>
                  </a:lnTo>
                  <a:lnTo>
                    <a:pt x="5525503" y="508274"/>
                  </a:lnTo>
                  <a:lnTo>
                    <a:pt x="5605582" y="546947"/>
                  </a:lnTo>
                  <a:lnTo>
                    <a:pt x="5685662" y="557996"/>
                  </a:lnTo>
                  <a:lnTo>
                    <a:pt x="5765742" y="555234"/>
                  </a:lnTo>
                  <a:lnTo>
                    <a:pt x="5845822" y="544185"/>
                  </a:lnTo>
                  <a:lnTo>
                    <a:pt x="5925901" y="524848"/>
                  </a:lnTo>
                  <a:lnTo>
                    <a:pt x="6005981" y="494462"/>
                  </a:lnTo>
                  <a:lnTo>
                    <a:pt x="6005981" y="2091106"/>
                  </a:lnTo>
                  <a:lnTo>
                    <a:pt x="5925901" y="2104918"/>
                  </a:lnTo>
                  <a:lnTo>
                    <a:pt x="5845822" y="2113205"/>
                  </a:lnTo>
                  <a:lnTo>
                    <a:pt x="5765742" y="2118730"/>
                  </a:lnTo>
                  <a:lnTo>
                    <a:pt x="5685662" y="2124255"/>
                  </a:lnTo>
                  <a:lnTo>
                    <a:pt x="5605582" y="2132542"/>
                  </a:lnTo>
                  <a:lnTo>
                    <a:pt x="5525503" y="2132542"/>
                  </a:lnTo>
                  <a:lnTo>
                    <a:pt x="5445423" y="2135304"/>
                  </a:lnTo>
                  <a:lnTo>
                    <a:pt x="5365343" y="2138067"/>
                  </a:lnTo>
                  <a:lnTo>
                    <a:pt x="5285263" y="2140829"/>
                  </a:lnTo>
                  <a:lnTo>
                    <a:pt x="5205184" y="2143591"/>
                  </a:lnTo>
                  <a:lnTo>
                    <a:pt x="5125104" y="2149116"/>
                  </a:lnTo>
                  <a:lnTo>
                    <a:pt x="5045024" y="2151878"/>
                  </a:lnTo>
                  <a:lnTo>
                    <a:pt x="4964944" y="2146354"/>
                  </a:lnTo>
                  <a:lnTo>
                    <a:pt x="4884865" y="2165690"/>
                  </a:lnTo>
                  <a:lnTo>
                    <a:pt x="4804785" y="2179502"/>
                  </a:lnTo>
                  <a:lnTo>
                    <a:pt x="4724705" y="2179502"/>
                  </a:lnTo>
                  <a:lnTo>
                    <a:pt x="4644625" y="2185027"/>
                  </a:lnTo>
                  <a:lnTo>
                    <a:pt x="4564546" y="2176740"/>
                  </a:lnTo>
                  <a:lnTo>
                    <a:pt x="4484466" y="2176740"/>
                  </a:lnTo>
                  <a:lnTo>
                    <a:pt x="4404386" y="2176740"/>
                  </a:lnTo>
                  <a:lnTo>
                    <a:pt x="4324306" y="2176740"/>
                  </a:lnTo>
                  <a:lnTo>
                    <a:pt x="4244227" y="2179502"/>
                  </a:lnTo>
                  <a:lnTo>
                    <a:pt x="4164147" y="2190551"/>
                  </a:lnTo>
                  <a:lnTo>
                    <a:pt x="4084067" y="2201601"/>
                  </a:lnTo>
                  <a:lnTo>
                    <a:pt x="4003987" y="2201601"/>
                  </a:lnTo>
                  <a:lnTo>
                    <a:pt x="3923908" y="2204363"/>
                  </a:lnTo>
                  <a:lnTo>
                    <a:pt x="3843828" y="2207126"/>
                  </a:lnTo>
                  <a:lnTo>
                    <a:pt x="3763748" y="2204363"/>
                  </a:lnTo>
                  <a:lnTo>
                    <a:pt x="3683668" y="2207126"/>
                  </a:lnTo>
                  <a:lnTo>
                    <a:pt x="3603588" y="2201601"/>
                  </a:lnTo>
                  <a:lnTo>
                    <a:pt x="3523509" y="2193314"/>
                  </a:lnTo>
                  <a:lnTo>
                    <a:pt x="3443429" y="2190551"/>
                  </a:lnTo>
                  <a:lnTo>
                    <a:pt x="3363349" y="2185027"/>
                  </a:lnTo>
                  <a:lnTo>
                    <a:pt x="3283269" y="2179502"/>
                  </a:lnTo>
                  <a:lnTo>
                    <a:pt x="3203190" y="2168453"/>
                  </a:lnTo>
                  <a:lnTo>
                    <a:pt x="3123110" y="2140829"/>
                  </a:lnTo>
                  <a:lnTo>
                    <a:pt x="3043030" y="2115968"/>
                  </a:lnTo>
                  <a:lnTo>
                    <a:pt x="2962950" y="2104918"/>
                  </a:lnTo>
                  <a:lnTo>
                    <a:pt x="2882871" y="2091106"/>
                  </a:lnTo>
                  <a:lnTo>
                    <a:pt x="2802791" y="2071770"/>
                  </a:lnTo>
                  <a:lnTo>
                    <a:pt x="2722711" y="2008236"/>
                  </a:lnTo>
                  <a:lnTo>
                    <a:pt x="2642631" y="1952988"/>
                  </a:lnTo>
                  <a:lnTo>
                    <a:pt x="2562552" y="1928127"/>
                  </a:lnTo>
                  <a:lnTo>
                    <a:pt x="2482472" y="1853543"/>
                  </a:lnTo>
                  <a:lnTo>
                    <a:pt x="2402392" y="1759623"/>
                  </a:lnTo>
                  <a:lnTo>
                    <a:pt x="2322312" y="1635317"/>
                  </a:lnTo>
                  <a:lnTo>
                    <a:pt x="2242233" y="1475100"/>
                  </a:lnTo>
                  <a:lnTo>
                    <a:pt x="2162153" y="1298309"/>
                  </a:lnTo>
                  <a:lnTo>
                    <a:pt x="2082073" y="1132567"/>
                  </a:lnTo>
                  <a:lnTo>
                    <a:pt x="2001993" y="972350"/>
                  </a:lnTo>
                  <a:lnTo>
                    <a:pt x="1921914" y="936440"/>
                  </a:lnTo>
                  <a:lnTo>
                    <a:pt x="1841834" y="928153"/>
                  </a:lnTo>
                  <a:lnTo>
                    <a:pt x="1761754" y="939202"/>
                  </a:lnTo>
                  <a:lnTo>
                    <a:pt x="1681674" y="977875"/>
                  </a:lnTo>
                  <a:lnTo>
                    <a:pt x="1601595" y="994449"/>
                  </a:lnTo>
                  <a:lnTo>
                    <a:pt x="1521515" y="1022073"/>
                  </a:lnTo>
                  <a:lnTo>
                    <a:pt x="1441435" y="1027598"/>
                  </a:lnTo>
                  <a:lnTo>
                    <a:pt x="1361355" y="1127043"/>
                  </a:lnTo>
                  <a:lnTo>
                    <a:pt x="1281276" y="1265161"/>
                  </a:lnTo>
                  <a:lnTo>
                    <a:pt x="1201196" y="1370130"/>
                  </a:lnTo>
                  <a:lnTo>
                    <a:pt x="1121116" y="1328695"/>
                  </a:lnTo>
                  <a:lnTo>
                    <a:pt x="1041036" y="1209913"/>
                  </a:lnTo>
                  <a:lnTo>
                    <a:pt x="960957" y="1093894"/>
                  </a:lnTo>
                  <a:lnTo>
                    <a:pt x="880877" y="977875"/>
                  </a:lnTo>
                  <a:lnTo>
                    <a:pt x="800797" y="870143"/>
                  </a:lnTo>
                  <a:lnTo>
                    <a:pt x="720717" y="870143"/>
                  </a:lnTo>
                  <a:lnTo>
                    <a:pt x="640638" y="870143"/>
                  </a:lnTo>
                  <a:lnTo>
                    <a:pt x="560558" y="881193"/>
                  </a:lnTo>
                  <a:lnTo>
                    <a:pt x="480478" y="889480"/>
                  </a:lnTo>
                  <a:lnTo>
                    <a:pt x="400398" y="411591"/>
                  </a:lnTo>
                  <a:lnTo>
                    <a:pt x="320319" y="411591"/>
                  </a:lnTo>
                  <a:lnTo>
                    <a:pt x="240239" y="411591"/>
                  </a:lnTo>
                  <a:lnTo>
                    <a:pt x="160159" y="411591"/>
                  </a:lnTo>
                  <a:lnTo>
                    <a:pt x="80079" y="411591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64607" y="2759355"/>
              <a:ext cx="6005981" cy="610481"/>
            </a:xfrm>
            <a:custGeom>
              <a:avLst/>
              <a:pathLst>
                <a:path w="6005981" h="610481">
                  <a:moveTo>
                    <a:pt x="0" y="411591"/>
                  </a:moveTo>
                  <a:lnTo>
                    <a:pt x="80079" y="411591"/>
                  </a:lnTo>
                  <a:lnTo>
                    <a:pt x="160159" y="411591"/>
                  </a:lnTo>
                  <a:lnTo>
                    <a:pt x="240239" y="411591"/>
                  </a:lnTo>
                  <a:lnTo>
                    <a:pt x="320319" y="411591"/>
                  </a:lnTo>
                  <a:lnTo>
                    <a:pt x="400398" y="411591"/>
                  </a:lnTo>
                  <a:lnTo>
                    <a:pt x="480478" y="168503"/>
                  </a:lnTo>
                  <a:lnTo>
                    <a:pt x="560558" y="182315"/>
                  </a:lnTo>
                  <a:lnTo>
                    <a:pt x="640638" y="41435"/>
                  </a:lnTo>
                  <a:lnTo>
                    <a:pt x="720717" y="0"/>
                  </a:lnTo>
                  <a:lnTo>
                    <a:pt x="800797" y="69059"/>
                  </a:lnTo>
                  <a:lnTo>
                    <a:pt x="880877" y="121543"/>
                  </a:lnTo>
                  <a:lnTo>
                    <a:pt x="960957" y="176791"/>
                  </a:lnTo>
                  <a:lnTo>
                    <a:pt x="1041036" y="237563"/>
                  </a:lnTo>
                  <a:lnTo>
                    <a:pt x="1121116" y="237563"/>
                  </a:lnTo>
                  <a:lnTo>
                    <a:pt x="1201196" y="234800"/>
                  </a:lnTo>
                  <a:lnTo>
                    <a:pt x="1281276" y="234800"/>
                  </a:lnTo>
                  <a:lnTo>
                    <a:pt x="1361355" y="220988"/>
                  </a:lnTo>
                  <a:lnTo>
                    <a:pt x="1441435" y="190602"/>
                  </a:lnTo>
                  <a:lnTo>
                    <a:pt x="1521515" y="168503"/>
                  </a:lnTo>
                  <a:lnTo>
                    <a:pt x="1601595" y="190602"/>
                  </a:lnTo>
                  <a:lnTo>
                    <a:pt x="1681674" y="160216"/>
                  </a:lnTo>
                  <a:lnTo>
                    <a:pt x="1761754" y="113256"/>
                  </a:lnTo>
                  <a:lnTo>
                    <a:pt x="1841834" y="116019"/>
                  </a:lnTo>
                  <a:lnTo>
                    <a:pt x="1921914" y="118781"/>
                  </a:lnTo>
                  <a:lnTo>
                    <a:pt x="2001993" y="124306"/>
                  </a:lnTo>
                  <a:lnTo>
                    <a:pt x="2082073" y="149167"/>
                  </a:lnTo>
                  <a:lnTo>
                    <a:pt x="2162153" y="187840"/>
                  </a:lnTo>
                  <a:lnTo>
                    <a:pt x="2242233" y="226513"/>
                  </a:lnTo>
                  <a:lnTo>
                    <a:pt x="2322312" y="287285"/>
                  </a:lnTo>
                  <a:lnTo>
                    <a:pt x="2402392" y="284523"/>
                  </a:lnTo>
                  <a:lnTo>
                    <a:pt x="2482472" y="284523"/>
                  </a:lnTo>
                  <a:lnTo>
                    <a:pt x="2562552" y="303859"/>
                  </a:lnTo>
                  <a:lnTo>
                    <a:pt x="2642631" y="342532"/>
                  </a:lnTo>
                  <a:lnTo>
                    <a:pt x="2722711" y="383968"/>
                  </a:lnTo>
                  <a:lnTo>
                    <a:pt x="2802791" y="428165"/>
                  </a:lnTo>
                  <a:lnTo>
                    <a:pt x="2882871" y="453027"/>
                  </a:lnTo>
                  <a:lnTo>
                    <a:pt x="2962950" y="444740"/>
                  </a:lnTo>
                  <a:lnTo>
                    <a:pt x="3043030" y="441977"/>
                  </a:lnTo>
                  <a:lnTo>
                    <a:pt x="3123110" y="428165"/>
                  </a:lnTo>
                  <a:lnTo>
                    <a:pt x="3203190" y="430928"/>
                  </a:lnTo>
                  <a:lnTo>
                    <a:pt x="3283269" y="406067"/>
                  </a:lnTo>
                  <a:lnTo>
                    <a:pt x="3363349" y="414354"/>
                  </a:lnTo>
                  <a:lnTo>
                    <a:pt x="3443429" y="411591"/>
                  </a:lnTo>
                  <a:lnTo>
                    <a:pt x="3523509" y="400542"/>
                  </a:lnTo>
                  <a:lnTo>
                    <a:pt x="3603588" y="383968"/>
                  </a:lnTo>
                  <a:lnTo>
                    <a:pt x="3683668" y="392255"/>
                  </a:lnTo>
                  <a:lnTo>
                    <a:pt x="3763748" y="422641"/>
                  </a:lnTo>
                  <a:lnTo>
                    <a:pt x="3843828" y="574571"/>
                  </a:lnTo>
                  <a:lnTo>
                    <a:pt x="3923908" y="566283"/>
                  </a:lnTo>
                  <a:lnTo>
                    <a:pt x="4003987" y="560759"/>
                  </a:lnTo>
                  <a:lnTo>
                    <a:pt x="4084067" y="552472"/>
                  </a:lnTo>
                  <a:lnTo>
                    <a:pt x="4164147" y="535897"/>
                  </a:lnTo>
                  <a:lnTo>
                    <a:pt x="4244227" y="538660"/>
                  </a:lnTo>
                  <a:lnTo>
                    <a:pt x="4324306" y="563521"/>
                  </a:lnTo>
                  <a:lnTo>
                    <a:pt x="4404386" y="566283"/>
                  </a:lnTo>
                  <a:lnTo>
                    <a:pt x="4484466" y="574571"/>
                  </a:lnTo>
                  <a:lnTo>
                    <a:pt x="4564546" y="585620"/>
                  </a:lnTo>
                  <a:lnTo>
                    <a:pt x="4644625" y="593907"/>
                  </a:lnTo>
                  <a:lnTo>
                    <a:pt x="4724705" y="610481"/>
                  </a:lnTo>
                  <a:lnTo>
                    <a:pt x="4804785" y="610481"/>
                  </a:lnTo>
                  <a:lnTo>
                    <a:pt x="4884865" y="602194"/>
                  </a:lnTo>
                  <a:lnTo>
                    <a:pt x="4964944" y="585620"/>
                  </a:lnTo>
                  <a:lnTo>
                    <a:pt x="5045024" y="569046"/>
                  </a:lnTo>
                  <a:lnTo>
                    <a:pt x="5125104" y="541422"/>
                  </a:lnTo>
                  <a:lnTo>
                    <a:pt x="5205184" y="524848"/>
                  </a:lnTo>
                  <a:lnTo>
                    <a:pt x="5285263" y="502749"/>
                  </a:lnTo>
                  <a:lnTo>
                    <a:pt x="5365343" y="483413"/>
                  </a:lnTo>
                  <a:lnTo>
                    <a:pt x="5445423" y="472363"/>
                  </a:lnTo>
                  <a:lnTo>
                    <a:pt x="5525503" y="508274"/>
                  </a:lnTo>
                  <a:lnTo>
                    <a:pt x="5605582" y="546947"/>
                  </a:lnTo>
                  <a:lnTo>
                    <a:pt x="5685662" y="557996"/>
                  </a:lnTo>
                  <a:lnTo>
                    <a:pt x="5765742" y="555234"/>
                  </a:lnTo>
                  <a:lnTo>
                    <a:pt x="5845822" y="544185"/>
                  </a:lnTo>
                  <a:lnTo>
                    <a:pt x="5925901" y="524848"/>
                  </a:lnTo>
                  <a:lnTo>
                    <a:pt x="6005981" y="4944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64607" y="3170947"/>
              <a:ext cx="6005981" cy="1795534"/>
            </a:xfrm>
            <a:custGeom>
              <a:avLst/>
              <a:pathLst>
                <a:path w="6005981" h="1795534">
                  <a:moveTo>
                    <a:pt x="6005981" y="1679515"/>
                  </a:moveTo>
                  <a:lnTo>
                    <a:pt x="5925901" y="1693327"/>
                  </a:lnTo>
                  <a:lnTo>
                    <a:pt x="5845822" y="1701614"/>
                  </a:lnTo>
                  <a:lnTo>
                    <a:pt x="5765742" y="1707138"/>
                  </a:lnTo>
                  <a:lnTo>
                    <a:pt x="5685662" y="1712663"/>
                  </a:lnTo>
                  <a:lnTo>
                    <a:pt x="5605582" y="1720950"/>
                  </a:lnTo>
                  <a:lnTo>
                    <a:pt x="5525503" y="1720950"/>
                  </a:lnTo>
                  <a:lnTo>
                    <a:pt x="5445423" y="1723713"/>
                  </a:lnTo>
                  <a:lnTo>
                    <a:pt x="5365343" y="1726475"/>
                  </a:lnTo>
                  <a:lnTo>
                    <a:pt x="5285263" y="1729237"/>
                  </a:lnTo>
                  <a:lnTo>
                    <a:pt x="5205184" y="1732000"/>
                  </a:lnTo>
                  <a:lnTo>
                    <a:pt x="5125104" y="1737524"/>
                  </a:lnTo>
                  <a:lnTo>
                    <a:pt x="5045024" y="1740287"/>
                  </a:lnTo>
                  <a:lnTo>
                    <a:pt x="4964944" y="1734762"/>
                  </a:lnTo>
                  <a:lnTo>
                    <a:pt x="4884865" y="1754098"/>
                  </a:lnTo>
                  <a:lnTo>
                    <a:pt x="4804785" y="1767910"/>
                  </a:lnTo>
                  <a:lnTo>
                    <a:pt x="4724705" y="1767910"/>
                  </a:lnTo>
                  <a:lnTo>
                    <a:pt x="4644625" y="1773435"/>
                  </a:lnTo>
                  <a:lnTo>
                    <a:pt x="4564546" y="1765148"/>
                  </a:lnTo>
                  <a:lnTo>
                    <a:pt x="4484466" y="1765148"/>
                  </a:lnTo>
                  <a:lnTo>
                    <a:pt x="4404386" y="1765148"/>
                  </a:lnTo>
                  <a:lnTo>
                    <a:pt x="4324306" y="1765148"/>
                  </a:lnTo>
                  <a:lnTo>
                    <a:pt x="4244227" y="1767910"/>
                  </a:lnTo>
                  <a:lnTo>
                    <a:pt x="4164147" y="1778960"/>
                  </a:lnTo>
                  <a:lnTo>
                    <a:pt x="4084067" y="1790009"/>
                  </a:lnTo>
                  <a:lnTo>
                    <a:pt x="4003987" y="1790009"/>
                  </a:lnTo>
                  <a:lnTo>
                    <a:pt x="3923908" y="1792772"/>
                  </a:lnTo>
                  <a:lnTo>
                    <a:pt x="3843828" y="1795534"/>
                  </a:lnTo>
                  <a:lnTo>
                    <a:pt x="3763748" y="1792772"/>
                  </a:lnTo>
                  <a:lnTo>
                    <a:pt x="3683668" y="1795534"/>
                  </a:lnTo>
                  <a:lnTo>
                    <a:pt x="3603588" y="1790009"/>
                  </a:lnTo>
                  <a:lnTo>
                    <a:pt x="3523509" y="1781722"/>
                  </a:lnTo>
                  <a:lnTo>
                    <a:pt x="3443429" y="1778960"/>
                  </a:lnTo>
                  <a:lnTo>
                    <a:pt x="3363349" y="1773435"/>
                  </a:lnTo>
                  <a:lnTo>
                    <a:pt x="3283269" y="1767910"/>
                  </a:lnTo>
                  <a:lnTo>
                    <a:pt x="3203190" y="1756861"/>
                  </a:lnTo>
                  <a:lnTo>
                    <a:pt x="3123110" y="1729237"/>
                  </a:lnTo>
                  <a:lnTo>
                    <a:pt x="3043030" y="1704376"/>
                  </a:lnTo>
                  <a:lnTo>
                    <a:pt x="2962950" y="1693327"/>
                  </a:lnTo>
                  <a:lnTo>
                    <a:pt x="2882871" y="1679515"/>
                  </a:lnTo>
                  <a:lnTo>
                    <a:pt x="2802791" y="1660178"/>
                  </a:lnTo>
                  <a:lnTo>
                    <a:pt x="2722711" y="1596644"/>
                  </a:lnTo>
                  <a:lnTo>
                    <a:pt x="2642631" y="1541397"/>
                  </a:lnTo>
                  <a:lnTo>
                    <a:pt x="2562552" y="1516535"/>
                  </a:lnTo>
                  <a:lnTo>
                    <a:pt x="2482472" y="1441952"/>
                  </a:lnTo>
                  <a:lnTo>
                    <a:pt x="2402392" y="1348031"/>
                  </a:lnTo>
                  <a:lnTo>
                    <a:pt x="2322312" y="1223725"/>
                  </a:lnTo>
                  <a:lnTo>
                    <a:pt x="2242233" y="1063508"/>
                  </a:lnTo>
                  <a:lnTo>
                    <a:pt x="2162153" y="886717"/>
                  </a:lnTo>
                  <a:lnTo>
                    <a:pt x="2082073" y="720976"/>
                  </a:lnTo>
                  <a:lnTo>
                    <a:pt x="2001993" y="560759"/>
                  </a:lnTo>
                  <a:lnTo>
                    <a:pt x="1921914" y="524848"/>
                  </a:lnTo>
                  <a:lnTo>
                    <a:pt x="1841834" y="516561"/>
                  </a:lnTo>
                  <a:lnTo>
                    <a:pt x="1761754" y="527610"/>
                  </a:lnTo>
                  <a:lnTo>
                    <a:pt x="1681674" y="566283"/>
                  </a:lnTo>
                  <a:lnTo>
                    <a:pt x="1601595" y="582858"/>
                  </a:lnTo>
                  <a:lnTo>
                    <a:pt x="1521515" y="610481"/>
                  </a:lnTo>
                  <a:lnTo>
                    <a:pt x="1441435" y="616006"/>
                  </a:lnTo>
                  <a:lnTo>
                    <a:pt x="1361355" y="715451"/>
                  </a:lnTo>
                  <a:lnTo>
                    <a:pt x="1281276" y="853569"/>
                  </a:lnTo>
                  <a:lnTo>
                    <a:pt x="1201196" y="958539"/>
                  </a:lnTo>
                  <a:lnTo>
                    <a:pt x="1121116" y="917103"/>
                  </a:lnTo>
                  <a:lnTo>
                    <a:pt x="1041036" y="798322"/>
                  </a:lnTo>
                  <a:lnTo>
                    <a:pt x="960957" y="682303"/>
                  </a:lnTo>
                  <a:lnTo>
                    <a:pt x="880877" y="566283"/>
                  </a:lnTo>
                  <a:lnTo>
                    <a:pt x="800797" y="458551"/>
                  </a:lnTo>
                  <a:lnTo>
                    <a:pt x="720717" y="458551"/>
                  </a:lnTo>
                  <a:lnTo>
                    <a:pt x="640638" y="458551"/>
                  </a:lnTo>
                  <a:lnTo>
                    <a:pt x="560558" y="469601"/>
                  </a:lnTo>
                  <a:lnTo>
                    <a:pt x="480478" y="477888"/>
                  </a:lnTo>
                  <a:lnTo>
                    <a:pt x="400398" y="0"/>
                  </a:lnTo>
                  <a:lnTo>
                    <a:pt x="320319" y="0"/>
                  </a:lnTo>
                  <a:lnTo>
                    <a:pt x="240239" y="0"/>
                  </a:lnTo>
                  <a:lnTo>
                    <a:pt x="160159" y="0"/>
                  </a:lnTo>
                  <a:lnTo>
                    <a:pt x="80079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64607" y="3041944"/>
              <a:ext cx="6005981" cy="1722884"/>
            </a:xfrm>
            <a:custGeom>
              <a:avLst/>
              <a:pathLst>
                <a:path w="6005981" h="1722884">
                  <a:moveTo>
                    <a:pt x="0" y="129002"/>
                  </a:moveTo>
                  <a:lnTo>
                    <a:pt x="80079" y="129002"/>
                  </a:lnTo>
                  <a:lnTo>
                    <a:pt x="160159" y="129002"/>
                  </a:lnTo>
                  <a:lnTo>
                    <a:pt x="240239" y="129002"/>
                  </a:lnTo>
                  <a:lnTo>
                    <a:pt x="320319" y="129002"/>
                  </a:lnTo>
                  <a:lnTo>
                    <a:pt x="400398" y="129002"/>
                  </a:lnTo>
                  <a:lnTo>
                    <a:pt x="480478" y="18784"/>
                  </a:lnTo>
                  <a:lnTo>
                    <a:pt x="560558" y="24308"/>
                  </a:lnTo>
                  <a:lnTo>
                    <a:pt x="640638" y="38120"/>
                  </a:lnTo>
                  <a:lnTo>
                    <a:pt x="720717" y="38120"/>
                  </a:lnTo>
                  <a:lnTo>
                    <a:pt x="800797" y="40882"/>
                  </a:lnTo>
                  <a:lnTo>
                    <a:pt x="880877" y="46131"/>
                  </a:lnTo>
                  <a:lnTo>
                    <a:pt x="960957" y="36463"/>
                  </a:lnTo>
                  <a:lnTo>
                    <a:pt x="1041036" y="43645"/>
                  </a:lnTo>
                  <a:lnTo>
                    <a:pt x="1121116" y="51932"/>
                  </a:lnTo>
                  <a:lnTo>
                    <a:pt x="1201196" y="37844"/>
                  </a:lnTo>
                  <a:lnTo>
                    <a:pt x="1281276" y="19336"/>
                  </a:lnTo>
                  <a:lnTo>
                    <a:pt x="1361355" y="24308"/>
                  </a:lnTo>
                  <a:lnTo>
                    <a:pt x="1441435" y="7458"/>
                  </a:lnTo>
                  <a:lnTo>
                    <a:pt x="1521515" y="8287"/>
                  </a:lnTo>
                  <a:lnTo>
                    <a:pt x="1601595" y="6077"/>
                  </a:lnTo>
                  <a:lnTo>
                    <a:pt x="1681674" y="16021"/>
                  </a:lnTo>
                  <a:lnTo>
                    <a:pt x="1761754" y="0"/>
                  </a:lnTo>
                  <a:lnTo>
                    <a:pt x="1841834" y="10496"/>
                  </a:lnTo>
                  <a:lnTo>
                    <a:pt x="1921914" y="8839"/>
                  </a:lnTo>
                  <a:lnTo>
                    <a:pt x="2001993" y="11325"/>
                  </a:lnTo>
                  <a:lnTo>
                    <a:pt x="2082073" y="35634"/>
                  </a:lnTo>
                  <a:lnTo>
                    <a:pt x="2162153" y="46407"/>
                  </a:lnTo>
                  <a:lnTo>
                    <a:pt x="2242233" y="85080"/>
                  </a:lnTo>
                  <a:lnTo>
                    <a:pt x="2322312" y="117952"/>
                  </a:lnTo>
                  <a:lnTo>
                    <a:pt x="2402392" y="126516"/>
                  </a:lnTo>
                  <a:lnTo>
                    <a:pt x="2482472" y="142814"/>
                  </a:lnTo>
                  <a:lnTo>
                    <a:pt x="2562552" y="151377"/>
                  </a:lnTo>
                  <a:lnTo>
                    <a:pt x="2642631" y="170437"/>
                  </a:lnTo>
                  <a:lnTo>
                    <a:pt x="2722711" y="190602"/>
                  </a:lnTo>
                  <a:lnTo>
                    <a:pt x="2802791" y="233971"/>
                  </a:lnTo>
                  <a:lnTo>
                    <a:pt x="2882871" y="276236"/>
                  </a:lnTo>
                  <a:lnTo>
                    <a:pt x="2962950" y="298334"/>
                  </a:lnTo>
                  <a:lnTo>
                    <a:pt x="3043030" y="342256"/>
                  </a:lnTo>
                  <a:lnTo>
                    <a:pt x="3123110" y="359106"/>
                  </a:lnTo>
                  <a:lnTo>
                    <a:pt x="3203190" y="369327"/>
                  </a:lnTo>
                  <a:lnTo>
                    <a:pt x="3283269" y="435624"/>
                  </a:lnTo>
                  <a:lnTo>
                    <a:pt x="3363349" y="451645"/>
                  </a:lnTo>
                  <a:lnTo>
                    <a:pt x="3443429" y="478993"/>
                  </a:lnTo>
                  <a:lnTo>
                    <a:pt x="3523509" y="507998"/>
                  </a:lnTo>
                  <a:lnTo>
                    <a:pt x="3603588" y="522362"/>
                  </a:lnTo>
                  <a:lnTo>
                    <a:pt x="3683668" y="546671"/>
                  </a:lnTo>
                  <a:lnTo>
                    <a:pt x="3763748" y="568493"/>
                  </a:lnTo>
                  <a:lnTo>
                    <a:pt x="3843828" y="574847"/>
                  </a:lnTo>
                  <a:lnTo>
                    <a:pt x="3923908" y="582858"/>
                  </a:lnTo>
                  <a:lnTo>
                    <a:pt x="4003987" y="596117"/>
                  </a:lnTo>
                  <a:lnTo>
                    <a:pt x="4084067" y="580648"/>
                  </a:lnTo>
                  <a:lnTo>
                    <a:pt x="4164147" y="610757"/>
                  </a:lnTo>
                  <a:lnTo>
                    <a:pt x="4244227" y="583963"/>
                  </a:lnTo>
                  <a:lnTo>
                    <a:pt x="4324306" y="597774"/>
                  </a:lnTo>
                  <a:lnTo>
                    <a:pt x="4404386" y="582858"/>
                  </a:lnTo>
                  <a:lnTo>
                    <a:pt x="4484466" y="578714"/>
                  </a:lnTo>
                  <a:lnTo>
                    <a:pt x="4564546" y="588659"/>
                  </a:lnTo>
                  <a:lnTo>
                    <a:pt x="4644625" y="647221"/>
                  </a:lnTo>
                  <a:lnTo>
                    <a:pt x="4724705" y="647773"/>
                  </a:lnTo>
                  <a:lnTo>
                    <a:pt x="4804785" y="657718"/>
                  </a:lnTo>
                  <a:lnTo>
                    <a:pt x="4884865" y="657718"/>
                  </a:lnTo>
                  <a:lnTo>
                    <a:pt x="4964944" y="639486"/>
                  </a:lnTo>
                  <a:lnTo>
                    <a:pt x="5045024" y="632856"/>
                  </a:lnTo>
                  <a:lnTo>
                    <a:pt x="5125104" y="652193"/>
                  </a:lnTo>
                  <a:lnTo>
                    <a:pt x="5205184" y="628437"/>
                  </a:lnTo>
                  <a:lnTo>
                    <a:pt x="5285263" y="630646"/>
                  </a:lnTo>
                  <a:lnTo>
                    <a:pt x="5365343" y="620149"/>
                  </a:lnTo>
                  <a:lnTo>
                    <a:pt x="5445423" y="613520"/>
                  </a:lnTo>
                  <a:lnTo>
                    <a:pt x="5525503" y="615177"/>
                  </a:lnTo>
                  <a:lnTo>
                    <a:pt x="5605582" y="608548"/>
                  </a:lnTo>
                  <a:lnTo>
                    <a:pt x="5685662" y="574294"/>
                  </a:lnTo>
                  <a:lnTo>
                    <a:pt x="5765742" y="574294"/>
                  </a:lnTo>
                  <a:lnTo>
                    <a:pt x="5845822" y="585896"/>
                  </a:lnTo>
                  <a:lnTo>
                    <a:pt x="5925901" y="598603"/>
                  </a:lnTo>
                  <a:lnTo>
                    <a:pt x="6005981" y="595288"/>
                  </a:lnTo>
                  <a:lnTo>
                    <a:pt x="6005981" y="1625649"/>
                  </a:lnTo>
                  <a:lnTo>
                    <a:pt x="5925901" y="1637803"/>
                  </a:lnTo>
                  <a:lnTo>
                    <a:pt x="5845822" y="1645538"/>
                  </a:lnTo>
                  <a:lnTo>
                    <a:pt x="5765742" y="1652167"/>
                  </a:lnTo>
                  <a:lnTo>
                    <a:pt x="5685662" y="1670951"/>
                  </a:lnTo>
                  <a:lnTo>
                    <a:pt x="5605582" y="1672609"/>
                  </a:lnTo>
                  <a:lnTo>
                    <a:pt x="5525503" y="1674819"/>
                  </a:lnTo>
                  <a:lnTo>
                    <a:pt x="5445423" y="1673714"/>
                  </a:lnTo>
                  <a:lnTo>
                    <a:pt x="5365343" y="1668189"/>
                  </a:lnTo>
                  <a:lnTo>
                    <a:pt x="5285263" y="1658797"/>
                  </a:lnTo>
                  <a:lnTo>
                    <a:pt x="5205184" y="1665979"/>
                  </a:lnTo>
                  <a:lnTo>
                    <a:pt x="5125104" y="1672609"/>
                  </a:lnTo>
                  <a:lnTo>
                    <a:pt x="5045024" y="1689183"/>
                  </a:lnTo>
                  <a:lnTo>
                    <a:pt x="4964944" y="1686421"/>
                  </a:lnTo>
                  <a:lnTo>
                    <a:pt x="4884865" y="1698575"/>
                  </a:lnTo>
                  <a:lnTo>
                    <a:pt x="4804785" y="1704100"/>
                  </a:lnTo>
                  <a:lnTo>
                    <a:pt x="4724705" y="1717359"/>
                  </a:lnTo>
                  <a:lnTo>
                    <a:pt x="4644625" y="1714597"/>
                  </a:lnTo>
                  <a:lnTo>
                    <a:pt x="4564546" y="1712387"/>
                  </a:lnTo>
                  <a:lnTo>
                    <a:pt x="4484466" y="1722884"/>
                  </a:lnTo>
                  <a:lnTo>
                    <a:pt x="4404386" y="1706586"/>
                  </a:lnTo>
                  <a:lnTo>
                    <a:pt x="4324306" y="1685868"/>
                  </a:lnTo>
                  <a:lnTo>
                    <a:pt x="4244227" y="1695813"/>
                  </a:lnTo>
                  <a:lnTo>
                    <a:pt x="4164147" y="1668189"/>
                  </a:lnTo>
                  <a:lnTo>
                    <a:pt x="4084067" y="1691117"/>
                  </a:lnTo>
                  <a:lnTo>
                    <a:pt x="4003987" y="1678410"/>
                  </a:lnTo>
                  <a:lnTo>
                    <a:pt x="3923908" y="1686697"/>
                  </a:lnTo>
                  <a:lnTo>
                    <a:pt x="3843828" y="1680343"/>
                  </a:lnTo>
                  <a:lnTo>
                    <a:pt x="3763748" y="1688631"/>
                  </a:lnTo>
                  <a:lnTo>
                    <a:pt x="3683668" y="1699127"/>
                  </a:lnTo>
                  <a:lnTo>
                    <a:pt x="3603588" y="1700232"/>
                  </a:lnTo>
                  <a:lnTo>
                    <a:pt x="3523509" y="1667360"/>
                  </a:lnTo>
                  <a:lnTo>
                    <a:pt x="3443429" y="1664874"/>
                  </a:lnTo>
                  <a:lnTo>
                    <a:pt x="3363349" y="1674819"/>
                  </a:lnTo>
                  <a:lnTo>
                    <a:pt x="3283269" y="1680620"/>
                  </a:lnTo>
                  <a:lnTo>
                    <a:pt x="3203190" y="1628135"/>
                  </a:lnTo>
                  <a:lnTo>
                    <a:pt x="3123110" y="1590290"/>
                  </a:lnTo>
                  <a:lnTo>
                    <a:pt x="3043030" y="1537806"/>
                  </a:lnTo>
                  <a:lnTo>
                    <a:pt x="2962950" y="1476205"/>
                  </a:lnTo>
                  <a:lnTo>
                    <a:pt x="2882871" y="1385323"/>
                  </a:lnTo>
                  <a:lnTo>
                    <a:pt x="2802791" y="1352451"/>
                  </a:lnTo>
                  <a:lnTo>
                    <a:pt x="2722711" y="1214057"/>
                  </a:lnTo>
                  <a:lnTo>
                    <a:pt x="2642631" y="1045829"/>
                  </a:lnTo>
                  <a:lnTo>
                    <a:pt x="2562552" y="900529"/>
                  </a:lnTo>
                  <a:lnTo>
                    <a:pt x="2482472" y="787549"/>
                  </a:lnTo>
                  <a:lnTo>
                    <a:pt x="2402392" y="669043"/>
                  </a:lnTo>
                  <a:lnTo>
                    <a:pt x="2322312" y="532306"/>
                  </a:lnTo>
                  <a:lnTo>
                    <a:pt x="2242233" y="393912"/>
                  </a:lnTo>
                  <a:lnTo>
                    <a:pt x="2162153" y="321815"/>
                  </a:lnTo>
                  <a:lnTo>
                    <a:pt x="2082073" y="270435"/>
                  </a:lnTo>
                  <a:lnTo>
                    <a:pt x="2001993" y="249717"/>
                  </a:lnTo>
                  <a:lnTo>
                    <a:pt x="1921914" y="228447"/>
                  </a:lnTo>
                  <a:lnTo>
                    <a:pt x="1841834" y="211596"/>
                  </a:lnTo>
                  <a:lnTo>
                    <a:pt x="1761754" y="211044"/>
                  </a:lnTo>
                  <a:lnTo>
                    <a:pt x="1681674" y="214359"/>
                  </a:lnTo>
                  <a:lnTo>
                    <a:pt x="1601595" y="224579"/>
                  </a:lnTo>
                  <a:lnTo>
                    <a:pt x="1521515" y="222646"/>
                  </a:lnTo>
                  <a:lnTo>
                    <a:pt x="1441435" y="236181"/>
                  </a:lnTo>
                  <a:lnTo>
                    <a:pt x="1361355" y="262148"/>
                  </a:lnTo>
                  <a:lnTo>
                    <a:pt x="1281276" y="279550"/>
                  </a:lnTo>
                  <a:lnTo>
                    <a:pt x="1201196" y="277617"/>
                  </a:lnTo>
                  <a:lnTo>
                    <a:pt x="1121116" y="282589"/>
                  </a:lnTo>
                  <a:lnTo>
                    <a:pt x="1041036" y="257728"/>
                  </a:lnTo>
                  <a:lnTo>
                    <a:pt x="960957" y="252203"/>
                  </a:lnTo>
                  <a:lnTo>
                    <a:pt x="880877" y="255518"/>
                  </a:lnTo>
                  <a:lnTo>
                    <a:pt x="800797" y="247507"/>
                  </a:lnTo>
                  <a:lnTo>
                    <a:pt x="720717" y="236734"/>
                  </a:lnTo>
                  <a:lnTo>
                    <a:pt x="640638" y="239220"/>
                  </a:lnTo>
                  <a:lnTo>
                    <a:pt x="560558" y="228170"/>
                  </a:lnTo>
                  <a:lnTo>
                    <a:pt x="480478" y="224856"/>
                  </a:lnTo>
                  <a:lnTo>
                    <a:pt x="400398" y="129002"/>
                  </a:lnTo>
                  <a:lnTo>
                    <a:pt x="320319" y="129002"/>
                  </a:lnTo>
                  <a:lnTo>
                    <a:pt x="240239" y="129002"/>
                  </a:lnTo>
                  <a:lnTo>
                    <a:pt x="160159" y="129002"/>
                  </a:lnTo>
                  <a:lnTo>
                    <a:pt x="80079" y="129002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64607" y="3041944"/>
              <a:ext cx="6005981" cy="657718"/>
            </a:xfrm>
            <a:custGeom>
              <a:avLst/>
              <a:pathLst>
                <a:path w="6005981" h="657718">
                  <a:moveTo>
                    <a:pt x="0" y="129002"/>
                  </a:moveTo>
                  <a:lnTo>
                    <a:pt x="80079" y="129002"/>
                  </a:lnTo>
                  <a:lnTo>
                    <a:pt x="160159" y="129002"/>
                  </a:lnTo>
                  <a:lnTo>
                    <a:pt x="240239" y="129002"/>
                  </a:lnTo>
                  <a:lnTo>
                    <a:pt x="320319" y="129002"/>
                  </a:lnTo>
                  <a:lnTo>
                    <a:pt x="400398" y="129002"/>
                  </a:lnTo>
                  <a:lnTo>
                    <a:pt x="480478" y="18784"/>
                  </a:lnTo>
                  <a:lnTo>
                    <a:pt x="560558" y="24308"/>
                  </a:lnTo>
                  <a:lnTo>
                    <a:pt x="640638" y="38120"/>
                  </a:lnTo>
                  <a:lnTo>
                    <a:pt x="720717" y="38120"/>
                  </a:lnTo>
                  <a:lnTo>
                    <a:pt x="800797" y="40882"/>
                  </a:lnTo>
                  <a:lnTo>
                    <a:pt x="880877" y="46131"/>
                  </a:lnTo>
                  <a:lnTo>
                    <a:pt x="960957" y="36463"/>
                  </a:lnTo>
                  <a:lnTo>
                    <a:pt x="1041036" y="43645"/>
                  </a:lnTo>
                  <a:lnTo>
                    <a:pt x="1121116" y="51932"/>
                  </a:lnTo>
                  <a:lnTo>
                    <a:pt x="1201196" y="37844"/>
                  </a:lnTo>
                  <a:lnTo>
                    <a:pt x="1281276" y="19336"/>
                  </a:lnTo>
                  <a:lnTo>
                    <a:pt x="1361355" y="24308"/>
                  </a:lnTo>
                  <a:lnTo>
                    <a:pt x="1441435" y="7458"/>
                  </a:lnTo>
                  <a:lnTo>
                    <a:pt x="1521515" y="8287"/>
                  </a:lnTo>
                  <a:lnTo>
                    <a:pt x="1601595" y="6077"/>
                  </a:lnTo>
                  <a:lnTo>
                    <a:pt x="1681674" y="16021"/>
                  </a:lnTo>
                  <a:lnTo>
                    <a:pt x="1761754" y="0"/>
                  </a:lnTo>
                  <a:lnTo>
                    <a:pt x="1841834" y="10496"/>
                  </a:lnTo>
                  <a:lnTo>
                    <a:pt x="1921914" y="8839"/>
                  </a:lnTo>
                  <a:lnTo>
                    <a:pt x="2001993" y="11325"/>
                  </a:lnTo>
                  <a:lnTo>
                    <a:pt x="2082073" y="35634"/>
                  </a:lnTo>
                  <a:lnTo>
                    <a:pt x="2162153" y="46407"/>
                  </a:lnTo>
                  <a:lnTo>
                    <a:pt x="2242233" y="85080"/>
                  </a:lnTo>
                  <a:lnTo>
                    <a:pt x="2322312" y="117952"/>
                  </a:lnTo>
                  <a:lnTo>
                    <a:pt x="2402392" y="126516"/>
                  </a:lnTo>
                  <a:lnTo>
                    <a:pt x="2482472" y="142814"/>
                  </a:lnTo>
                  <a:lnTo>
                    <a:pt x="2562552" y="151377"/>
                  </a:lnTo>
                  <a:lnTo>
                    <a:pt x="2642631" y="170437"/>
                  </a:lnTo>
                  <a:lnTo>
                    <a:pt x="2722711" y="190602"/>
                  </a:lnTo>
                  <a:lnTo>
                    <a:pt x="2802791" y="233971"/>
                  </a:lnTo>
                  <a:lnTo>
                    <a:pt x="2882871" y="276236"/>
                  </a:lnTo>
                  <a:lnTo>
                    <a:pt x="2962950" y="298334"/>
                  </a:lnTo>
                  <a:lnTo>
                    <a:pt x="3043030" y="342256"/>
                  </a:lnTo>
                  <a:lnTo>
                    <a:pt x="3123110" y="359106"/>
                  </a:lnTo>
                  <a:lnTo>
                    <a:pt x="3203190" y="369327"/>
                  </a:lnTo>
                  <a:lnTo>
                    <a:pt x="3283269" y="435624"/>
                  </a:lnTo>
                  <a:lnTo>
                    <a:pt x="3363349" y="451645"/>
                  </a:lnTo>
                  <a:lnTo>
                    <a:pt x="3443429" y="478993"/>
                  </a:lnTo>
                  <a:lnTo>
                    <a:pt x="3523509" y="507998"/>
                  </a:lnTo>
                  <a:lnTo>
                    <a:pt x="3603588" y="522362"/>
                  </a:lnTo>
                  <a:lnTo>
                    <a:pt x="3683668" y="546671"/>
                  </a:lnTo>
                  <a:lnTo>
                    <a:pt x="3763748" y="568493"/>
                  </a:lnTo>
                  <a:lnTo>
                    <a:pt x="3843828" y="574847"/>
                  </a:lnTo>
                  <a:lnTo>
                    <a:pt x="3923908" y="582858"/>
                  </a:lnTo>
                  <a:lnTo>
                    <a:pt x="4003987" y="596117"/>
                  </a:lnTo>
                  <a:lnTo>
                    <a:pt x="4084067" y="580648"/>
                  </a:lnTo>
                  <a:lnTo>
                    <a:pt x="4164147" y="610757"/>
                  </a:lnTo>
                  <a:lnTo>
                    <a:pt x="4244227" y="583963"/>
                  </a:lnTo>
                  <a:lnTo>
                    <a:pt x="4324306" y="597774"/>
                  </a:lnTo>
                  <a:lnTo>
                    <a:pt x="4404386" y="582858"/>
                  </a:lnTo>
                  <a:lnTo>
                    <a:pt x="4484466" y="578714"/>
                  </a:lnTo>
                  <a:lnTo>
                    <a:pt x="4564546" y="588659"/>
                  </a:lnTo>
                  <a:lnTo>
                    <a:pt x="4644625" y="647221"/>
                  </a:lnTo>
                  <a:lnTo>
                    <a:pt x="4724705" y="647773"/>
                  </a:lnTo>
                  <a:lnTo>
                    <a:pt x="4804785" y="657718"/>
                  </a:lnTo>
                  <a:lnTo>
                    <a:pt x="4884865" y="657718"/>
                  </a:lnTo>
                  <a:lnTo>
                    <a:pt x="4964944" y="639486"/>
                  </a:lnTo>
                  <a:lnTo>
                    <a:pt x="5045024" y="632856"/>
                  </a:lnTo>
                  <a:lnTo>
                    <a:pt x="5125104" y="652193"/>
                  </a:lnTo>
                  <a:lnTo>
                    <a:pt x="5205184" y="628437"/>
                  </a:lnTo>
                  <a:lnTo>
                    <a:pt x="5285263" y="630646"/>
                  </a:lnTo>
                  <a:lnTo>
                    <a:pt x="5365343" y="620149"/>
                  </a:lnTo>
                  <a:lnTo>
                    <a:pt x="5445423" y="613520"/>
                  </a:lnTo>
                  <a:lnTo>
                    <a:pt x="5525503" y="615177"/>
                  </a:lnTo>
                  <a:lnTo>
                    <a:pt x="5605582" y="608548"/>
                  </a:lnTo>
                  <a:lnTo>
                    <a:pt x="5685662" y="574294"/>
                  </a:lnTo>
                  <a:lnTo>
                    <a:pt x="5765742" y="574294"/>
                  </a:lnTo>
                  <a:lnTo>
                    <a:pt x="5845822" y="585896"/>
                  </a:lnTo>
                  <a:lnTo>
                    <a:pt x="5925901" y="598603"/>
                  </a:lnTo>
                  <a:lnTo>
                    <a:pt x="6005981" y="5952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64607" y="3170947"/>
              <a:ext cx="6005981" cy="1593882"/>
            </a:xfrm>
            <a:custGeom>
              <a:avLst/>
              <a:pathLst>
                <a:path w="6005981" h="1593882">
                  <a:moveTo>
                    <a:pt x="6005981" y="1496646"/>
                  </a:moveTo>
                  <a:lnTo>
                    <a:pt x="5925901" y="1508801"/>
                  </a:lnTo>
                  <a:lnTo>
                    <a:pt x="5845822" y="1516535"/>
                  </a:lnTo>
                  <a:lnTo>
                    <a:pt x="5765742" y="1523165"/>
                  </a:lnTo>
                  <a:lnTo>
                    <a:pt x="5685662" y="1541949"/>
                  </a:lnTo>
                  <a:lnTo>
                    <a:pt x="5605582" y="1543607"/>
                  </a:lnTo>
                  <a:lnTo>
                    <a:pt x="5525503" y="1545816"/>
                  </a:lnTo>
                  <a:lnTo>
                    <a:pt x="5445423" y="1544712"/>
                  </a:lnTo>
                  <a:lnTo>
                    <a:pt x="5365343" y="1539187"/>
                  </a:lnTo>
                  <a:lnTo>
                    <a:pt x="5285263" y="1529795"/>
                  </a:lnTo>
                  <a:lnTo>
                    <a:pt x="5205184" y="1536977"/>
                  </a:lnTo>
                  <a:lnTo>
                    <a:pt x="5125104" y="1543607"/>
                  </a:lnTo>
                  <a:lnTo>
                    <a:pt x="5045024" y="1560181"/>
                  </a:lnTo>
                  <a:lnTo>
                    <a:pt x="4964944" y="1557418"/>
                  </a:lnTo>
                  <a:lnTo>
                    <a:pt x="4884865" y="1569573"/>
                  </a:lnTo>
                  <a:lnTo>
                    <a:pt x="4804785" y="1575098"/>
                  </a:lnTo>
                  <a:lnTo>
                    <a:pt x="4724705" y="1588357"/>
                  </a:lnTo>
                  <a:lnTo>
                    <a:pt x="4644625" y="1585594"/>
                  </a:lnTo>
                  <a:lnTo>
                    <a:pt x="4564546" y="1583385"/>
                  </a:lnTo>
                  <a:lnTo>
                    <a:pt x="4484466" y="1593882"/>
                  </a:lnTo>
                  <a:lnTo>
                    <a:pt x="4404386" y="1577584"/>
                  </a:lnTo>
                  <a:lnTo>
                    <a:pt x="4324306" y="1556866"/>
                  </a:lnTo>
                  <a:lnTo>
                    <a:pt x="4244227" y="1566810"/>
                  </a:lnTo>
                  <a:lnTo>
                    <a:pt x="4164147" y="1539187"/>
                  </a:lnTo>
                  <a:lnTo>
                    <a:pt x="4084067" y="1562114"/>
                  </a:lnTo>
                  <a:lnTo>
                    <a:pt x="4003987" y="1549408"/>
                  </a:lnTo>
                  <a:lnTo>
                    <a:pt x="3923908" y="1557695"/>
                  </a:lnTo>
                  <a:lnTo>
                    <a:pt x="3843828" y="1551341"/>
                  </a:lnTo>
                  <a:lnTo>
                    <a:pt x="3763748" y="1559628"/>
                  </a:lnTo>
                  <a:lnTo>
                    <a:pt x="3683668" y="1570125"/>
                  </a:lnTo>
                  <a:lnTo>
                    <a:pt x="3603588" y="1571230"/>
                  </a:lnTo>
                  <a:lnTo>
                    <a:pt x="3523509" y="1538358"/>
                  </a:lnTo>
                  <a:lnTo>
                    <a:pt x="3443429" y="1535872"/>
                  </a:lnTo>
                  <a:lnTo>
                    <a:pt x="3363349" y="1545816"/>
                  </a:lnTo>
                  <a:lnTo>
                    <a:pt x="3283269" y="1551617"/>
                  </a:lnTo>
                  <a:lnTo>
                    <a:pt x="3203190" y="1499133"/>
                  </a:lnTo>
                  <a:lnTo>
                    <a:pt x="3123110" y="1461288"/>
                  </a:lnTo>
                  <a:lnTo>
                    <a:pt x="3043030" y="1408803"/>
                  </a:lnTo>
                  <a:lnTo>
                    <a:pt x="2962950" y="1347203"/>
                  </a:lnTo>
                  <a:lnTo>
                    <a:pt x="2882871" y="1256321"/>
                  </a:lnTo>
                  <a:lnTo>
                    <a:pt x="2802791" y="1223449"/>
                  </a:lnTo>
                  <a:lnTo>
                    <a:pt x="2722711" y="1085055"/>
                  </a:lnTo>
                  <a:lnTo>
                    <a:pt x="2642631" y="916827"/>
                  </a:lnTo>
                  <a:lnTo>
                    <a:pt x="2562552" y="771527"/>
                  </a:lnTo>
                  <a:lnTo>
                    <a:pt x="2482472" y="658546"/>
                  </a:lnTo>
                  <a:lnTo>
                    <a:pt x="2402392" y="540041"/>
                  </a:lnTo>
                  <a:lnTo>
                    <a:pt x="2322312" y="403304"/>
                  </a:lnTo>
                  <a:lnTo>
                    <a:pt x="2242233" y="264910"/>
                  </a:lnTo>
                  <a:lnTo>
                    <a:pt x="2162153" y="192812"/>
                  </a:lnTo>
                  <a:lnTo>
                    <a:pt x="2082073" y="141432"/>
                  </a:lnTo>
                  <a:lnTo>
                    <a:pt x="2001993" y="120715"/>
                  </a:lnTo>
                  <a:lnTo>
                    <a:pt x="1921914" y="99444"/>
                  </a:lnTo>
                  <a:lnTo>
                    <a:pt x="1841834" y="82594"/>
                  </a:lnTo>
                  <a:lnTo>
                    <a:pt x="1761754" y="82042"/>
                  </a:lnTo>
                  <a:lnTo>
                    <a:pt x="1681674" y="85356"/>
                  </a:lnTo>
                  <a:lnTo>
                    <a:pt x="1601595" y="95577"/>
                  </a:lnTo>
                  <a:lnTo>
                    <a:pt x="1521515" y="93644"/>
                  </a:lnTo>
                  <a:lnTo>
                    <a:pt x="1441435" y="107179"/>
                  </a:lnTo>
                  <a:lnTo>
                    <a:pt x="1361355" y="133145"/>
                  </a:lnTo>
                  <a:lnTo>
                    <a:pt x="1281276" y="150548"/>
                  </a:lnTo>
                  <a:lnTo>
                    <a:pt x="1201196" y="148614"/>
                  </a:lnTo>
                  <a:lnTo>
                    <a:pt x="1121116" y="153587"/>
                  </a:lnTo>
                  <a:lnTo>
                    <a:pt x="1041036" y="128726"/>
                  </a:lnTo>
                  <a:lnTo>
                    <a:pt x="960957" y="123201"/>
                  </a:lnTo>
                  <a:lnTo>
                    <a:pt x="880877" y="126516"/>
                  </a:lnTo>
                  <a:lnTo>
                    <a:pt x="800797" y="118505"/>
                  </a:lnTo>
                  <a:lnTo>
                    <a:pt x="720717" y="107732"/>
                  </a:lnTo>
                  <a:lnTo>
                    <a:pt x="640638" y="110218"/>
                  </a:lnTo>
                  <a:lnTo>
                    <a:pt x="560558" y="99168"/>
                  </a:lnTo>
                  <a:lnTo>
                    <a:pt x="480478" y="95853"/>
                  </a:lnTo>
                  <a:lnTo>
                    <a:pt x="400398" y="0"/>
                  </a:lnTo>
                  <a:lnTo>
                    <a:pt x="320319" y="0"/>
                  </a:lnTo>
                  <a:lnTo>
                    <a:pt x="240239" y="0"/>
                  </a:lnTo>
                  <a:lnTo>
                    <a:pt x="160159" y="0"/>
                  </a:lnTo>
                  <a:lnTo>
                    <a:pt x="80079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348292" y="3170947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788372" y="4180784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819487" y="4472680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979025" y="4566702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979025" y="408328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979025" y="3599876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27661" y="3116463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27661" y="2633050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8306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65535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6792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348292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348292" y="1928877"/>
              <a:ext cx="552569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Places of Retail and Recreation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348292" y="5492880"/>
              <a:ext cx="6086865" cy="106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Dark and light shaded areas around the green line indicate the 90-10 percentile and max-min range, respectively.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348292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844529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20013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5573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291134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038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6269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4593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452233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387793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3233538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5153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7384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1801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79449" y="3316435"/>
              <a:ext cx="6251125" cy="1228610"/>
            </a:xfrm>
            <a:custGeom>
              <a:avLst/>
              <a:pathLst>
                <a:path w="6251125" h="1228610">
                  <a:moveTo>
                    <a:pt x="0" y="14199"/>
                  </a:moveTo>
                  <a:lnTo>
                    <a:pt x="78139" y="6098"/>
                  </a:lnTo>
                  <a:lnTo>
                    <a:pt x="156278" y="3935"/>
                  </a:lnTo>
                  <a:lnTo>
                    <a:pt x="234417" y="6351"/>
                  </a:lnTo>
                  <a:lnTo>
                    <a:pt x="312556" y="0"/>
                  </a:lnTo>
                  <a:lnTo>
                    <a:pt x="390695" y="6075"/>
                  </a:lnTo>
                  <a:lnTo>
                    <a:pt x="468834" y="10264"/>
                  </a:lnTo>
                  <a:lnTo>
                    <a:pt x="546973" y="20114"/>
                  </a:lnTo>
                  <a:lnTo>
                    <a:pt x="625112" y="28422"/>
                  </a:lnTo>
                  <a:lnTo>
                    <a:pt x="703251" y="12404"/>
                  </a:lnTo>
                  <a:lnTo>
                    <a:pt x="781390" y="13578"/>
                  </a:lnTo>
                  <a:lnTo>
                    <a:pt x="859529" y="33715"/>
                  </a:lnTo>
                  <a:lnTo>
                    <a:pt x="937668" y="63265"/>
                  </a:lnTo>
                  <a:lnTo>
                    <a:pt x="1015807" y="69065"/>
                  </a:lnTo>
                  <a:lnTo>
                    <a:pt x="1093946" y="80618"/>
                  </a:lnTo>
                  <a:lnTo>
                    <a:pt x="1172086" y="90422"/>
                  </a:lnTo>
                  <a:lnTo>
                    <a:pt x="1250225" y="107176"/>
                  </a:lnTo>
                  <a:lnTo>
                    <a:pt x="1328364" y="104069"/>
                  </a:lnTo>
                  <a:lnTo>
                    <a:pt x="1406503" y="120248"/>
                  </a:lnTo>
                  <a:lnTo>
                    <a:pt x="1484642" y="119857"/>
                  </a:lnTo>
                  <a:lnTo>
                    <a:pt x="1562781" y="145794"/>
                  </a:lnTo>
                  <a:lnTo>
                    <a:pt x="1640920" y="127751"/>
                  </a:lnTo>
                  <a:lnTo>
                    <a:pt x="1719059" y="130191"/>
                  </a:lnTo>
                  <a:lnTo>
                    <a:pt x="1797198" y="164367"/>
                  </a:lnTo>
                  <a:lnTo>
                    <a:pt x="1875337" y="171754"/>
                  </a:lnTo>
                  <a:lnTo>
                    <a:pt x="1953476" y="181374"/>
                  </a:lnTo>
                  <a:lnTo>
                    <a:pt x="2031615" y="244157"/>
                  </a:lnTo>
                  <a:lnTo>
                    <a:pt x="2109754" y="307423"/>
                  </a:lnTo>
                  <a:lnTo>
                    <a:pt x="2187893" y="379457"/>
                  </a:lnTo>
                  <a:lnTo>
                    <a:pt x="2266032" y="489165"/>
                  </a:lnTo>
                  <a:lnTo>
                    <a:pt x="2344172" y="562189"/>
                  </a:lnTo>
                  <a:lnTo>
                    <a:pt x="2422311" y="626606"/>
                  </a:lnTo>
                  <a:lnTo>
                    <a:pt x="2500450" y="702299"/>
                  </a:lnTo>
                  <a:lnTo>
                    <a:pt x="2578589" y="779420"/>
                  </a:lnTo>
                  <a:lnTo>
                    <a:pt x="2656728" y="846621"/>
                  </a:lnTo>
                  <a:lnTo>
                    <a:pt x="2734867" y="924248"/>
                  </a:lnTo>
                  <a:lnTo>
                    <a:pt x="2813006" y="991449"/>
                  </a:lnTo>
                  <a:lnTo>
                    <a:pt x="2891145" y="1040837"/>
                  </a:lnTo>
                  <a:lnTo>
                    <a:pt x="2969284" y="1062724"/>
                  </a:lnTo>
                  <a:lnTo>
                    <a:pt x="3047423" y="1112227"/>
                  </a:lnTo>
                  <a:lnTo>
                    <a:pt x="3125562" y="1128222"/>
                  </a:lnTo>
                  <a:lnTo>
                    <a:pt x="3203701" y="1148958"/>
                  </a:lnTo>
                  <a:lnTo>
                    <a:pt x="3281840" y="1179866"/>
                  </a:lnTo>
                  <a:lnTo>
                    <a:pt x="3359979" y="1201499"/>
                  </a:lnTo>
                  <a:lnTo>
                    <a:pt x="3438118" y="1209876"/>
                  </a:lnTo>
                  <a:lnTo>
                    <a:pt x="3516258" y="1228610"/>
                  </a:lnTo>
                  <a:lnTo>
                    <a:pt x="3594397" y="1219105"/>
                  </a:lnTo>
                  <a:lnTo>
                    <a:pt x="3672536" y="1219128"/>
                  </a:lnTo>
                  <a:lnTo>
                    <a:pt x="3750675" y="1221130"/>
                  </a:lnTo>
                  <a:lnTo>
                    <a:pt x="3828814" y="1213029"/>
                  </a:lnTo>
                  <a:lnTo>
                    <a:pt x="3906953" y="1214709"/>
                  </a:lnTo>
                  <a:lnTo>
                    <a:pt x="3985092" y="1206286"/>
                  </a:lnTo>
                  <a:lnTo>
                    <a:pt x="4063231" y="1202857"/>
                  </a:lnTo>
                  <a:lnTo>
                    <a:pt x="4141370" y="1188036"/>
                  </a:lnTo>
                  <a:lnTo>
                    <a:pt x="4219509" y="1191971"/>
                  </a:lnTo>
                  <a:lnTo>
                    <a:pt x="4297648" y="1207943"/>
                  </a:lnTo>
                  <a:lnTo>
                    <a:pt x="4375787" y="1194434"/>
                  </a:lnTo>
                  <a:lnTo>
                    <a:pt x="4453926" y="1199106"/>
                  </a:lnTo>
                  <a:lnTo>
                    <a:pt x="4532065" y="1198646"/>
                  </a:lnTo>
                  <a:lnTo>
                    <a:pt x="4610204" y="1190383"/>
                  </a:lnTo>
                  <a:lnTo>
                    <a:pt x="4688344" y="1190867"/>
                  </a:lnTo>
                  <a:lnTo>
                    <a:pt x="4766483" y="1194503"/>
                  </a:lnTo>
                  <a:lnTo>
                    <a:pt x="4844622" y="1197863"/>
                  </a:lnTo>
                  <a:lnTo>
                    <a:pt x="4922761" y="1184423"/>
                  </a:lnTo>
                  <a:lnTo>
                    <a:pt x="5000900" y="1177449"/>
                  </a:lnTo>
                  <a:lnTo>
                    <a:pt x="5079039" y="1170384"/>
                  </a:lnTo>
                  <a:lnTo>
                    <a:pt x="5157178" y="1157749"/>
                  </a:lnTo>
                  <a:lnTo>
                    <a:pt x="5235317" y="1153515"/>
                  </a:lnTo>
                  <a:lnTo>
                    <a:pt x="5313456" y="1137175"/>
                  </a:lnTo>
                  <a:lnTo>
                    <a:pt x="5391595" y="1119270"/>
                  </a:lnTo>
                  <a:lnTo>
                    <a:pt x="5469734" y="1113654"/>
                  </a:lnTo>
                  <a:lnTo>
                    <a:pt x="5547873" y="1113424"/>
                  </a:lnTo>
                  <a:lnTo>
                    <a:pt x="5626012" y="1115979"/>
                  </a:lnTo>
                  <a:lnTo>
                    <a:pt x="5704151" y="1111698"/>
                  </a:lnTo>
                  <a:lnTo>
                    <a:pt x="5782290" y="1108407"/>
                  </a:lnTo>
                  <a:lnTo>
                    <a:pt x="5860430" y="1101871"/>
                  </a:lnTo>
                  <a:lnTo>
                    <a:pt x="5938569" y="1080629"/>
                  </a:lnTo>
                  <a:lnTo>
                    <a:pt x="6016708" y="1050918"/>
                  </a:lnTo>
                  <a:lnTo>
                    <a:pt x="6094847" y="1024774"/>
                  </a:lnTo>
                  <a:lnTo>
                    <a:pt x="6172986" y="1001138"/>
                  </a:lnTo>
                  <a:lnTo>
                    <a:pt x="6251125" y="973084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79449" y="3354846"/>
              <a:ext cx="6251125" cy="1320920"/>
            </a:xfrm>
            <a:custGeom>
              <a:avLst/>
              <a:pathLst>
                <a:path w="6251125" h="1320920">
                  <a:moveTo>
                    <a:pt x="0" y="75785"/>
                  </a:moveTo>
                  <a:lnTo>
                    <a:pt x="78139" y="44762"/>
                  </a:lnTo>
                  <a:lnTo>
                    <a:pt x="156278" y="23129"/>
                  </a:lnTo>
                  <a:lnTo>
                    <a:pt x="234417" y="0"/>
                  </a:lnTo>
                  <a:lnTo>
                    <a:pt x="312556" y="8423"/>
                  </a:lnTo>
                  <a:lnTo>
                    <a:pt x="390695" y="5891"/>
                  </a:lnTo>
                  <a:lnTo>
                    <a:pt x="468834" y="3636"/>
                  </a:lnTo>
                  <a:lnTo>
                    <a:pt x="546973" y="32104"/>
                  </a:lnTo>
                  <a:lnTo>
                    <a:pt x="625112" y="30033"/>
                  </a:lnTo>
                  <a:lnTo>
                    <a:pt x="703251" y="35326"/>
                  </a:lnTo>
                  <a:lnTo>
                    <a:pt x="781390" y="35349"/>
                  </a:lnTo>
                  <a:lnTo>
                    <a:pt x="859529" y="25269"/>
                  </a:lnTo>
                  <a:lnTo>
                    <a:pt x="937668" y="26995"/>
                  </a:lnTo>
                  <a:lnTo>
                    <a:pt x="1015807" y="34728"/>
                  </a:lnTo>
                  <a:lnTo>
                    <a:pt x="1093946" y="42207"/>
                  </a:lnTo>
                  <a:lnTo>
                    <a:pt x="1172086" y="40343"/>
                  </a:lnTo>
                  <a:lnTo>
                    <a:pt x="1250225" y="17881"/>
                  </a:lnTo>
                  <a:lnTo>
                    <a:pt x="1328364" y="38640"/>
                  </a:lnTo>
                  <a:lnTo>
                    <a:pt x="1406503" y="50331"/>
                  </a:lnTo>
                  <a:lnTo>
                    <a:pt x="1484642" y="81447"/>
                  </a:lnTo>
                  <a:lnTo>
                    <a:pt x="1562781" y="120824"/>
                  </a:lnTo>
                  <a:lnTo>
                    <a:pt x="1640920" y="134080"/>
                  </a:lnTo>
                  <a:lnTo>
                    <a:pt x="1719059" y="158866"/>
                  </a:lnTo>
                  <a:lnTo>
                    <a:pt x="1797198" y="193387"/>
                  </a:lnTo>
                  <a:lnTo>
                    <a:pt x="1875337" y="205263"/>
                  </a:lnTo>
                  <a:lnTo>
                    <a:pt x="1953476" y="239117"/>
                  </a:lnTo>
                  <a:lnTo>
                    <a:pt x="2031615" y="324131"/>
                  </a:lnTo>
                  <a:lnTo>
                    <a:pt x="2109754" y="401389"/>
                  </a:lnTo>
                  <a:lnTo>
                    <a:pt x="2187893" y="488912"/>
                  </a:lnTo>
                  <a:lnTo>
                    <a:pt x="2266032" y="581705"/>
                  </a:lnTo>
                  <a:lnTo>
                    <a:pt x="2344172" y="680459"/>
                  </a:lnTo>
                  <a:lnTo>
                    <a:pt x="2422311" y="809960"/>
                  </a:lnTo>
                  <a:lnTo>
                    <a:pt x="2500450" y="931497"/>
                  </a:lnTo>
                  <a:lnTo>
                    <a:pt x="2578589" y="1016604"/>
                  </a:lnTo>
                  <a:lnTo>
                    <a:pt x="2656728" y="1071193"/>
                  </a:lnTo>
                  <a:lnTo>
                    <a:pt x="2734867" y="1126404"/>
                  </a:lnTo>
                  <a:lnTo>
                    <a:pt x="2813006" y="1177772"/>
                  </a:lnTo>
                  <a:lnTo>
                    <a:pt x="2891145" y="1230198"/>
                  </a:lnTo>
                  <a:lnTo>
                    <a:pt x="2969284" y="1234824"/>
                  </a:lnTo>
                  <a:lnTo>
                    <a:pt x="3047423" y="1227943"/>
                  </a:lnTo>
                  <a:lnTo>
                    <a:pt x="3125562" y="1231280"/>
                  </a:lnTo>
                  <a:lnTo>
                    <a:pt x="3203701" y="1230727"/>
                  </a:lnTo>
                  <a:lnTo>
                    <a:pt x="3281840" y="1235767"/>
                  </a:lnTo>
                  <a:lnTo>
                    <a:pt x="3359979" y="1244651"/>
                  </a:lnTo>
                  <a:lnTo>
                    <a:pt x="3438118" y="1254570"/>
                  </a:lnTo>
                  <a:lnTo>
                    <a:pt x="3516258" y="1271370"/>
                  </a:lnTo>
                  <a:lnTo>
                    <a:pt x="3594397" y="1286836"/>
                  </a:lnTo>
                  <a:lnTo>
                    <a:pt x="3672536" y="1284534"/>
                  </a:lnTo>
                  <a:lnTo>
                    <a:pt x="3750675" y="1282578"/>
                  </a:lnTo>
                  <a:lnTo>
                    <a:pt x="3828814" y="1280737"/>
                  </a:lnTo>
                  <a:lnTo>
                    <a:pt x="3906953" y="1267205"/>
                  </a:lnTo>
                  <a:lnTo>
                    <a:pt x="3985092" y="1242510"/>
                  </a:lnTo>
                  <a:lnTo>
                    <a:pt x="4063231" y="1219588"/>
                  </a:lnTo>
                  <a:lnTo>
                    <a:pt x="4141370" y="1251279"/>
                  </a:lnTo>
                  <a:lnTo>
                    <a:pt x="4219509" y="1284143"/>
                  </a:lnTo>
                  <a:lnTo>
                    <a:pt x="4297648" y="1287089"/>
                  </a:lnTo>
                  <a:lnTo>
                    <a:pt x="4375787" y="1282417"/>
                  </a:lnTo>
                  <a:lnTo>
                    <a:pt x="4453926" y="1278297"/>
                  </a:lnTo>
                  <a:lnTo>
                    <a:pt x="4532065" y="1286306"/>
                  </a:lnTo>
                  <a:lnTo>
                    <a:pt x="4610204" y="1320920"/>
                  </a:lnTo>
                  <a:lnTo>
                    <a:pt x="4688344" y="1305546"/>
                  </a:lnTo>
                  <a:lnTo>
                    <a:pt x="4766483" y="1254915"/>
                  </a:lnTo>
                  <a:lnTo>
                    <a:pt x="4844622" y="1231809"/>
                  </a:lnTo>
                  <a:lnTo>
                    <a:pt x="4922761" y="1209554"/>
                  </a:lnTo>
                  <a:lnTo>
                    <a:pt x="5000900" y="1190268"/>
                  </a:lnTo>
                  <a:lnTo>
                    <a:pt x="5079039" y="1173859"/>
                  </a:lnTo>
                  <a:lnTo>
                    <a:pt x="5157178" y="1119339"/>
                  </a:lnTo>
                  <a:lnTo>
                    <a:pt x="5235317" y="1055083"/>
                  </a:lnTo>
                  <a:lnTo>
                    <a:pt x="5313456" y="1025533"/>
                  </a:lnTo>
                  <a:lnTo>
                    <a:pt x="5391595" y="1024244"/>
                  </a:lnTo>
                  <a:lnTo>
                    <a:pt x="5469734" y="1018100"/>
                  </a:lnTo>
                  <a:lnTo>
                    <a:pt x="5547873" y="998468"/>
                  </a:lnTo>
                  <a:lnTo>
                    <a:pt x="5626012" y="989309"/>
                  </a:lnTo>
                  <a:lnTo>
                    <a:pt x="5704151" y="1014003"/>
                  </a:lnTo>
                  <a:lnTo>
                    <a:pt x="5782290" y="1058006"/>
                  </a:lnTo>
                  <a:lnTo>
                    <a:pt x="5860430" y="1047350"/>
                  </a:lnTo>
                  <a:lnTo>
                    <a:pt x="5938569" y="1021667"/>
                  </a:lnTo>
                  <a:lnTo>
                    <a:pt x="6016708" y="997548"/>
                  </a:lnTo>
                  <a:lnTo>
                    <a:pt x="6094847" y="978561"/>
                  </a:lnTo>
                  <a:lnTo>
                    <a:pt x="6172986" y="945628"/>
                  </a:lnTo>
                  <a:lnTo>
                    <a:pt x="6251125" y="897897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79449" y="2759355"/>
              <a:ext cx="6251125" cy="2207126"/>
            </a:xfrm>
            <a:custGeom>
              <a:avLst/>
              <a:pathLst>
                <a:path w="6251125" h="2207126">
                  <a:moveTo>
                    <a:pt x="0" y="328388"/>
                  </a:moveTo>
                  <a:lnTo>
                    <a:pt x="78139" y="319436"/>
                  </a:lnTo>
                  <a:lnTo>
                    <a:pt x="156278" y="268736"/>
                  </a:lnTo>
                  <a:lnTo>
                    <a:pt x="234417" y="250555"/>
                  </a:lnTo>
                  <a:lnTo>
                    <a:pt x="312556" y="212052"/>
                  </a:lnTo>
                  <a:lnTo>
                    <a:pt x="390695" y="160592"/>
                  </a:lnTo>
                  <a:lnTo>
                    <a:pt x="468834" y="36109"/>
                  </a:lnTo>
                  <a:lnTo>
                    <a:pt x="546973" y="5661"/>
                  </a:lnTo>
                  <a:lnTo>
                    <a:pt x="625112" y="0"/>
                  </a:lnTo>
                  <a:lnTo>
                    <a:pt x="703251" y="38479"/>
                  </a:lnTo>
                  <a:lnTo>
                    <a:pt x="781390" y="72402"/>
                  </a:lnTo>
                  <a:lnTo>
                    <a:pt x="859529" y="114472"/>
                  </a:lnTo>
                  <a:lnTo>
                    <a:pt x="937668" y="152583"/>
                  </a:lnTo>
                  <a:lnTo>
                    <a:pt x="1015807" y="149016"/>
                  </a:lnTo>
                  <a:lnTo>
                    <a:pt x="1093946" y="138084"/>
                  </a:lnTo>
                  <a:lnTo>
                    <a:pt x="1172086" y="153320"/>
                  </a:lnTo>
                  <a:lnTo>
                    <a:pt x="1250225" y="128902"/>
                  </a:lnTo>
                  <a:lnTo>
                    <a:pt x="1328364" y="106739"/>
                  </a:lnTo>
                  <a:lnTo>
                    <a:pt x="1406503" y="88512"/>
                  </a:lnTo>
                  <a:lnTo>
                    <a:pt x="1484642" y="74174"/>
                  </a:lnTo>
                  <a:lnTo>
                    <a:pt x="1562781" y="69940"/>
                  </a:lnTo>
                  <a:lnTo>
                    <a:pt x="1640920" y="105128"/>
                  </a:lnTo>
                  <a:lnTo>
                    <a:pt x="1719059" y="97741"/>
                  </a:lnTo>
                  <a:lnTo>
                    <a:pt x="1797198" y="123493"/>
                  </a:lnTo>
                  <a:lnTo>
                    <a:pt x="1875337" y="132078"/>
                  </a:lnTo>
                  <a:lnTo>
                    <a:pt x="1953476" y="161582"/>
                  </a:lnTo>
                  <a:lnTo>
                    <a:pt x="2031615" y="235365"/>
                  </a:lnTo>
                  <a:lnTo>
                    <a:pt x="2109754" y="330920"/>
                  </a:lnTo>
                  <a:lnTo>
                    <a:pt x="2187893" y="430962"/>
                  </a:lnTo>
                  <a:lnTo>
                    <a:pt x="2266032" y="485897"/>
                  </a:lnTo>
                  <a:lnTo>
                    <a:pt x="2344172" y="460098"/>
                  </a:lnTo>
                  <a:lnTo>
                    <a:pt x="2422311" y="443689"/>
                  </a:lnTo>
                  <a:lnTo>
                    <a:pt x="2500450" y="421297"/>
                  </a:lnTo>
                  <a:lnTo>
                    <a:pt x="2578589" y="335316"/>
                  </a:lnTo>
                  <a:lnTo>
                    <a:pt x="2656728" y="247425"/>
                  </a:lnTo>
                  <a:lnTo>
                    <a:pt x="2734867" y="211500"/>
                  </a:lnTo>
                  <a:lnTo>
                    <a:pt x="2813006" y="194170"/>
                  </a:lnTo>
                  <a:lnTo>
                    <a:pt x="2891145" y="183008"/>
                  </a:lnTo>
                  <a:lnTo>
                    <a:pt x="2969284" y="171524"/>
                  </a:lnTo>
                  <a:lnTo>
                    <a:pt x="3047423" y="168624"/>
                  </a:lnTo>
                  <a:lnTo>
                    <a:pt x="3125562" y="240889"/>
                  </a:lnTo>
                  <a:lnTo>
                    <a:pt x="3203701" y="330644"/>
                  </a:lnTo>
                  <a:lnTo>
                    <a:pt x="3281840" y="417453"/>
                  </a:lnTo>
                  <a:lnTo>
                    <a:pt x="3359979" y="454713"/>
                  </a:lnTo>
                  <a:lnTo>
                    <a:pt x="3438118" y="499637"/>
                  </a:lnTo>
                  <a:lnTo>
                    <a:pt x="3516258" y="569715"/>
                  </a:lnTo>
                  <a:lnTo>
                    <a:pt x="3594397" y="639701"/>
                  </a:lnTo>
                  <a:lnTo>
                    <a:pt x="3672536" y="668169"/>
                  </a:lnTo>
                  <a:lnTo>
                    <a:pt x="3750675" y="654499"/>
                  </a:lnTo>
                  <a:lnTo>
                    <a:pt x="3828814" y="656156"/>
                  </a:lnTo>
                  <a:lnTo>
                    <a:pt x="3906953" y="674498"/>
                  </a:lnTo>
                  <a:lnTo>
                    <a:pt x="3985092" y="690493"/>
                  </a:lnTo>
                  <a:lnTo>
                    <a:pt x="4063231" y="710492"/>
                  </a:lnTo>
                  <a:lnTo>
                    <a:pt x="4141370" y="787567"/>
                  </a:lnTo>
                  <a:lnTo>
                    <a:pt x="4219509" y="880314"/>
                  </a:lnTo>
                  <a:lnTo>
                    <a:pt x="4297648" y="873225"/>
                  </a:lnTo>
                  <a:lnTo>
                    <a:pt x="4375787" y="890854"/>
                  </a:lnTo>
                  <a:lnTo>
                    <a:pt x="4453926" y="903351"/>
                  </a:lnTo>
                  <a:lnTo>
                    <a:pt x="4532065" y="904847"/>
                  </a:lnTo>
                  <a:lnTo>
                    <a:pt x="4610204" y="915157"/>
                  </a:lnTo>
                  <a:lnTo>
                    <a:pt x="4688344" y="935847"/>
                  </a:lnTo>
                  <a:lnTo>
                    <a:pt x="4766483" y="957802"/>
                  </a:lnTo>
                  <a:lnTo>
                    <a:pt x="4844622" y="934351"/>
                  </a:lnTo>
                  <a:lnTo>
                    <a:pt x="4922761" y="886827"/>
                  </a:lnTo>
                  <a:lnTo>
                    <a:pt x="5000900" y="852029"/>
                  </a:lnTo>
                  <a:lnTo>
                    <a:pt x="5079039" y="852950"/>
                  </a:lnTo>
                  <a:lnTo>
                    <a:pt x="5157178" y="838681"/>
                  </a:lnTo>
                  <a:lnTo>
                    <a:pt x="5235317" y="822226"/>
                  </a:lnTo>
                  <a:lnTo>
                    <a:pt x="5313456" y="806369"/>
                  </a:lnTo>
                  <a:lnTo>
                    <a:pt x="5391595" y="795967"/>
                  </a:lnTo>
                  <a:lnTo>
                    <a:pt x="5469734" y="782366"/>
                  </a:lnTo>
                  <a:lnTo>
                    <a:pt x="5547873" y="772677"/>
                  </a:lnTo>
                  <a:lnTo>
                    <a:pt x="5626012" y="767475"/>
                  </a:lnTo>
                  <a:lnTo>
                    <a:pt x="5704151" y="766279"/>
                  </a:lnTo>
                  <a:lnTo>
                    <a:pt x="5782290" y="763356"/>
                  </a:lnTo>
                  <a:lnTo>
                    <a:pt x="5860430" y="746671"/>
                  </a:lnTo>
                  <a:lnTo>
                    <a:pt x="5938569" y="766854"/>
                  </a:lnTo>
                  <a:lnTo>
                    <a:pt x="6016708" y="762090"/>
                  </a:lnTo>
                  <a:lnTo>
                    <a:pt x="6094847" y="744530"/>
                  </a:lnTo>
                  <a:lnTo>
                    <a:pt x="6172986" y="716016"/>
                  </a:lnTo>
                  <a:lnTo>
                    <a:pt x="6251125" y="707846"/>
                  </a:lnTo>
                  <a:lnTo>
                    <a:pt x="6251125" y="2099120"/>
                  </a:lnTo>
                  <a:lnTo>
                    <a:pt x="6172986" y="2105334"/>
                  </a:lnTo>
                  <a:lnTo>
                    <a:pt x="6094847" y="2112307"/>
                  </a:lnTo>
                  <a:lnTo>
                    <a:pt x="6016708" y="2119235"/>
                  </a:lnTo>
                  <a:lnTo>
                    <a:pt x="5938569" y="2127911"/>
                  </a:lnTo>
                  <a:lnTo>
                    <a:pt x="5860430" y="2125241"/>
                  </a:lnTo>
                  <a:lnTo>
                    <a:pt x="5782290" y="2123492"/>
                  </a:lnTo>
                  <a:lnTo>
                    <a:pt x="5704151" y="2117048"/>
                  </a:lnTo>
                  <a:lnTo>
                    <a:pt x="5626012" y="2112468"/>
                  </a:lnTo>
                  <a:lnTo>
                    <a:pt x="5547873" y="2109315"/>
                  </a:lnTo>
                  <a:lnTo>
                    <a:pt x="5469734" y="2111778"/>
                  </a:lnTo>
                  <a:lnTo>
                    <a:pt x="5391595" y="2116726"/>
                  </a:lnTo>
                  <a:lnTo>
                    <a:pt x="5313456" y="2122111"/>
                  </a:lnTo>
                  <a:lnTo>
                    <a:pt x="5235317" y="2131501"/>
                  </a:lnTo>
                  <a:lnTo>
                    <a:pt x="5157178" y="2137600"/>
                  </a:lnTo>
                  <a:lnTo>
                    <a:pt x="5079039" y="2143468"/>
                  </a:lnTo>
                  <a:lnTo>
                    <a:pt x="5000900" y="2147404"/>
                  </a:lnTo>
                  <a:lnTo>
                    <a:pt x="4922761" y="2158520"/>
                  </a:lnTo>
                  <a:lnTo>
                    <a:pt x="4844622" y="2161949"/>
                  </a:lnTo>
                  <a:lnTo>
                    <a:pt x="4766483" y="2160407"/>
                  </a:lnTo>
                  <a:lnTo>
                    <a:pt x="4688344" y="2172927"/>
                  </a:lnTo>
                  <a:lnTo>
                    <a:pt x="4610204" y="2168876"/>
                  </a:lnTo>
                  <a:lnTo>
                    <a:pt x="4532065" y="2166483"/>
                  </a:lnTo>
                  <a:lnTo>
                    <a:pt x="4453926" y="2166183"/>
                  </a:lnTo>
                  <a:lnTo>
                    <a:pt x="4375787" y="2169359"/>
                  </a:lnTo>
                  <a:lnTo>
                    <a:pt x="4297648" y="2173272"/>
                  </a:lnTo>
                  <a:lnTo>
                    <a:pt x="4219509" y="2166229"/>
                  </a:lnTo>
                  <a:lnTo>
                    <a:pt x="4141370" y="2163169"/>
                  </a:lnTo>
                  <a:lnTo>
                    <a:pt x="4063231" y="2169451"/>
                  </a:lnTo>
                  <a:lnTo>
                    <a:pt x="3985092" y="2175136"/>
                  </a:lnTo>
                  <a:lnTo>
                    <a:pt x="3906953" y="2178611"/>
                  </a:lnTo>
                  <a:lnTo>
                    <a:pt x="3828814" y="2178174"/>
                  </a:lnTo>
                  <a:lnTo>
                    <a:pt x="3750675" y="2178059"/>
                  </a:lnTo>
                  <a:lnTo>
                    <a:pt x="3672536" y="2191591"/>
                  </a:lnTo>
                  <a:lnTo>
                    <a:pt x="3594397" y="2185699"/>
                  </a:lnTo>
                  <a:lnTo>
                    <a:pt x="3516258" y="2187840"/>
                  </a:lnTo>
                  <a:lnTo>
                    <a:pt x="3438118" y="2192189"/>
                  </a:lnTo>
                  <a:lnTo>
                    <a:pt x="3359979" y="2202569"/>
                  </a:lnTo>
                  <a:lnTo>
                    <a:pt x="3281840" y="2205284"/>
                  </a:lnTo>
                  <a:lnTo>
                    <a:pt x="3203701" y="2207126"/>
                  </a:lnTo>
                  <a:lnTo>
                    <a:pt x="3125562" y="2204088"/>
                  </a:lnTo>
                  <a:lnTo>
                    <a:pt x="3047423" y="2160499"/>
                  </a:lnTo>
                  <a:lnTo>
                    <a:pt x="2969284" y="2154308"/>
                  </a:lnTo>
                  <a:lnTo>
                    <a:pt x="2891145" y="2146322"/>
                  </a:lnTo>
                  <a:lnTo>
                    <a:pt x="2813006" y="2133158"/>
                  </a:lnTo>
                  <a:lnTo>
                    <a:pt x="2734867" y="2106715"/>
                  </a:lnTo>
                  <a:lnTo>
                    <a:pt x="2656728" y="2106784"/>
                  </a:lnTo>
                  <a:lnTo>
                    <a:pt x="2578589" y="2103079"/>
                  </a:lnTo>
                  <a:lnTo>
                    <a:pt x="2500450" y="2095484"/>
                  </a:lnTo>
                  <a:lnTo>
                    <a:pt x="2422311" y="2068166"/>
                  </a:lnTo>
                  <a:lnTo>
                    <a:pt x="2344172" y="2026925"/>
                  </a:lnTo>
                  <a:lnTo>
                    <a:pt x="2266032" y="1945777"/>
                  </a:lnTo>
                  <a:lnTo>
                    <a:pt x="2187893" y="1846793"/>
                  </a:lnTo>
                  <a:lnTo>
                    <a:pt x="2109754" y="1852869"/>
                  </a:lnTo>
                  <a:lnTo>
                    <a:pt x="2031615" y="1849071"/>
                  </a:lnTo>
                  <a:lnTo>
                    <a:pt x="1953476" y="1839290"/>
                  </a:lnTo>
                  <a:lnTo>
                    <a:pt x="1875337" y="1851580"/>
                  </a:lnTo>
                  <a:lnTo>
                    <a:pt x="1797198" y="1857633"/>
                  </a:lnTo>
                  <a:lnTo>
                    <a:pt x="1719059" y="1854871"/>
                  </a:lnTo>
                  <a:lnTo>
                    <a:pt x="1640920" y="1860118"/>
                  </a:lnTo>
                  <a:lnTo>
                    <a:pt x="1562781" y="1862259"/>
                  </a:lnTo>
                  <a:lnTo>
                    <a:pt x="1484642" y="1866608"/>
                  </a:lnTo>
                  <a:lnTo>
                    <a:pt x="1406503" y="1869301"/>
                  </a:lnTo>
                  <a:lnTo>
                    <a:pt x="1328364" y="1860556"/>
                  </a:lnTo>
                  <a:lnTo>
                    <a:pt x="1250225" y="1865458"/>
                  </a:lnTo>
                  <a:lnTo>
                    <a:pt x="1172086" y="1877793"/>
                  </a:lnTo>
                  <a:lnTo>
                    <a:pt x="1093946" y="1887436"/>
                  </a:lnTo>
                  <a:lnTo>
                    <a:pt x="1015807" y="1891625"/>
                  </a:lnTo>
                  <a:lnTo>
                    <a:pt x="937668" y="1902188"/>
                  </a:lnTo>
                  <a:lnTo>
                    <a:pt x="859529" y="1899726"/>
                  </a:lnTo>
                  <a:lnTo>
                    <a:pt x="781390" y="1904536"/>
                  </a:lnTo>
                  <a:lnTo>
                    <a:pt x="703251" y="1907965"/>
                  </a:lnTo>
                  <a:lnTo>
                    <a:pt x="625112" y="1913028"/>
                  </a:lnTo>
                  <a:lnTo>
                    <a:pt x="546973" y="1929805"/>
                  </a:lnTo>
                  <a:lnTo>
                    <a:pt x="468834" y="1954453"/>
                  </a:lnTo>
                  <a:lnTo>
                    <a:pt x="390695" y="1960207"/>
                  </a:lnTo>
                  <a:lnTo>
                    <a:pt x="312556" y="1973210"/>
                  </a:lnTo>
                  <a:lnTo>
                    <a:pt x="234417" y="1988261"/>
                  </a:lnTo>
                  <a:lnTo>
                    <a:pt x="156278" y="2005015"/>
                  </a:lnTo>
                  <a:lnTo>
                    <a:pt x="78139" y="2010240"/>
                  </a:lnTo>
                  <a:lnTo>
                    <a:pt x="0" y="2011828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79449" y="2759355"/>
              <a:ext cx="6251125" cy="957802"/>
            </a:xfrm>
            <a:custGeom>
              <a:avLst/>
              <a:pathLst>
                <a:path w="6251125" h="957802">
                  <a:moveTo>
                    <a:pt x="0" y="328388"/>
                  </a:moveTo>
                  <a:lnTo>
                    <a:pt x="78139" y="319436"/>
                  </a:lnTo>
                  <a:lnTo>
                    <a:pt x="156278" y="268736"/>
                  </a:lnTo>
                  <a:lnTo>
                    <a:pt x="234417" y="250555"/>
                  </a:lnTo>
                  <a:lnTo>
                    <a:pt x="312556" y="212052"/>
                  </a:lnTo>
                  <a:lnTo>
                    <a:pt x="390695" y="160592"/>
                  </a:lnTo>
                  <a:lnTo>
                    <a:pt x="468834" y="36109"/>
                  </a:lnTo>
                  <a:lnTo>
                    <a:pt x="546973" y="5661"/>
                  </a:lnTo>
                  <a:lnTo>
                    <a:pt x="625112" y="0"/>
                  </a:lnTo>
                  <a:lnTo>
                    <a:pt x="703251" y="38479"/>
                  </a:lnTo>
                  <a:lnTo>
                    <a:pt x="781390" y="72402"/>
                  </a:lnTo>
                  <a:lnTo>
                    <a:pt x="859529" y="114472"/>
                  </a:lnTo>
                  <a:lnTo>
                    <a:pt x="937668" y="152583"/>
                  </a:lnTo>
                  <a:lnTo>
                    <a:pt x="1015807" y="149016"/>
                  </a:lnTo>
                  <a:lnTo>
                    <a:pt x="1093946" y="138084"/>
                  </a:lnTo>
                  <a:lnTo>
                    <a:pt x="1172086" y="153320"/>
                  </a:lnTo>
                  <a:lnTo>
                    <a:pt x="1250225" y="128902"/>
                  </a:lnTo>
                  <a:lnTo>
                    <a:pt x="1328364" y="106739"/>
                  </a:lnTo>
                  <a:lnTo>
                    <a:pt x="1406503" y="88512"/>
                  </a:lnTo>
                  <a:lnTo>
                    <a:pt x="1484642" y="74174"/>
                  </a:lnTo>
                  <a:lnTo>
                    <a:pt x="1562781" y="69940"/>
                  </a:lnTo>
                  <a:lnTo>
                    <a:pt x="1640920" y="105128"/>
                  </a:lnTo>
                  <a:lnTo>
                    <a:pt x="1719059" y="97741"/>
                  </a:lnTo>
                  <a:lnTo>
                    <a:pt x="1797198" y="123493"/>
                  </a:lnTo>
                  <a:lnTo>
                    <a:pt x="1875337" y="132078"/>
                  </a:lnTo>
                  <a:lnTo>
                    <a:pt x="1953476" y="161582"/>
                  </a:lnTo>
                  <a:lnTo>
                    <a:pt x="2031615" y="235365"/>
                  </a:lnTo>
                  <a:lnTo>
                    <a:pt x="2109754" y="330920"/>
                  </a:lnTo>
                  <a:lnTo>
                    <a:pt x="2187893" y="430962"/>
                  </a:lnTo>
                  <a:lnTo>
                    <a:pt x="2266032" y="485897"/>
                  </a:lnTo>
                  <a:lnTo>
                    <a:pt x="2344172" y="460098"/>
                  </a:lnTo>
                  <a:lnTo>
                    <a:pt x="2422311" y="443689"/>
                  </a:lnTo>
                  <a:lnTo>
                    <a:pt x="2500450" y="421297"/>
                  </a:lnTo>
                  <a:lnTo>
                    <a:pt x="2578589" y="335316"/>
                  </a:lnTo>
                  <a:lnTo>
                    <a:pt x="2656728" y="247425"/>
                  </a:lnTo>
                  <a:lnTo>
                    <a:pt x="2734867" y="211500"/>
                  </a:lnTo>
                  <a:lnTo>
                    <a:pt x="2813006" y="194170"/>
                  </a:lnTo>
                  <a:lnTo>
                    <a:pt x="2891145" y="183008"/>
                  </a:lnTo>
                  <a:lnTo>
                    <a:pt x="2969284" y="171524"/>
                  </a:lnTo>
                  <a:lnTo>
                    <a:pt x="3047423" y="168624"/>
                  </a:lnTo>
                  <a:lnTo>
                    <a:pt x="3125562" y="240889"/>
                  </a:lnTo>
                  <a:lnTo>
                    <a:pt x="3203701" y="330644"/>
                  </a:lnTo>
                  <a:lnTo>
                    <a:pt x="3281840" y="417453"/>
                  </a:lnTo>
                  <a:lnTo>
                    <a:pt x="3359979" y="454713"/>
                  </a:lnTo>
                  <a:lnTo>
                    <a:pt x="3438118" y="499637"/>
                  </a:lnTo>
                  <a:lnTo>
                    <a:pt x="3516258" y="569715"/>
                  </a:lnTo>
                  <a:lnTo>
                    <a:pt x="3594397" y="639701"/>
                  </a:lnTo>
                  <a:lnTo>
                    <a:pt x="3672536" y="668169"/>
                  </a:lnTo>
                  <a:lnTo>
                    <a:pt x="3750675" y="654499"/>
                  </a:lnTo>
                  <a:lnTo>
                    <a:pt x="3828814" y="656156"/>
                  </a:lnTo>
                  <a:lnTo>
                    <a:pt x="3906953" y="674498"/>
                  </a:lnTo>
                  <a:lnTo>
                    <a:pt x="3985092" y="690493"/>
                  </a:lnTo>
                  <a:lnTo>
                    <a:pt x="4063231" y="710492"/>
                  </a:lnTo>
                  <a:lnTo>
                    <a:pt x="4141370" y="787567"/>
                  </a:lnTo>
                  <a:lnTo>
                    <a:pt x="4219509" y="880314"/>
                  </a:lnTo>
                  <a:lnTo>
                    <a:pt x="4297648" y="873225"/>
                  </a:lnTo>
                  <a:lnTo>
                    <a:pt x="4375787" y="890854"/>
                  </a:lnTo>
                  <a:lnTo>
                    <a:pt x="4453926" y="903351"/>
                  </a:lnTo>
                  <a:lnTo>
                    <a:pt x="4532065" y="904847"/>
                  </a:lnTo>
                  <a:lnTo>
                    <a:pt x="4610204" y="915157"/>
                  </a:lnTo>
                  <a:lnTo>
                    <a:pt x="4688344" y="935847"/>
                  </a:lnTo>
                  <a:lnTo>
                    <a:pt x="4766483" y="957802"/>
                  </a:lnTo>
                  <a:lnTo>
                    <a:pt x="4844622" y="934351"/>
                  </a:lnTo>
                  <a:lnTo>
                    <a:pt x="4922761" y="886827"/>
                  </a:lnTo>
                  <a:lnTo>
                    <a:pt x="5000900" y="852029"/>
                  </a:lnTo>
                  <a:lnTo>
                    <a:pt x="5079039" y="852950"/>
                  </a:lnTo>
                  <a:lnTo>
                    <a:pt x="5157178" y="838681"/>
                  </a:lnTo>
                  <a:lnTo>
                    <a:pt x="5235317" y="822226"/>
                  </a:lnTo>
                  <a:lnTo>
                    <a:pt x="5313456" y="806369"/>
                  </a:lnTo>
                  <a:lnTo>
                    <a:pt x="5391595" y="795967"/>
                  </a:lnTo>
                  <a:lnTo>
                    <a:pt x="5469734" y="782366"/>
                  </a:lnTo>
                  <a:lnTo>
                    <a:pt x="5547873" y="772677"/>
                  </a:lnTo>
                  <a:lnTo>
                    <a:pt x="5626012" y="767475"/>
                  </a:lnTo>
                  <a:lnTo>
                    <a:pt x="5704151" y="766279"/>
                  </a:lnTo>
                  <a:lnTo>
                    <a:pt x="5782290" y="763356"/>
                  </a:lnTo>
                  <a:lnTo>
                    <a:pt x="5860430" y="746671"/>
                  </a:lnTo>
                  <a:lnTo>
                    <a:pt x="5938569" y="766854"/>
                  </a:lnTo>
                  <a:lnTo>
                    <a:pt x="6016708" y="762090"/>
                  </a:lnTo>
                  <a:lnTo>
                    <a:pt x="6094847" y="744530"/>
                  </a:lnTo>
                  <a:lnTo>
                    <a:pt x="6172986" y="716016"/>
                  </a:lnTo>
                  <a:lnTo>
                    <a:pt x="6251125" y="707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9449" y="4598646"/>
              <a:ext cx="6251125" cy="367835"/>
            </a:xfrm>
            <a:custGeom>
              <a:avLst/>
              <a:pathLst>
                <a:path w="6251125" h="367835">
                  <a:moveTo>
                    <a:pt x="6251125" y="259829"/>
                  </a:moveTo>
                  <a:lnTo>
                    <a:pt x="6172986" y="266043"/>
                  </a:lnTo>
                  <a:lnTo>
                    <a:pt x="6094847" y="273016"/>
                  </a:lnTo>
                  <a:lnTo>
                    <a:pt x="6016708" y="279944"/>
                  </a:lnTo>
                  <a:lnTo>
                    <a:pt x="5938569" y="288620"/>
                  </a:lnTo>
                  <a:lnTo>
                    <a:pt x="5860430" y="285950"/>
                  </a:lnTo>
                  <a:lnTo>
                    <a:pt x="5782290" y="284201"/>
                  </a:lnTo>
                  <a:lnTo>
                    <a:pt x="5704151" y="277757"/>
                  </a:lnTo>
                  <a:lnTo>
                    <a:pt x="5626012" y="273177"/>
                  </a:lnTo>
                  <a:lnTo>
                    <a:pt x="5547873" y="270025"/>
                  </a:lnTo>
                  <a:lnTo>
                    <a:pt x="5469734" y="272487"/>
                  </a:lnTo>
                  <a:lnTo>
                    <a:pt x="5391595" y="277435"/>
                  </a:lnTo>
                  <a:lnTo>
                    <a:pt x="5313456" y="282820"/>
                  </a:lnTo>
                  <a:lnTo>
                    <a:pt x="5235317" y="292210"/>
                  </a:lnTo>
                  <a:lnTo>
                    <a:pt x="5157178" y="298309"/>
                  </a:lnTo>
                  <a:lnTo>
                    <a:pt x="5079039" y="304178"/>
                  </a:lnTo>
                  <a:lnTo>
                    <a:pt x="5000900" y="308113"/>
                  </a:lnTo>
                  <a:lnTo>
                    <a:pt x="4922761" y="319229"/>
                  </a:lnTo>
                  <a:lnTo>
                    <a:pt x="4844622" y="322658"/>
                  </a:lnTo>
                  <a:lnTo>
                    <a:pt x="4766483" y="321116"/>
                  </a:lnTo>
                  <a:lnTo>
                    <a:pt x="4688344" y="333636"/>
                  </a:lnTo>
                  <a:lnTo>
                    <a:pt x="4610204" y="329585"/>
                  </a:lnTo>
                  <a:lnTo>
                    <a:pt x="4532065" y="327192"/>
                  </a:lnTo>
                  <a:lnTo>
                    <a:pt x="4453926" y="326892"/>
                  </a:lnTo>
                  <a:lnTo>
                    <a:pt x="4375787" y="330068"/>
                  </a:lnTo>
                  <a:lnTo>
                    <a:pt x="4297648" y="333981"/>
                  </a:lnTo>
                  <a:lnTo>
                    <a:pt x="4219509" y="326939"/>
                  </a:lnTo>
                  <a:lnTo>
                    <a:pt x="4141370" y="323878"/>
                  </a:lnTo>
                  <a:lnTo>
                    <a:pt x="4063231" y="330161"/>
                  </a:lnTo>
                  <a:lnTo>
                    <a:pt x="3985092" y="335845"/>
                  </a:lnTo>
                  <a:lnTo>
                    <a:pt x="3906953" y="339320"/>
                  </a:lnTo>
                  <a:lnTo>
                    <a:pt x="3828814" y="338883"/>
                  </a:lnTo>
                  <a:lnTo>
                    <a:pt x="3750675" y="338768"/>
                  </a:lnTo>
                  <a:lnTo>
                    <a:pt x="3672536" y="352300"/>
                  </a:lnTo>
                  <a:lnTo>
                    <a:pt x="3594397" y="346408"/>
                  </a:lnTo>
                  <a:lnTo>
                    <a:pt x="3516258" y="348549"/>
                  </a:lnTo>
                  <a:lnTo>
                    <a:pt x="3438118" y="352898"/>
                  </a:lnTo>
                  <a:lnTo>
                    <a:pt x="3359979" y="363278"/>
                  </a:lnTo>
                  <a:lnTo>
                    <a:pt x="3281840" y="365994"/>
                  </a:lnTo>
                  <a:lnTo>
                    <a:pt x="3203701" y="367835"/>
                  </a:lnTo>
                  <a:lnTo>
                    <a:pt x="3125562" y="364797"/>
                  </a:lnTo>
                  <a:lnTo>
                    <a:pt x="3047423" y="321208"/>
                  </a:lnTo>
                  <a:lnTo>
                    <a:pt x="2969284" y="315017"/>
                  </a:lnTo>
                  <a:lnTo>
                    <a:pt x="2891145" y="307031"/>
                  </a:lnTo>
                  <a:lnTo>
                    <a:pt x="2813006" y="293867"/>
                  </a:lnTo>
                  <a:lnTo>
                    <a:pt x="2734867" y="267424"/>
                  </a:lnTo>
                  <a:lnTo>
                    <a:pt x="2656728" y="267493"/>
                  </a:lnTo>
                  <a:lnTo>
                    <a:pt x="2578589" y="263788"/>
                  </a:lnTo>
                  <a:lnTo>
                    <a:pt x="2500450" y="256193"/>
                  </a:lnTo>
                  <a:lnTo>
                    <a:pt x="2422311" y="228875"/>
                  </a:lnTo>
                  <a:lnTo>
                    <a:pt x="2344172" y="187634"/>
                  </a:lnTo>
                  <a:lnTo>
                    <a:pt x="2266032" y="106486"/>
                  </a:lnTo>
                  <a:lnTo>
                    <a:pt x="2187893" y="7502"/>
                  </a:lnTo>
                  <a:lnTo>
                    <a:pt x="2109754" y="13578"/>
                  </a:lnTo>
                  <a:lnTo>
                    <a:pt x="2031615" y="9781"/>
                  </a:lnTo>
                  <a:lnTo>
                    <a:pt x="1953476" y="0"/>
                  </a:lnTo>
                  <a:lnTo>
                    <a:pt x="1875337" y="12289"/>
                  </a:lnTo>
                  <a:lnTo>
                    <a:pt x="1797198" y="18342"/>
                  </a:lnTo>
                  <a:lnTo>
                    <a:pt x="1719059" y="15580"/>
                  </a:lnTo>
                  <a:lnTo>
                    <a:pt x="1640920" y="20827"/>
                  </a:lnTo>
                  <a:lnTo>
                    <a:pt x="1562781" y="22968"/>
                  </a:lnTo>
                  <a:lnTo>
                    <a:pt x="1484642" y="27317"/>
                  </a:lnTo>
                  <a:lnTo>
                    <a:pt x="1406503" y="30010"/>
                  </a:lnTo>
                  <a:lnTo>
                    <a:pt x="1328364" y="21265"/>
                  </a:lnTo>
                  <a:lnTo>
                    <a:pt x="1250225" y="26167"/>
                  </a:lnTo>
                  <a:lnTo>
                    <a:pt x="1172086" y="38502"/>
                  </a:lnTo>
                  <a:lnTo>
                    <a:pt x="1093946" y="48145"/>
                  </a:lnTo>
                  <a:lnTo>
                    <a:pt x="1015807" y="52334"/>
                  </a:lnTo>
                  <a:lnTo>
                    <a:pt x="937668" y="62897"/>
                  </a:lnTo>
                  <a:lnTo>
                    <a:pt x="859529" y="60435"/>
                  </a:lnTo>
                  <a:lnTo>
                    <a:pt x="781390" y="65245"/>
                  </a:lnTo>
                  <a:lnTo>
                    <a:pt x="703251" y="68674"/>
                  </a:lnTo>
                  <a:lnTo>
                    <a:pt x="625112" y="73737"/>
                  </a:lnTo>
                  <a:lnTo>
                    <a:pt x="546973" y="90514"/>
                  </a:lnTo>
                  <a:lnTo>
                    <a:pt x="468834" y="115162"/>
                  </a:lnTo>
                  <a:lnTo>
                    <a:pt x="390695" y="120916"/>
                  </a:lnTo>
                  <a:lnTo>
                    <a:pt x="312556" y="133919"/>
                  </a:lnTo>
                  <a:lnTo>
                    <a:pt x="234417" y="148970"/>
                  </a:lnTo>
                  <a:lnTo>
                    <a:pt x="156278" y="165724"/>
                  </a:lnTo>
                  <a:lnTo>
                    <a:pt x="78139" y="170949"/>
                  </a:lnTo>
                  <a:lnTo>
                    <a:pt x="0" y="1725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579449" y="3132442"/>
              <a:ext cx="6251125" cy="1747349"/>
            </a:xfrm>
            <a:custGeom>
              <a:avLst/>
              <a:pathLst>
                <a:path w="6251125" h="1747349">
                  <a:moveTo>
                    <a:pt x="0" y="36716"/>
                  </a:moveTo>
                  <a:lnTo>
                    <a:pt x="78139" y="30613"/>
                  </a:lnTo>
                  <a:lnTo>
                    <a:pt x="156278" y="11985"/>
                  </a:lnTo>
                  <a:lnTo>
                    <a:pt x="234417" y="9573"/>
                  </a:lnTo>
                  <a:lnTo>
                    <a:pt x="312556" y="0"/>
                  </a:lnTo>
                  <a:lnTo>
                    <a:pt x="390695" y="3263"/>
                  </a:lnTo>
                  <a:lnTo>
                    <a:pt x="468834" y="11944"/>
                  </a:lnTo>
                  <a:lnTo>
                    <a:pt x="546973" y="18158"/>
                  </a:lnTo>
                  <a:lnTo>
                    <a:pt x="625112" y="5030"/>
                  </a:lnTo>
                  <a:lnTo>
                    <a:pt x="703251" y="13679"/>
                  </a:lnTo>
                  <a:lnTo>
                    <a:pt x="781390" y="24491"/>
                  </a:lnTo>
                  <a:lnTo>
                    <a:pt x="859529" y="33734"/>
                  </a:lnTo>
                  <a:lnTo>
                    <a:pt x="937668" y="40790"/>
                  </a:lnTo>
                  <a:lnTo>
                    <a:pt x="1015807" y="44730"/>
                  </a:lnTo>
                  <a:lnTo>
                    <a:pt x="1093946" y="47068"/>
                  </a:lnTo>
                  <a:lnTo>
                    <a:pt x="1172086" y="51533"/>
                  </a:lnTo>
                  <a:lnTo>
                    <a:pt x="1250225" y="91545"/>
                  </a:lnTo>
                  <a:lnTo>
                    <a:pt x="1328364" y="106044"/>
                  </a:lnTo>
                  <a:lnTo>
                    <a:pt x="1406503" y="114030"/>
                  </a:lnTo>
                  <a:lnTo>
                    <a:pt x="1484642" y="123995"/>
                  </a:lnTo>
                  <a:lnTo>
                    <a:pt x="1562781" y="129822"/>
                  </a:lnTo>
                  <a:lnTo>
                    <a:pt x="1640920" y="123981"/>
                  </a:lnTo>
                  <a:lnTo>
                    <a:pt x="1719059" y="121362"/>
                  </a:lnTo>
                  <a:lnTo>
                    <a:pt x="1797198" y="120276"/>
                  </a:lnTo>
                  <a:lnTo>
                    <a:pt x="1875337" y="125629"/>
                  </a:lnTo>
                  <a:lnTo>
                    <a:pt x="1953476" y="158411"/>
                  </a:lnTo>
                  <a:lnTo>
                    <a:pt x="2031615" y="205769"/>
                  </a:lnTo>
                  <a:lnTo>
                    <a:pt x="2109754" y="256064"/>
                  </a:lnTo>
                  <a:lnTo>
                    <a:pt x="2187893" y="303400"/>
                  </a:lnTo>
                  <a:lnTo>
                    <a:pt x="2266032" y="334437"/>
                  </a:lnTo>
                  <a:lnTo>
                    <a:pt x="2344172" y="353432"/>
                  </a:lnTo>
                  <a:lnTo>
                    <a:pt x="2422311" y="420818"/>
                  </a:lnTo>
                  <a:lnTo>
                    <a:pt x="2500450" y="519654"/>
                  </a:lnTo>
                  <a:lnTo>
                    <a:pt x="2578589" y="588085"/>
                  </a:lnTo>
                  <a:lnTo>
                    <a:pt x="2656728" y="681992"/>
                  </a:lnTo>
                  <a:lnTo>
                    <a:pt x="2734867" y="791134"/>
                  </a:lnTo>
                  <a:lnTo>
                    <a:pt x="2813006" y="841650"/>
                  </a:lnTo>
                  <a:lnTo>
                    <a:pt x="2891145" y="865276"/>
                  </a:lnTo>
                  <a:lnTo>
                    <a:pt x="2969284" y="906030"/>
                  </a:lnTo>
                  <a:lnTo>
                    <a:pt x="3047423" y="926568"/>
                  </a:lnTo>
                  <a:lnTo>
                    <a:pt x="3125562" y="944763"/>
                  </a:lnTo>
                  <a:lnTo>
                    <a:pt x="3203701" y="975427"/>
                  </a:lnTo>
                  <a:lnTo>
                    <a:pt x="3281840" y="994800"/>
                  </a:lnTo>
                  <a:lnTo>
                    <a:pt x="3359979" y="1001249"/>
                  </a:lnTo>
                  <a:lnTo>
                    <a:pt x="3438118" y="1007228"/>
                  </a:lnTo>
                  <a:lnTo>
                    <a:pt x="3516258" y="1009055"/>
                  </a:lnTo>
                  <a:lnTo>
                    <a:pt x="3594397" y="993760"/>
                  </a:lnTo>
                  <a:lnTo>
                    <a:pt x="3672536" y="999389"/>
                  </a:lnTo>
                  <a:lnTo>
                    <a:pt x="3750675" y="1031807"/>
                  </a:lnTo>
                  <a:lnTo>
                    <a:pt x="3828814" y="1027434"/>
                  </a:lnTo>
                  <a:lnTo>
                    <a:pt x="3906953" y="1011264"/>
                  </a:lnTo>
                  <a:lnTo>
                    <a:pt x="3985092" y="996420"/>
                  </a:lnTo>
                  <a:lnTo>
                    <a:pt x="4063231" y="950433"/>
                  </a:lnTo>
                  <a:lnTo>
                    <a:pt x="4141370" y="898214"/>
                  </a:lnTo>
                  <a:lnTo>
                    <a:pt x="4219509" y="859854"/>
                  </a:lnTo>
                  <a:lnTo>
                    <a:pt x="4297648" y="857060"/>
                  </a:lnTo>
                  <a:lnTo>
                    <a:pt x="4375787" y="860545"/>
                  </a:lnTo>
                  <a:lnTo>
                    <a:pt x="4453926" y="875080"/>
                  </a:lnTo>
                  <a:lnTo>
                    <a:pt x="4532065" y="892654"/>
                  </a:lnTo>
                  <a:lnTo>
                    <a:pt x="4610204" y="905390"/>
                  </a:lnTo>
                  <a:lnTo>
                    <a:pt x="4688344" y="902927"/>
                  </a:lnTo>
                  <a:lnTo>
                    <a:pt x="4766483" y="902619"/>
                  </a:lnTo>
                  <a:lnTo>
                    <a:pt x="4844622" y="894127"/>
                  </a:lnTo>
                  <a:lnTo>
                    <a:pt x="4922761" y="865299"/>
                  </a:lnTo>
                  <a:lnTo>
                    <a:pt x="5000900" y="858680"/>
                  </a:lnTo>
                  <a:lnTo>
                    <a:pt x="5079039" y="822893"/>
                  </a:lnTo>
                  <a:lnTo>
                    <a:pt x="5157178" y="800220"/>
                  </a:lnTo>
                  <a:lnTo>
                    <a:pt x="5235317" y="787014"/>
                  </a:lnTo>
                  <a:lnTo>
                    <a:pt x="5313456" y="775176"/>
                  </a:lnTo>
                  <a:lnTo>
                    <a:pt x="5391595" y="761390"/>
                  </a:lnTo>
                  <a:lnTo>
                    <a:pt x="5469734" y="760461"/>
                  </a:lnTo>
                  <a:lnTo>
                    <a:pt x="5547873" y="729194"/>
                  </a:lnTo>
                  <a:lnTo>
                    <a:pt x="5626012" y="711629"/>
                  </a:lnTo>
                  <a:lnTo>
                    <a:pt x="5704151" y="698299"/>
                  </a:lnTo>
                  <a:lnTo>
                    <a:pt x="5782290" y="673481"/>
                  </a:lnTo>
                  <a:lnTo>
                    <a:pt x="5860430" y="619826"/>
                  </a:lnTo>
                  <a:lnTo>
                    <a:pt x="5938569" y="617621"/>
                  </a:lnTo>
                  <a:lnTo>
                    <a:pt x="6016708" y="613552"/>
                  </a:lnTo>
                  <a:lnTo>
                    <a:pt x="6094847" y="607058"/>
                  </a:lnTo>
                  <a:lnTo>
                    <a:pt x="6172986" y="598303"/>
                  </a:lnTo>
                  <a:lnTo>
                    <a:pt x="6251125" y="563860"/>
                  </a:lnTo>
                  <a:lnTo>
                    <a:pt x="6251125" y="1513562"/>
                  </a:lnTo>
                  <a:lnTo>
                    <a:pt x="6172986" y="1536539"/>
                  </a:lnTo>
                  <a:lnTo>
                    <a:pt x="6094847" y="1547779"/>
                  </a:lnTo>
                  <a:lnTo>
                    <a:pt x="6016708" y="1577550"/>
                  </a:lnTo>
                  <a:lnTo>
                    <a:pt x="5938569" y="1594756"/>
                  </a:lnTo>
                  <a:lnTo>
                    <a:pt x="5860430" y="1581886"/>
                  </a:lnTo>
                  <a:lnTo>
                    <a:pt x="5782290" y="1596620"/>
                  </a:lnTo>
                  <a:lnTo>
                    <a:pt x="5704151" y="1608799"/>
                  </a:lnTo>
                  <a:lnTo>
                    <a:pt x="5626012" y="1629770"/>
                  </a:lnTo>
                  <a:lnTo>
                    <a:pt x="5547873" y="1636904"/>
                  </a:lnTo>
                  <a:lnTo>
                    <a:pt x="5469734" y="1644135"/>
                  </a:lnTo>
                  <a:lnTo>
                    <a:pt x="5391595" y="1644158"/>
                  </a:lnTo>
                  <a:lnTo>
                    <a:pt x="5313456" y="1650409"/>
                  </a:lnTo>
                  <a:lnTo>
                    <a:pt x="5235317" y="1656176"/>
                  </a:lnTo>
                  <a:lnTo>
                    <a:pt x="5157178" y="1660659"/>
                  </a:lnTo>
                  <a:lnTo>
                    <a:pt x="5079039" y="1667398"/>
                  </a:lnTo>
                  <a:lnTo>
                    <a:pt x="5000900" y="1683752"/>
                  </a:lnTo>
                  <a:lnTo>
                    <a:pt x="4922761" y="1696920"/>
                  </a:lnTo>
                  <a:lnTo>
                    <a:pt x="4844622" y="1699438"/>
                  </a:lnTo>
                  <a:lnTo>
                    <a:pt x="4766483" y="1709187"/>
                  </a:lnTo>
                  <a:lnTo>
                    <a:pt x="4688344" y="1717767"/>
                  </a:lnTo>
                  <a:lnTo>
                    <a:pt x="4610204" y="1724698"/>
                  </a:lnTo>
                  <a:lnTo>
                    <a:pt x="4532065" y="1725863"/>
                  </a:lnTo>
                  <a:lnTo>
                    <a:pt x="4453926" y="1724560"/>
                  </a:lnTo>
                  <a:lnTo>
                    <a:pt x="4375787" y="1724036"/>
                  </a:lnTo>
                  <a:lnTo>
                    <a:pt x="4297648" y="1727580"/>
                  </a:lnTo>
                  <a:lnTo>
                    <a:pt x="4219509" y="1731768"/>
                  </a:lnTo>
                  <a:lnTo>
                    <a:pt x="4141370" y="1733591"/>
                  </a:lnTo>
                  <a:lnTo>
                    <a:pt x="4063231" y="1737503"/>
                  </a:lnTo>
                  <a:lnTo>
                    <a:pt x="3985092" y="1743625"/>
                  </a:lnTo>
                  <a:lnTo>
                    <a:pt x="3906953" y="1747349"/>
                  </a:lnTo>
                  <a:lnTo>
                    <a:pt x="3828814" y="1743239"/>
                  </a:lnTo>
                  <a:lnTo>
                    <a:pt x="3750675" y="1742129"/>
                  </a:lnTo>
                  <a:lnTo>
                    <a:pt x="3672536" y="1743763"/>
                  </a:lnTo>
                  <a:lnTo>
                    <a:pt x="3594397" y="1709260"/>
                  </a:lnTo>
                  <a:lnTo>
                    <a:pt x="3516258" y="1698540"/>
                  </a:lnTo>
                  <a:lnTo>
                    <a:pt x="3438118" y="1693569"/>
                  </a:lnTo>
                  <a:lnTo>
                    <a:pt x="3359979" y="1693629"/>
                  </a:lnTo>
                  <a:lnTo>
                    <a:pt x="3281840" y="1684065"/>
                  </a:lnTo>
                  <a:lnTo>
                    <a:pt x="3203701" y="1683816"/>
                  </a:lnTo>
                  <a:lnTo>
                    <a:pt x="3125562" y="1684493"/>
                  </a:lnTo>
                  <a:lnTo>
                    <a:pt x="3047423" y="1677832"/>
                  </a:lnTo>
                  <a:lnTo>
                    <a:pt x="2969284" y="1650846"/>
                  </a:lnTo>
                  <a:lnTo>
                    <a:pt x="2891145" y="1619864"/>
                  </a:lnTo>
                  <a:lnTo>
                    <a:pt x="2813006" y="1562145"/>
                  </a:lnTo>
                  <a:lnTo>
                    <a:pt x="2734867" y="1502883"/>
                  </a:lnTo>
                  <a:lnTo>
                    <a:pt x="2656728" y="1422932"/>
                  </a:lnTo>
                  <a:lnTo>
                    <a:pt x="2578589" y="1360923"/>
                  </a:lnTo>
                  <a:lnTo>
                    <a:pt x="2500450" y="1284649"/>
                  </a:lnTo>
                  <a:lnTo>
                    <a:pt x="2422311" y="1175986"/>
                  </a:lnTo>
                  <a:lnTo>
                    <a:pt x="2344172" y="1069881"/>
                  </a:lnTo>
                  <a:lnTo>
                    <a:pt x="2266032" y="964868"/>
                  </a:lnTo>
                  <a:lnTo>
                    <a:pt x="2187893" y="900612"/>
                  </a:lnTo>
                  <a:lnTo>
                    <a:pt x="2109754" y="874008"/>
                  </a:lnTo>
                  <a:lnTo>
                    <a:pt x="2031615" y="729755"/>
                  </a:lnTo>
                  <a:lnTo>
                    <a:pt x="1953476" y="692868"/>
                  </a:lnTo>
                  <a:lnTo>
                    <a:pt x="1875337" y="681126"/>
                  </a:lnTo>
                  <a:lnTo>
                    <a:pt x="1797198" y="661850"/>
                  </a:lnTo>
                  <a:lnTo>
                    <a:pt x="1719059" y="648317"/>
                  </a:lnTo>
                  <a:lnTo>
                    <a:pt x="1640920" y="640479"/>
                  </a:lnTo>
                  <a:lnTo>
                    <a:pt x="1562781" y="632833"/>
                  </a:lnTo>
                  <a:lnTo>
                    <a:pt x="1484642" y="610735"/>
                  </a:lnTo>
                  <a:lnTo>
                    <a:pt x="1406503" y="595118"/>
                  </a:lnTo>
                  <a:lnTo>
                    <a:pt x="1328364" y="585751"/>
                  </a:lnTo>
                  <a:lnTo>
                    <a:pt x="1250225" y="589387"/>
                  </a:lnTo>
                  <a:lnTo>
                    <a:pt x="1172086" y="565457"/>
                  </a:lnTo>
                  <a:lnTo>
                    <a:pt x="1093946" y="551764"/>
                  </a:lnTo>
                  <a:lnTo>
                    <a:pt x="1015807" y="535939"/>
                  </a:lnTo>
                  <a:lnTo>
                    <a:pt x="937668" y="525537"/>
                  </a:lnTo>
                  <a:lnTo>
                    <a:pt x="859529" y="564353"/>
                  </a:lnTo>
                  <a:lnTo>
                    <a:pt x="781390" y="556896"/>
                  </a:lnTo>
                  <a:lnTo>
                    <a:pt x="703251" y="548731"/>
                  </a:lnTo>
                  <a:lnTo>
                    <a:pt x="625112" y="545407"/>
                  </a:lnTo>
                  <a:lnTo>
                    <a:pt x="546973" y="544749"/>
                  </a:lnTo>
                  <a:lnTo>
                    <a:pt x="468834" y="545200"/>
                  </a:lnTo>
                  <a:lnTo>
                    <a:pt x="390695" y="526011"/>
                  </a:lnTo>
                  <a:lnTo>
                    <a:pt x="312556" y="515052"/>
                  </a:lnTo>
                  <a:lnTo>
                    <a:pt x="234417" y="514103"/>
                  </a:lnTo>
                  <a:lnTo>
                    <a:pt x="156278" y="495669"/>
                  </a:lnTo>
                  <a:lnTo>
                    <a:pt x="78139" y="490256"/>
                  </a:lnTo>
                  <a:lnTo>
                    <a:pt x="0" y="489151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79449" y="3132442"/>
              <a:ext cx="6251125" cy="1031807"/>
            </a:xfrm>
            <a:custGeom>
              <a:avLst/>
              <a:pathLst>
                <a:path w="6251125" h="1031807">
                  <a:moveTo>
                    <a:pt x="0" y="36716"/>
                  </a:moveTo>
                  <a:lnTo>
                    <a:pt x="78139" y="30613"/>
                  </a:lnTo>
                  <a:lnTo>
                    <a:pt x="156278" y="11985"/>
                  </a:lnTo>
                  <a:lnTo>
                    <a:pt x="234417" y="9573"/>
                  </a:lnTo>
                  <a:lnTo>
                    <a:pt x="312556" y="0"/>
                  </a:lnTo>
                  <a:lnTo>
                    <a:pt x="390695" y="3263"/>
                  </a:lnTo>
                  <a:lnTo>
                    <a:pt x="468834" y="11944"/>
                  </a:lnTo>
                  <a:lnTo>
                    <a:pt x="546973" y="18158"/>
                  </a:lnTo>
                  <a:lnTo>
                    <a:pt x="625112" y="5030"/>
                  </a:lnTo>
                  <a:lnTo>
                    <a:pt x="703251" y="13679"/>
                  </a:lnTo>
                  <a:lnTo>
                    <a:pt x="781390" y="24491"/>
                  </a:lnTo>
                  <a:lnTo>
                    <a:pt x="859529" y="33734"/>
                  </a:lnTo>
                  <a:lnTo>
                    <a:pt x="937668" y="40790"/>
                  </a:lnTo>
                  <a:lnTo>
                    <a:pt x="1015807" y="44730"/>
                  </a:lnTo>
                  <a:lnTo>
                    <a:pt x="1093946" y="47068"/>
                  </a:lnTo>
                  <a:lnTo>
                    <a:pt x="1172086" y="51533"/>
                  </a:lnTo>
                  <a:lnTo>
                    <a:pt x="1250225" y="91545"/>
                  </a:lnTo>
                  <a:lnTo>
                    <a:pt x="1328364" y="106044"/>
                  </a:lnTo>
                  <a:lnTo>
                    <a:pt x="1406503" y="114030"/>
                  </a:lnTo>
                  <a:lnTo>
                    <a:pt x="1484642" y="123995"/>
                  </a:lnTo>
                  <a:lnTo>
                    <a:pt x="1562781" y="129822"/>
                  </a:lnTo>
                  <a:lnTo>
                    <a:pt x="1640920" y="123981"/>
                  </a:lnTo>
                  <a:lnTo>
                    <a:pt x="1719059" y="121362"/>
                  </a:lnTo>
                  <a:lnTo>
                    <a:pt x="1797198" y="120276"/>
                  </a:lnTo>
                  <a:lnTo>
                    <a:pt x="1875337" y="125629"/>
                  </a:lnTo>
                  <a:lnTo>
                    <a:pt x="1953476" y="158411"/>
                  </a:lnTo>
                  <a:lnTo>
                    <a:pt x="2031615" y="205769"/>
                  </a:lnTo>
                  <a:lnTo>
                    <a:pt x="2109754" y="256064"/>
                  </a:lnTo>
                  <a:lnTo>
                    <a:pt x="2187893" y="303400"/>
                  </a:lnTo>
                  <a:lnTo>
                    <a:pt x="2266032" y="334437"/>
                  </a:lnTo>
                  <a:lnTo>
                    <a:pt x="2344172" y="353432"/>
                  </a:lnTo>
                  <a:lnTo>
                    <a:pt x="2422311" y="420818"/>
                  </a:lnTo>
                  <a:lnTo>
                    <a:pt x="2500450" y="519654"/>
                  </a:lnTo>
                  <a:lnTo>
                    <a:pt x="2578589" y="588085"/>
                  </a:lnTo>
                  <a:lnTo>
                    <a:pt x="2656728" y="681992"/>
                  </a:lnTo>
                  <a:lnTo>
                    <a:pt x="2734867" y="791134"/>
                  </a:lnTo>
                  <a:lnTo>
                    <a:pt x="2813006" y="841650"/>
                  </a:lnTo>
                  <a:lnTo>
                    <a:pt x="2891145" y="865276"/>
                  </a:lnTo>
                  <a:lnTo>
                    <a:pt x="2969284" y="906030"/>
                  </a:lnTo>
                  <a:lnTo>
                    <a:pt x="3047423" y="926568"/>
                  </a:lnTo>
                  <a:lnTo>
                    <a:pt x="3125562" y="944763"/>
                  </a:lnTo>
                  <a:lnTo>
                    <a:pt x="3203701" y="975427"/>
                  </a:lnTo>
                  <a:lnTo>
                    <a:pt x="3281840" y="994800"/>
                  </a:lnTo>
                  <a:lnTo>
                    <a:pt x="3359979" y="1001249"/>
                  </a:lnTo>
                  <a:lnTo>
                    <a:pt x="3438118" y="1007228"/>
                  </a:lnTo>
                  <a:lnTo>
                    <a:pt x="3516258" y="1009055"/>
                  </a:lnTo>
                  <a:lnTo>
                    <a:pt x="3594397" y="993760"/>
                  </a:lnTo>
                  <a:lnTo>
                    <a:pt x="3672536" y="999389"/>
                  </a:lnTo>
                  <a:lnTo>
                    <a:pt x="3750675" y="1031807"/>
                  </a:lnTo>
                  <a:lnTo>
                    <a:pt x="3828814" y="1027434"/>
                  </a:lnTo>
                  <a:lnTo>
                    <a:pt x="3906953" y="1011264"/>
                  </a:lnTo>
                  <a:lnTo>
                    <a:pt x="3985092" y="996420"/>
                  </a:lnTo>
                  <a:lnTo>
                    <a:pt x="4063231" y="950433"/>
                  </a:lnTo>
                  <a:lnTo>
                    <a:pt x="4141370" y="898214"/>
                  </a:lnTo>
                  <a:lnTo>
                    <a:pt x="4219509" y="859854"/>
                  </a:lnTo>
                  <a:lnTo>
                    <a:pt x="4297648" y="857060"/>
                  </a:lnTo>
                  <a:lnTo>
                    <a:pt x="4375787" y="860545"/>
                  </a:lnTo>
                  <a:lnTo>
                    <a:pt x="4453926" y="875080"/>
                  </a:lnTo>
                  <a:lnTo>
                    <a:pt x="4532065" y="892654"/>
                  </a:lnTo>
                  <a:lnTo>
                    <a:pt x="4610204" y="905390"/>
                  </a:lnTo>
                  <a:lnTo>
                    <a:pt x="4688344" y="902927"/>
                  </a:lnTo>
                  <a:lnTo>
                    <a:pt x="4766483" y="902619"/>
                  </a:lnTo>
                  <a:lnTo>
                    <a:pt x="4844622" y="894127"/>
                  </a:lnTo>
                  <a:lnTo>
                    <a:pt x="4922761" y="865299"/>
                  </a:lnTo>
                  <a:lnTo>
                    <a:pt x="5000900" y="858680"/>
                  </a:lnTo>
                  <a:lnTo>
                    <a:pt x="5079039" y="822893"/>
                  </a:lnTo>
                  <a:lnTo>
                    <a:pt x="5157178" y="800220"/>
                  </a:lnTo>
                  <a:lnTo>
                    <a:pt x="5235317" y="787014"/>
                  </a:lnTo>
                  <a:lnTo>
                    <a:pt x="5313456" y="775176"/>
                  </a:lnTo>
                  <a:lnTo>
                    <a:pt x="5391595" y="761390"/>
                  </a:lnTo>
                  <a:lnTo>
                    <a:pt x="5469734" y="760461"/>
                  </a:lnTo>
                  <a:lnTo>
                    <a:pt x="5547873" y="729194"/>
                  </a:lnTo>
                  <a:lnTo>
                    <a:pt x="5626012" y="711629"/>
                  </a:lnTo>
                  <a:lnTo>
                    <a:pt x="5704151" y="698299"/>
                  </a:lnTo>
                  <a:lnTo>
                    <a:pt x="5782290" y="673481"/>
                  </a:lnTo>
                  <a:lnTo>
                    <a:pt x="5860430" y="619826"/>
                  </a:lnTo>
                  <a:lnTo>
                    <a:pt x="5938569" y="617621"/>
                  </a:lnTo>
                  <a:lnTo>
                    <a:pt x="6016708" y="613552"/>
                  </a:lnTo>
                  <a:lnTo>
                    <a:pt x="6094847" y="607058"/>
                  </a:lnTo>
                  <a:lnTo>
                    <a:pt x="6172986" y="598303"/>
                  </a:lnTo>
                  <a:lnTo>
                    <a:pt x="6251125" y="5638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9449" y="3621594"/>
              <a:ext cx="6251125" cy="1258197"/>
            </a:xfrm>
            <a:custGeom>
              <a:avLst/>
              <a:pathLst>
                <a:path w="6251125" h="1258197">
                  <a:moveTo>
                    <a:pt x="6251125" y="1024410"/>
                  </a:moveTo>
                  <a:lnTo>
                    <a:pt x="6172986" y="1047387"/>
                  </a:lnTo>
                  <a:lnTo>
                    <a:pt x="6094847" y="1058627"/>
                  </a:lnTo>
                  <a:lnTo>
                    <a:pt x="6016708" y="1088399"/>
                  </a:lnTo>
                  <a:lnTo>
                    <a:pt x="5938569" y="1105604"/>
                  </a:lnTo>
                  <a:lnTo>
                    <a:pt x="5860430" y="1092734"/>
                  </a:lnTo>
                  <a:lnTo>
                    <a:pt x="5782290" y="1107468"/>
                  </a:lnTo>
                  <a:lnTo>
                    <a:pt x="5704151" y="1119647"/>
                  </a:lnTo>
                  <a:lnTo>
                    <a:pt x="5626012" y="1140618"/>
                  </a:lnTo>
                  <a:lnTo>
                    <a:pt x="5547873" y="1147752"/>
                  </a:lnTo>
                  <a:lnTo>
                    <a:pt x="5469734" y="1154983"/>
                  </a:lnTo>
                  <a:lnTo>
                    <a:pt x="5391595" y="1155006"/>
                  </a:lnTo>
                  <a:lnTo>
                    <a:pt x="5313456" y="1161257"/>
                  </a:lnTo>
                  <a:lnTo>
                    <a:pt x="5235317" y="1167024"/>
                  </a:lnTo>
                  <a:lnTo>
                    <a:pt x="5157178" y="1171507"/>
                  </a:lnTo>
                  <a:lnTo>
                    <a:pt x="5079039" y="1178246"/>
                  </a:lnTo>
                  <a:lnTo>
                    <a:pt x="5000900" y="1194600"/>
                  </a:lnTo>
                  <a:lnTo>
                    <a:pt x="4922761" y="1207768"/>
                  </a:lnTo>
                  <a:lnTo>
                    <a:pt x="4844622" y="1210286"/>
                  </a:lnTo>
                  <a:lnTo>
                    <a:pt x="4766483" y="1220035"/>
                  </a:lnTo>
                  <a:lnTo>
                    <a:pt x="4688344" y="1228615"/>
                  </a:lnTo>
                  <a:lnTo>
                    <a:pt x="4610204" y="1235546"/>
                  </a:lnTo>
                  <a:lnTo>
                    <a:pt x="4532065" y="1236711"/>
                  </a:lnTo>
                  <a:lnTo>
                    <a:pt x="4453926" y="1235408"/>
                  </a:lnTo>
                  <a:lnTo>
                    <a:pt x="4375787" y="1234884"/>
                  </a:lnTo>
                  <a:lnTo>
                    <a:pt x="4297648" y="1238428"/>
                  </a:lnTo>
                  <a:lnTo>
                    <a:pt x="4219509" y="1242616"/>
                  </a:lnTo>
                  <a:lnTo>
                    <a:pt x="4141370" y="1244439"/>
                  </a:lnTo>
                  <a:lnTo>
                    <a:pt x="4063231" y="1248351"/>
                  </a:lnTo>
                  <a:lnTo>
                    <a:pt x="3985092" y="1254473"/>
                  </a:lnTo>
                  <a:lnTo>
                    <a:pt x="3906953" y="1258197"/>
                  </a:lnTo>
                  <a:lnTo>
                    <a:pt x="3828814" y="1254087"/>
                  </a:lnTo>
                  <a:lnTo>
                    <a:pt x="3750675" y="1252977"/>
                  </a:lnTo>
                  <a:lnTo>
                    <a:pt x="3672536" y="1254611"/>
                  </a:lnTo>
                  <a:lnTo>
                    <a:pt x="3594397" y="1220109"/>
                  </a:lnTo>
                  <a:lnTo>
                    <a:pt x="3516258" y="1209389"/>
                  </a:lnTo>
                  <a:lnTo>
                    <a:pt x="3438118" y="1204417"/>
                  </a:lnTo>
                  <a:lnTo>
                    <a:pt x="3359979" y="1204477"/>
                  </a:lnTo>
                  <a:lnTo>
                    <a:pt x="3281840" y="1194913"/>
                  </a:lnTo>
                  <a:lnTo>
                    <a:pt x="3203701" y="1194664"/>
                  </a:lnTo>
                  <a:lnTo>
                    <a:pt x="3125562" y="1195341"/>
                  </a:lnTo>
                  <a:lnTo>
                    <a:pt x="3047423" y="1188680"/>
                  </a:lnTo>
                  <a:lnTo>
                    <a:pt x="2969284" y="1161694"/>
                  </a:lnTo>
                  <a:lnTo>
                    <a:pt x="2891145" y="1130712"/>
                  </a:lnTo>
                  <a:lnTo>
                    <a:pt x="2813006" y="1072993"/>
                  </a:lnTo>
                  <a:lnTo>
                    <a:pt x="2734867" y="1013731"/>
                  </a:lnTo>
                  <a:lnTo>
                    <a:pt x="2656728" y="933780"/>
                  </a:lnTo>
                  <a:lnTo>
                    <a:pt x="2578589" y="871771"/>
                  </a:lnTo>
                  <a:lnTo>
                    <a:pt x="2500450" y="795497"/>
                  </a:lnTo>
                  <a:lnTo>
                    <a:pt x="2422311" y="686834"/>
                  </a:lnTo>
                  <a:lnTo>
                    <a:pt x="2344172" y="580729"/>
                  </a:lnTo>
                  <a:lnTo>
                    <a:pt x="2266032" y="475716"/>
                  </a:lnTo>
                  <a:lnTo>
                    <a:pt x="2187893" y="411460"/>
                  </a:lnTo>
                  <a:lnTo>
                    <a:pt x="2109754" y="384856"/>
                  </a:lnTo>
                  <a:lnTo>
                    <a:pt x="2031615" y="240603"/>
                  </a:lnTo>
                  <a:lnTo>
                    <a:pt x="1953476" y="203716"/>
                  </a:lnTo>
                  <a:lnTo>
                    <a:pt x="1875337" y="191974"/>
                  </a:lnTo>
                  <a:lnTo>
                    <a:pt x="1797198" y="172698"/>
                  </a:lnTo>
                  <a:lnTo>
                    <a:pt x="1719059" y="159165"/>
                  </a:lnTo>
                  <a:lnTo>
                    <a:pt x="1640920" y="151327"/>
                  </a:lnTo>
                  <a:lnTo>
                    <a:pt x="1562781" y="143681"/>
                  </a:lnTo>
                  <a:lnTo>
                    <a:pt x="1484642" y="121583"/>
                  </a:lnTo>
                  <a:lnTo>
                    <a:pt x="1406503" y="105966"/>
                  </a:lnTo>
                  <a:lnTo>
                    <a:pt x="1328364" y="96599"/>
                  </a:lnTo>
                  <a:lnTo>
                    <a:pt x="1250225" y="100235"/>
                  </a:lnTo>
                  <a:lnTo>
                    <a:pt x="1172086" y="76305"/>
                  </a:lnTo>
                  <a:lnTo>
                    <a:pt x="1093946" y="62612"/>
                  </a:lnTo>
                  <a:lnTo>
                    <a:pt x="1015807" y="46787"/>
                  </a:lnTo>
                  <a:lnTo>
                    <a:pt x="937668" y="36385"/>
                  </a:lnTo>
                  <a:lnTo>
                    <a:pt x="859529" y="75201"/>
                  </a:lnTo>
                  <a:lnTo>
                    <a:pt x="781390" y="67744"/>
                  </a:lnTo>
                  <a:lnTo>
                    <a:pt x="703251" y="59579"/>
                  </a:lnTo>
                  <a:lnTo>
                    <a:pt x="625112" y="56255"/>
                  </a:lnTo>
                  <a:lnTo>
                    <a:pt x="546973" y="55597"/>
                  </a:lnTo>
                  <a:lnTo>
                    <a:pt x="468834" y="56048"/>
                  </a:lnTo>
                  <a:lnTo>
                    <a:pt x="390695" y="36859"/>
                  </a:lnTo>
                  <a:lnTo>
                    <a:pt x="312556" y="25900"/>
                  </a:lnTo>
                  <a:lnTo>
                    <a:pt x="234417" y="24951"/>
                  </a:lnTo>
                  <a:lnTo>
                    <a:pt x="156278" y="6517"/>
                  </a:lnTo>
                  <a:lnTo>
                    <a:pt x="78139" y="110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59079" y="355573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784317" y="4388110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815432" y="4228859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060251" y="4467847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060251" y="382345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80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979025" y="3179055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6879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91106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3527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259079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59079" y="1931667"/>
              <a:ext cx="299780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Requests, Driving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59079" y="5492880"/>
              <a:ext cx="6086865" cy="106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Dark and light shaded areas around the green line indicate the 90-10 percentile and max-min range, respectively.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59079" y="5615264"/>
              <a:ext cx="193126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2020-05-07T17:54:14Z</dcterms:modified>
  <cp:category/>
</cp:coreProperties>
</file>