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33205e7a12b8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177853" y="3282980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177853" y="311665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77853" y="29503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339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99561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8111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77853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77853" y="319981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77853" y="303349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5647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4264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1958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3955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878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5802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6725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7648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8571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9494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504177" y="3290540"/>
              <a:ext cx="9231" cy="75601"/>
            </a:xfrm>
            <a:custGeom>
              <a:avLst/>
              <a:pathLst>
                <a:path w="9231" h="75601">
                  <a:moveTo>
                    <a:pt x="0" y="75601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513408" y="3290540"/>
              <a:ext cx="9231" cy="14000"/>
            </a:xfrm>
            <a:custGeom>
              <a:avLst/>
              <a:pathLst>
                <a:path w="9231" h="14000">
                  <a:moveTo>
                    <a:pt x="0" y="0"/>
                  </a:moveTo>
                  <a:lnTo>
                    <a:pt x="9231" y="1400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22639" y="33045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31870" y="3304540"/>
              <a:ext cx="9231" cy="2200"/>
            </a:xfrm>
            <a:custGeom>
              <a:avLst/>
              <a:pathLst>
                <a:path w="9231" h="2200">
                  <a:moveTo>
                    <a:pt x="0" y="0"/>
                  </a:moveTo>
                  <a:lnTo>
                    <a:pt x="9231" y="220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41102" y="3306740"/>
              <a:ext cx="9231" cy="2048"/>
            </a:xfrm>
            <a:custGeom>
              <a:avLst/>
              <a:pathLst>
                <a:path w="9231" h="2048">
                  <a:moveTo>
                    <a:pt x="0" y="0"/>
                  </a:moveTo>
                  <a:lnTo>
                    <a:pt x="9231" y="2048"/>
                  </a:lnTo>
                </a:path>
              </a:pathLst>
            </a:custGeom>
            <a:ln w="40651" cap="flat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550333" y="3308789"/>
              <a:ext cx="9231" cy="1911"/>
            </a:xfrm>
            <a:custGeom>
              <a:avLst/>
              <a:pathLst>
                <a:path w="9231" h="1911">
                  <a:moveTo>
                    <a:pt x="0" y="0"/>
                  </a:moveTo>
                  <a:lnTo>
                    <a:pt x="9231" y="1911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559564" y="3310700"/>
              <a:ext cx="9231" cy="1788"/>
            </a:xfrm>
            <a:custGeom>
              <a:avLst/>
              <a:pathLst>
                <a:path w="9231" h="1788">
                  <a:moveTo>
                    <a:pt x="0" y="0"/>
                  </a:moveTo>
                  <a:lnTo>
                    <a:pt x="9231" y="1788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568795" y="3312489"/>
              <a:ext cx="9231" cy="1676"/>
            </a:xfrm>
            <a:custGeom>
              <a:avLst/>
              <a:pathLst>
                <a:path w="9231" h="1676">
                  <a:moveTo>
                    <a:pt x="0" y="0"/>
                  </a:moveTo>
                  <a:lnTo>
                    <a:pt x="9231" y="1676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78027" y="331416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87258" y="3314165"/>
              <a:ext cx="9231" cy="1575"/>
            </a:xfrm>
            <a:custGeom>
              <a:avLst/>
              <a:pathLst>
                <a:path w="9231" h="1575">
                  <a:moveTo>
                    <a:pt x="0" y="0"/>
                  </a:moveTo>
                  <a:lnTo>
                    <a:pt x="9231" y="1575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96489" y="3315740"/>
              <a:ext cx="9231" cy="2880"/>
            </a:xfrm>
            <a:custGeom>
              <a:avLst/>
              <a:pathLst>
                <a:path w="9231" h="2880">
                  <a:moveTo>
                    <a:pt x="0" y="0"/>
                  </a:moveTo>
                  <a:lnTo>
                    <a:pt x="9231" y="288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605720" y="3271100"/>
              <a:ext cx="9231" cy="47520"/>
            </a:xfrm>
            <a:custGeom>
              <a:avLst/>
              <a:pathLst>
                <a:path w="9231" h="47520">
                  <a:moveTo>
                    <a:pt x="0" y="4752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614952" y="3271100"/>
              <a:ext cx="9231" cy="2640"/>
            </a:xfrm>
            <a:custGeom>
              <a:avLst/>
              <a:pathLst>
                <a:path w="9231" h="2640">
                  <a:moveTo>
                    <a:pt x="0" y="0"/>
                  </a:moveTo>
                  <a:lnTo>
                    <a:pt x="9231" y="264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624183" y="3273740"/>
              <a:ext cx="9231" cy="7107"/>
            </a:xfrm>
            <a:custGeom>
              <a:avLst/>
              <a:pathLst>
                <a:path w="9231" h="7107">
                  <a:moveTo>
                    <a:pt x="0" y="0"/>
                  </a:moveTo>
                  <a:lnTo>
                    <a:pt x="9231" y="7107"/>
                  </a:lnTo>
                </a:path>
              </a:pathLst>
            </a:custGeom>
            <a:ln w="40651" cap="flat">
              <a:solidFill>
                <a:srgbClr val="2C88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33414" y="3280848"/>
              <a:ext cx="9231" cy="4160"/>
            </a:xfrm>
            <a:custGeom>
              <a:avLst/>
              <a:pathLst>
                <a:path w="9231" h="4160">
                  <a:moveTo>
                    <a:pt x="0" y="0"/>
                  </a:moveTo>
                  <a:lnTo>
                    <a:pt x="9231" y="416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642645" y="3285008"/>
              <a:ext cx="9231" cy="7211"/>
            </a:xfrm>
            <a:custGeom>
              <a:avLst/>
              <a:pathLst>
                <a:path w="9231" h="7211">
                  <a:moveTo>
                    <a:pt x="0" y="0"/>
                  </a:moveTo>
                  <a:lnTo>
                    <a:pt x="9231" y="7211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651876" y="3268304"/>
              <a:ext cx="9231" cy="23915"/>
            </a:xfrm>
            <a:custGeom>
              <a:avLst/>
              <a:pathLst>
                <a:path w="9231" h="23915">
                  <a:moveTo>
                    <a:pt x="0" y="23915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661108" y="326830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670339" y="3268304"/>
              <a:ext cx="9231" cy="1881"/>
            </a:xfrm>
            <a:custGeom>
              <a:avLst/>
              <a:pathLst>
                <a:path w="9231" h="1881">
                  <a:moveTo>
                    <a:pt x="0" y="0"/>
                  </a:moveTo>
                  <a:lnTo>
                    <a:pt x="9231" y="1881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679570" y="3270186"/>
              <a:ext cx="9231" cy="1810"/>
            </a:xfrm>
            <a:custGeom>
              <a:avLst/>
              <a:pathLst>
                <a:path w="9231" h="1810">
                  <a:moveTo>
                    <a:pt x="0" y="0"/>
                  </a:moveTo>
                  <a:lnTo>
                    <a:pt x="9231" y="181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688801" y="3214939"/>
              <a:ext cx="9231" cy="57057"/>
            </a:xfrm>
            <a:custGeom>
              <a:avLst/>
              <a:pathLst>
                <a:path w="9231" h="57057">
                  <a:moveTo>
                    <a:pt x="0" y="57057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98033" y="3214939"/>
              <a:ext cx="9231" cy="2700"/>
            </a:xfrm>
            <a:custGeom>
              <a:avLst/>
              <a:pathLst>
                <a:path w="9231" h="2700">
                  <a:moveTo>
                    <a:pt x="0" y="0"/>
                  </a:moveTo>
                  <a:lnTo>
                    <a:pt x="9231" y="270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07264" y="3194083"/>
              <a:ext cx="9231" cy="23555"/>
            </a:xfrm>
            <a:custGeom>
              <a:avLst/>
              <a:pathLst>
                <a:path w="9231" h="23555">
                  <a:moveTo>
                    <a:pt x="0" y="23555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16495" y="3194083"/>
              <a:ext cx="9231" cy="11100"/>
            </a:xfrm>
            <a:custGeom>
              <a:avLst/>
              <a:pathLst>
                <a:path w="9231" h="11100">
                  <a:moveTo>
                    <a:pt x="0" y="0"/>
                  </a:moveTo>
                  <a:lnTo>
                    <a:pt x="9231" y="11100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725726" y="3154938"/>
              <a:ext cx="9231" cy="50245"/>
            </a:xfrm>
            <a:custGeom>
              <a:avLst/>
              <a:pathLst>
                <a:path w="9231" h="50245">
                  <a:moveTo>
                    <a:pt x="0" y="50245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34957" y="315493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44189" y="3132250"/>
              <a:ext cx="9231" cy="22687"/>
            </a:xfrm>
            <a:custGeom>
              <a:avLst/>
              <a:pathLst>
                <a:path w="9231" h="22687">
                  <a:moveTo>
                    <a:pt x="0" y="22687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53420" y="3088937"/>
              <a:ext cx="9231" cy="43313"/>
            </a:xfrm>
            <a:custGeom>
              <a:avLst/>
              <a:pathLst>
                <a:path w="9231" h="43313">
                  <a:moveTo>
                    <a:pt x="0" y="43313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762651" y="3088937"/>
              <a:ext cx="9231" cy="4137"/>
            </a:xfrm>
            <a:custGeom>
              <a:avLst/>
              <a:pathLst>
                <a:path w="9231" h="4137">
                  <a:moveTo>
                    <a:pt x="0" y="0"/>
                  </a:moveTo>
                  <a:lnTo>
                    <a:pt x="9231" y="4137"/>
                  </a:lnTo>
                </a:path>
              </a:pathLst>
            </a:custGeom>
            <a:ln w="40651" cap="flat">
              <a:solidFill>
                <a:srgbClr val="4435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71882" y="3093074"/>
              <a:ext cx="9231" cy="7914"/>
            </a:xfrm>
            <a:custGeom>
              <a:avLst/>
              <a:pathLst>
                <a:path w="9231" h="7914">
                  <a:moveTo>
                    <a:pt x="0" y="0"/>
                  </a:moveTo>
                  <a:lnTo>
                    <a:pt x="9231" y="7914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81114" y="3081017"/>
              <a:ext cx="9231" cy="19972"/>
            </a:xfrm>
            <a:custGeom>
              <a:avLst/>
              <a:pathLst>
                <a:path w="9231" h="19972">
                  <a:moveTo>
                    <a:pt x="0" y="19972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90345" y="3081017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6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99576" y="3081017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808807" y="3081017"/>
              <a:ext cx="9231" cy="15412"/>
            </a:xfrm>
            <a:custGeom>
              <a:avLst/>
              <a:pathLst>
                <a:path w="9231" h="15412">
                  <a:moveTo>
                    <a:pt x="0" y="0"/>
                  </a:moveTo>
                  <a:lnTo>
                    <a:pt x="9231" y="15412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818038" y="3096429"/>
              <a:ext cx="9231" cy="2774"/>
            </a:xfrm>
            <a:custGeom>
              <a:avLst/>
              <a:pathLst>
                <a:path w="9231" h="2774">
                  <a:moveTo>
                    <a:pt x="0" y="0"/>
                  </a:moveTo>
                  <a:lnTo>
                    <a:pt x="9231" y="2774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827270" y="3099204"/>
              <a:ext cx="9231" cy="3255"/>
            </a:xfrm>
            <a:custGeom>
              <a:avLst/>
              <a:pathLst>
                <a:path w="9231" h="3255">
                  <a:moveTo>
                    <a:pt x="0" y="0"/>
                  </a:moveTo>
                  <a:lnTo>
                    <a:pt x="9231" y="3255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836501" y="3082176"/>
              <a:ext cx="9231" cy="20283"/>
            </a:xfrm>
            <a:custGeom>
              <a:avLst/>
              <a:pathLst>
                <a:path w="9231" h="20283">
                  <a:moveTo>
                    <a:pt x="0" y="20283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845732" y="3082176"/>
              <a:ext cx="9231" cy="22334"/>
            </a:xfrm>
            <a:custGeom>
              <a:avLst/>
              <a:pathLst>
                <a:path w="9231" h="22334">
                  <a:moveTo>
                    <a:pt x="0" y="0"/>
                  </a:moveTo>
                  <a:lnTo>
                    <a:pt x="9231" y="22334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854963" y="310451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864195" y="310451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873426" y="310451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882657" y="310451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891888" y="310451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01120" y="3091983"/>
              <a:ext cx="9231" cy="12527"/>
            </a:xfrm>
            <a:custGeom>
              <a:avLst/>
              <a:pathLst>
                <a:path w="9231" h="12527">
                  <a:moveTo>
                    <a:pt x="0" y="12527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910351" y="2988915"/>
              <a:ext cx="9231" cy="103068"/>
            </a:xfrm>
            <a:custGeom>
              <a:avLst/>
              <a:pathLst>
                <a:path w="9231" h="103068">
                  <a:moveTo>
                    <a:pt x="0" y="103068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919582" y="298891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28813" y="298891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938044" y="2975792"/>
              <a:ext cx="9231" cy="13122"/>
            </a:xfrm>
            <a:custGeom>
              <a:avLst/>
              <a:pathLst>
                <a:path w="9231" h="13122">
                  <a:moveTo>
                    <a:pt x="0" y="13122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2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947276" y="297579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956507" y="297579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E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965738" y="2958821"/>
              <a:ext cx="9231" cy="16971"/>
            </a:xfrm>
            <a:custGeom>
              <a:avLst/>
              <a:pathLst>
                <a:path w="9231" h="16971">
                  <a:moveTo>
                    <a:pt x="0" y="16971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974969" y="295882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984201" y="2958821"/>
              <a:ext cx="9231" cy="4114"/>
            </a:xfrm>
            <a:custGeom>
              <a:avLst/>
              <a:pathLst>
                <a:path w="9231" h="4114">
                  <a:moveTo>
                    <a:pt x="0" y="0"/>
                  </a:moveTo>
                  <a:lnTo>
                    <a:pt x="9231" y="4114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993432" y="296293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002663" y="296293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177853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177853" y="438776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177853" y="4221444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177853" y="405512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21339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499561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78111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77853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177853" y="430460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177853" y="4138283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35647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64264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91958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32878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33801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34724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35647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36570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37494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38417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39340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40263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41186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42109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43032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43955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44878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45802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46725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C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47648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48571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49494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50417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51340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52263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53187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54110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55033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55956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56879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57802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58725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59648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60572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61495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62418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63341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64264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65187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66110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67033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67957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68880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69803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70726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71649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72572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73495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74418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75342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76265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77188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78111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79034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79957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808807" y="4413576"/>
              <a:ext cx="9231" cy="57352"/>
            </a:xfrm>
            <a:custGeom>
              <a:avLst/>
              <a:pathLst>
                <a:path w="9231" h="57352">
                  <a:moveTo>
                    <a:pt x="0" y="57352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818038" y="441357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827270" y="441357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836501" y="441357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845732" y="4413576"/>
              <a:ext cx="9231" cy="1911"/>
            </a:xfrm>
            <a:custGeom>
              <a:avLst/>
              <a:pathLst>
                <a:path w="9231" h="1911">
                  <a:moveTo>
                    <a:pt x="0" y="0"/>
                  </a:moveTo>
                  <a:lnTo>
                    <a:pt x="9231" y="1911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854963" y="441548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864195" y="441548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873426" y="441548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882657" y="441548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891888" y="441548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901120" y="4415488"/>
              <a:ext cx="9231" cy="1788"/>
            </a:xfrm>
            <a:custGeom>
              <a:avLst/>
              <a:pathLst>
                <a:path w="9231" h="1788">
                  <a:moveTo>
                    <a:pt x="0" y="0"/>
                  </a:moveTo>
                  <a:lnTo>
                    <a:pt x="9231" y="1788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910351" y="441727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919582" y="441727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928813" y="441727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938044" y="4417276"/>
              <a:ext cx="9231" cy="1676"/>
            </a:xfrm>
            <a:custGeom>
              <a:avLst/>
              <a:pathLst>
                <a:path w="9231" h="1676">
                  <a:moveTo>
                    <a:pt x="0" y="0"/>
                  </a:moveTo>
                  <a:lnTo>
                    <a:pt x="9231" y="1676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947276" y="4418953"/>
              <a:ext cx="9231" cy="3057"/>
            </a:xfrm>
            <a:custGeom>
              <a:avLst/>
              <a:pathLst>
                <a:path w="9231" h="3057">
                  <a:moveTo>
                    <a:pt x="0" y="0"/>
                  </a:moveTo>
                  <a:lnTo>
                    <a:pt x="9231" y="305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956507" y="4422010"/>
              <a:ext cx="9231" cy="2717"/>
            </a:xfrm>
            <a:custGeom>
              <a:avLst/>
              <a:pathLst>
                <a:path w="9231" h="2717">
                  <a:moveTo>
                    <a:pt x="0" y="0"/>
                  </a:moveTo>
                  <a:lnTo>
                    <a:pt x="9231" y="2717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965738" y="44247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974969" y="44247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984201" y="44247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993432" y="44247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002663" y="44247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177853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427041" y="3282980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427041" y="311665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427041" y="29503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46258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74875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03030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427041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427041" y="319981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427041" y="303349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60566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89183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16877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6719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47642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48566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49489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50412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51335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52258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53181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54104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55027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55950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56874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57797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58720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59643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60566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61489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62412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63335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64259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65182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66105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67028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67951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68874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A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69797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70720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71644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72567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73490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74413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75336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76259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77182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78105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79029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79952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80875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81798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82721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83644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84567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85490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86414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5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7337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882602" y="3302171"/>
              <a:ext cx="9231" cy="63970"/>
            </a:xfrm>
            <a:custGeom>
              <a:avLst/>
              <a:pathLst>
                <a:path w="9231" h="63970">
                  <a:moveTo>
                    <a:pt x="0" y="6397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3A7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891834" y="330217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901065" y="330217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B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910296" y="330217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BB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919527" y="330217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928758" y="330217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3A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937990" y="3238201"/>
              <a:ext cx="9231" cy="63970"/>
            </a:xfrm>
            <a:custGeom>
              <a:avLst/>
              <a:pathLst>
                <a:path w="9231" h="63970">
                  <a:moveTo>
                    <a:pt x="0" y="6397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6AD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947221" y="3238201"/>
              <a:ext cx="9231" cy="4738"/>
            </a:xfrm>
            <a:custGeom>
              <a:avLst/>
              <a:pathLst>
                <a:path w="9231" h="4738">
                  <a:moveTo>
                    <a:pt x="0" y="0"/>
                  </a:moveTo>
                  <a:lnTo>
                    <a:pt x="9231" y="4738"/>
                  </a:lnTo>
                </a:path>
              </a:pathLst>
            </a:custGeom>
            <a:ln w="40651" cap="flat">
              <a:solidFill>
                <a:srgbClr val="49B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956452" y="324293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AB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965683" y="3242939"/>
              <a:ext cx="9231" cy="4400"/>
            </a:xfrm>
            <a:custGeom>
              <a:avLst/>
              <a:pathLst>
                <a:path w="9231" h="4400">
                  <a:moveTo>
                    <a:pt x="0" y="0"/>
                  </a:moveTo>
                  <a:lnTo>
                    <a:pt x="9231" y="4400"/>
                  </a:lnTo>
                </a:path>
              </a:pathLst>
            </a:custGeom>
            <a:ln w="40651" cap="flat">
              <a:solidFill>
                <a:srgbClr val="50B7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974915" y="3247339"/>
              <a:ext cx="9231" cy="11496"/>
            </a:xfrm>
            <a:custGeom>
              <a:avLst/>
              <a:pathLst>
                <a:path w="9231" h="11496">
                  <a:moveTo>
                    <a:pt x="0" y="0"/>
                  </a:moveTo>
                  <a:lnTo>
                    <a:pt x="9231" y="11496"/>
                  </a:lnTo>
                </a:path>
              </a:pathLst>
            </a:custGeom>
            <a:ln w="40651" cap="flat">
              <a:solidFill>
                <a:srgbClr val="57B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984146" y="3258836"/>
              <a:ext cx="9231" cy="3353"/>
            </a:xfrm>
            <a:custGeom>
              <a:avLst/>
              <a:pathLst>
                <a:path w="9231" h="3353">
                  <a:moveTo>
                    <a:pt x="0" y="0"/>
                  </a:moveTo>
                  <a:lnTo>
                    <a:pt x="9231" y="3353"/>
                  </a:lnTo>
                </a:path>
              </a:pathLst>
            </a:custGeom>
            <a:ln w="40651" cap="flat">
              <a:solidFill>
                <a:srgbClr val="4E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993377" y="32621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59B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002608" y="3262190"/>
              <a:ext cx="9231" cy="3150"/>
            </a:xfrm>
            <a:custGeom>
              <a:avLst/>
              <a:pathLst>
                <a:path w="9231" h="3150">
                  <a:moveTo>
                    <a:pt x="0" y="0"/>
                  </a:moveTo>
                  <a:lnTo>
                    <a:pt x="9231" y="3150"/>
                  </a:lnTo>
                </a:path>
              </a:pathLst>
            </a:custGeom>
            <a:ln w="40651" cap="flat">
              <a:solidFill>
                <a:srgbClr val="54B9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011839" y="3191065"/>
              <a:ext cx="9231" cy="74274"/>
            </a:xfrm>
            <a:custGeom>
              <a:avLst/>
              <a:pathLst>
                <a:path w="9231" h="74274">
                  <a:moveTo>
                    <a:pt x="0" y="74274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6AD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021071" y="319106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5EBF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030302" y="319106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55B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3039533" y="319106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BB5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048764" y="319106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B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057996" y="319106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3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067227" y="3191065"/>
              <a:ext cx="9231" cy="8753"/>
            </a:xfrm>
            <a:custGeom>
              <a:avLst/>
              <a:pathLst>
                <a:path w="9231" h="8753">
                  <a:moveTo>
                    <a:pt x="0" y="0"/>
                  </a:moveTo>
                  <a:lnTo>
                    <a:pt x="9231" y="8753"/>
                  </a:lnTo>
                </a:path>
              </a:pathLst>
            </a:custGeom>
            <a:ln w="40651" cap="flat">
              <a:solidFill>
                <a:srgbClr val="48B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076458" y="3199819"/>
              <a:ext cx="9231" cy="24771"/>
            </a:xfrm>
            <a:custGeom>
              <a:avLst/>
              <a:pathLst>
                <a:path w="9231" h="24771">
                  <a:moveTo>
                    <a:pt x="0" y="0"/>
                  </a:moveTo>
                  <a:lnTo>
                    <a:pt x="9231" y="24771"/>
                  </a:lnTo>
                </a:path>
              </a:pathLst>
            </a:custGeom>
            <a:ln w="40651" cap="flat">
              <a:solidFill>
                <a:srgbClr val="56B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085689" y="3224590"/>
              <a:ext cx="9231" cy="2948"/>
            </a:xfrm>
            <a:custGeom>
              <a:avLst/>
              <a:pathLst>
                <a:path w="9231" h="2948">
                  <a:moveTo>
                    <a:pt x="0" y="0"/>
                  </a:moveTo>
                  <a:lnTo>
                    <a:pt x="9231" y="2948"/>
                  </a:lnTo>
                </a:path>
              </a:pathLst>
            </a:custGeom>
            <a:ln w="40651" cap="flat">
              <a:solidFill>
                <a:srgbClr val="25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094920" y="3227539"/>
              <a:ext cx="9231" cy="15400"/>
            </a:xfrm>
            <a:custGeom>
              <a:avLst/>
              <a:pathLst>
                <a:path w="9231" h="15400">
                  <a:moveTo>
                    <a:pt x="0" y="0"/>
                  </a:moveTo>
                  <a:lnTo>
                    <a:pt x="9231" y="15400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3104152" y="324293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113383" y="324293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122614" y="324293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131845" y="3242939"/>
              <a:ext cx="9231" cy="2240"/>
            </a:xfrm>
            <a:custGeom>
              <a:avLst/>
              <a:pathLst>
                <a:path w="9231" h="2240">
                  <a:moveTo>
                    <a:pt x="0" y="0"/>
                  </a:moveTo>
                  <a:lnTo>
                    <a:pt x="9231" y="224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141077" y="324517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3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150308" y="324517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159539" y="3245179"/>
              <a:ext cx="9231" cy="4244"/>
            </a:xfrm>
            <a:custGeom>
              <a:avLst/>
              <a:pathLst>
                <a:path w="9231" h="4244">
                  <a:moveTo>
                    <a:pt x="0" y="0"/>
                  </a:moveTo>
                  <a:lnTo>
                    <a:pt x="9231" y="4244"/>
                  </a:lnTo>
                </a:path>
              </a:pathLst>
            </a:custGeom>
            <a:ln w="40651" cap="flat">
              <a:solidFill>
                <a:srgbClr val="2A7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168770" y="324942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178002" y="324942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187233" y="3124705"/>
              <a:ext cx="9231" cy="124718"/>
            </a:xfrm>
            <a:custGeom>
              <a:avLst/>
              <a:pathLst>
                <a:path w="9231" h="124718">
                  <a:moveTo>
                    <a:pt x="0" y="124718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196464" y="3124705"/>
              <a:ext cx="9231" cy="3832"/>
            </a:xfrm>
            <a:custGeom>
              <a:avLst/>
              <a:pathLst>
                <a:path w="9231" h="3832">
                  <a:moveTo>
                    <a:pt x="0" y="0"/>
                  </a:moveTo>
                  <a:lnTo>
                    <a:pt x="9231" y="3832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205695" y="3128537"/>
              <a:ext cx="9231" cy="3712"/>
            </a:xfrm>
            <a:custGeom>
              <a:avLst/>
              <a:pathLst>
                <a:path w="9231" h="3712">
                  <a:moveTo>
                    <a:pt x="0" y="0"/>
                  </a:moveTo>
                  <a:lnTo>
                    <a:pt x="9231" y="3712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214926" y="3132250"/>
              <a:ext cx="9231" cy="3598"/>
            </a:xfrm>
            <a:custGeom>
              <a:avLst/>
              <a:pathLst>
                <a:path w="9231" h="3598">
                  <a:moveTo>
                    <a:pt x="0" y="0"/>
                  </a:moveTo>
                  <a:lnTo>
                    <a:pt x="9231" y="3598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224158" y="3084672"/>
              <a:ext cx="9231" cy="51176"/>
            </a:xfrm>
            <a:custGeom>
              <a:avLst/>
              <a:pathLst>
                <a:path w="9231" h="51176">
                  <a:moveTo>
                    <a:pt x="0" y="51176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3233389" y="3084672"/>
              <a:ext cx="9231" cy="4264"/>
            </a:xfrm>
            <a:custGeom>
              <a:avLst/>
              <a:pathLst>
                <a:path w="9231" h="4264">
                  <a:moveTo>
                    <a:pt x="0" y="0"/>
                  </a:moveTo>
                  <a:lnTo>
                    <a:pt x="9231" y="4264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242620" y="3063736"/>
              <a:ext cx="9231" cy="25200"/>
            </a:xfrm>
            <a:custGeom>
              <a:avLst/>
              <a:pathLst>
                <a:path w="9231" h="25200">
                  <a:moveTo>
                    <a:pt x="0" y="2520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251851" y="2928450"/>
              <a:ext cx="9231" cy="135286"/>
            </a:xfrm>
            <a:custGeom>
              <a:avLst/>
              <a:pathLst>
                <a:path w="9231" h="135286">
                  <a:moveTo>
                    <a:pt x="0" y="135286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2427041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427041" y="438776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427041" y="4221444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427041" y="405512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46258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74875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303030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427041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427041" y="430460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427041" y="4138283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260566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289183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316877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246719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247642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248566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249489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50412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51335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52258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53181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54104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55027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55950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256874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257797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258720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259643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260566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261489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62412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263335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64259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65182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66105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67028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67951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68874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69797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70720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271644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272567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273490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274413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275336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2762596" y="4450395"/>
              <a:ext cx="9231" cy="20533"/>
            </a:xfrm>
            <a:custGeom>
              <a:avLst/>
              <a:pathLst>
                <a:path w="9231" h="20533">
                  <a:moveTo>
                    <a:pt x="0" y="20533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2771828" y="4450395"/>
              <a:ext cx="9231" cy="966"/>
            </a:xfrm>
            <a:custGeom>
              <a:avLst/>
              <a:pathLst>
                <a:path w="9231" h="966">
                  <a:moveTo>
                    <a:pt x="0" y="0"/>
                  </a:moveTo>
                  <a:lnTo>
                    <a:pt x="9231" y="966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2781059" y="4451361"/>
              <a:ext cx="9231" cy="227"/>
            </a:xfrm>
            <a:custGeom>
              <a:avLst/>
              <a:pathLst>
                <a:path w="9231" h="227">
                  <a:moveTo>
                    <a:pt x="0" y="0"/>
                  </a:moveTo>
                  <a:lnTo>
                    <a:pt x="9231" y="227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2790290" y="44515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799521" y="4451589"/>
              <a:ext cx="9231" cy="222"/>
            </a:xfrm>
            <a:custGeom>
              <a:avLst/>
              <a:pathLst>
                <a:path w="9231" h="222">
                  <a:moveTo>
                    <a:pt x="0" y="0"/>
                  </a:moveTo>
                  <a:lnTo>
                    <a:pt x="9231" y="222"/>
                  </a:lnTo>
                </a:path>
              </a:pathLst>
            </a:custGeom>
            <a:ln w="40651" cap="flat">
              <a:solidFill>
                <a:srgbClr val="4511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808752" y="4451811"/>
              <a:ext cx="9231" cy="840"/>
            </a:xfrm>
            <a:custGeom>
              <a:avLst/>
              <a:pathLst>
                <a:path w="9231" h="840">
                  <a:moveTo>
                    <a:pt x="0" y="0"/>
                  </a:moveTo>
                  <a:lnTo>
                    <a:pt x="9231" y="84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2817984" y="4452651"/>
              <a:ext cx="9231" cy="583"/>
            </a:xfrm>
            <a:custGeom>
              <a:avLst/>
              <a:pathLst>
                <a:path w="9231" h="583">
                  <a:moveTo>
                    <a:pt x="0" y="0"/>
                  </a:moveTo>
                  <a:lnTo>
                    <a:pt x="9231" y="583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2827215" y="4453234"/>
              <a:ext cx="9231" cy="547"/>
            </a:xfrm>
            <a:custGeom>
              <a:avLst/>
              <a:pathLst>
                <a:path w="9231" h="547">
                  <a:moveTo>
                    <a:pt x="0" y="0"/>
                  </a:moveTo>
                  <a:lnTo>
                    <a:pt x="9231" y="547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2836446" y="4453782"/>
              <a:ext cx="9231" cy="679"/>
            </a:xfrm>
            <a:custGeom>
              <a:avLst/>
              <a:pathLst>
                <a:path w="9231" h="679">
                  <a:moveTo>
                    <a:pt x="0" y="0"/>
                  </a:moveTo>
                  <a:lnTo>
                    <a:pt x="9231" y="679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2845677" y="445446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2854909" y="445446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2864140" y="4454461"/>
              <a:ext cx="9231" cy="319"/>
            </a:xfrm>
            <a:custGeom>
              <a:avLst/>
              <a:pathLst>
                <a:path w="9231" h="319">
                  <a:moveTo>
                    <a:pt x="0" y="0"/>
                  </a:moveTo>
                  <a:lnTo>
                    <a:pt x="9231" y="319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873371" y="4454781"/>
              <a:ext cx="9231" cy="155"/>
            </a:xfrm>
            <a:custGeom>
              <a:avLst/>
              <a:pathLst>
                <a:path w="9231" h="155">
                  <a:moveTo>
                    <a:pt x="0" y="0"/>
                  </a:moveTo>
                  <a:lnTo>
                    <a:pt x="9231" y="155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882602" y="4454936"/>
              <a:ext cx="9231" cy="301"/>
            </a:xfrm>
            <a:custGeom>
              <a:avLst/>
              <a:pathLst>
                <a:path w="9231" h="301">
                  <a:moveTo>
                    <a:pt x="0" y="0"/>
                  </a:moveTo>
                  <a:lnTo>
                    <a:pt x="9231" y="301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891834" y="4455238"/>
              <a:ext cx="9231" cy="290"/>
            </a:xfrm>
            <a:custGeom>
              <a:avLst/>
              <a:pathLst>
                <a:path w="9231" h="290">
                  <a:moveTo>
                    <a:pt x="0" y="0"/>
                  </a:moveTo>
                  <a:lnTo>
                    <a:pt x="9231" y="29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901065" y="4455528"/>
              <a:ext cx="9231" cy="416"/>
            </a:xfrm>
            <a:custGeom>
              <a:avLst/>
              <a:pathLst>
                <a:path w="9231" h="416">
                  <a:moveTo>
                    <a:pt x="0" y="0"/>
                  </a:moveTo>
                  <a:lnTo>
                    <a:pt x="9231" y="416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2910296" y="4455944"/>
              <a:ext cx="9231" cy="394"/>
            </a:xfrm>
            <a:custGeom>
              <a:avLst/>
              <a:pathLst>
                <a:path w="9231" h="394">
                  <a:moveTo>
                    <a:pt x="0" y="0"/>
                  </a:moveTo>
                  <a:lnTo>
                    <a:pt x="9231" y="394"/>
                  </a:lnTo>
                </a:path>
              </a:pathLst>
            </a:custGeom>
            <a:ln w="40651" cap="flat">
              <a:solidFill>
                <a:srgbClr val="46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2919527" y="4456339"/>
              <a:ext cx="9231" cy="251"/>
            </a:xfrm>
            <a:custGeom>
              <a:avLst/>
              <a:pathLst>
                <a:path w="9231" h="251">
                  <a:moveTo>
                    <a:pt x="0" y="0"/>
                  </a:moveTo>
                  <a:lnTo>
                    <a:pt x="9231" y="251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2928758" y="4456590"/>
              <a:ext cx="9231" cy="705"/>
            </a:xfrm>
            <a:custGeom>
              <a:avLst/>
              <a:pathLst>
                <a:path w="9231" h="705">
                  <a:moveTo>
                    <a:pt x="0" y="0"/>
                  </a:moveTo>
                  <a:lnTo>
                    <a:pt x="9231" y="705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2937990" y="4457295"/>
              <a:ext cx="9231" cy="432"/>
            </a:xfrm>
            <a:custGeom>
              <a:avLst/>
              <a:pathLst>
                <a:path w="9231" h="432">
                  <a:moveTo>
                    <a:pt x="0" y="0"/>
                  </a:moveTo>
                  <a:lnTo>
                    <a:pt x="9231" y="432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2947221" y="4457728"/>
              <a:ext cx="9231" cy="206"/>
            </a:xfrm>
            <a:custGeom>
              <a:avLst/>
              <a:pathLst>
                <a:path w="9231" h="206">
                  <a:moveTo>
                    <a:pt x="0" y="0"/>
                  </a:moveTo>
                  <a:lnTo>
                    <a:pt x="9231" y="206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2956452" y="4457934"/>
              <a:ext cx="9231" cy="393"/>
            </a:xfrm>
            <a:custGeom>
              <a:avLst/>
              <a:pathLst>
                <a:path w="9231" h="393">
                  <a:moveTo>
                    <a:pt x="0" y="0"/>
                  </a:moveTo>
                  <a:lnTo>
                    <a:pt x="9231" y="393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965683" y="4458328"/>
              <a:ext cx="9231" cy="94"/>
            </a:xfrm>
            <a:custGeom>
              <a:avLst/>
              <a:pathLst>
                <a:path w="9231" h="94">
                  <a:moveTo>
                    <a:pt x="0" y="0"/>
                  </a:moveTo>
                  <a:lnTo>
                    <a:pt x="9231" y="94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974915" y="4458423"/>
              <a:ext cx="9231" cy="365"/>
            </a:xfrm>
            <a:custGeom>
              <a:avLst/>
              <a:pathLst>
                <a:path w="9231" h="365">
                  <a:moveTo>
                    <a:pt x="0" y="0"/>
                  </a:moveTo>
                  <a:lnTo>
                    <a:pt x="9231" y="365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984146" y="445878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993377" y="4458788"/>
              <a:ext cx="9231" cy="174"/>
            </a:xfrm>
            <a:custGeom>
              <a:avLst/>
              <a:pathLst>
                <a:path w="9231" h="174">
                  <a:moveTo>
                    <a:pt x="0" y="0"/>
                  </a:moveTo>
                  <a:lnTo>
                    <a:pt x="9231" y="174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3002608" y="4458963"/>
              <a:ext cx="9231" cy="169"/>
            </a:xfrm>
            <a:custGeom>
              <a:avLst/>
              <a:pathLst>
                <a:path w="9231" h="169">
                  <a:moveTo>
                    <a:pt x="0" y="0"/>
                  </a:moveTo>
                  <a:lnTo>
                    <a:pt x="9231" y="169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3011839" y="4459132"/>
              <a:ext cx="9231" cy="403"/>
            </a:xfrm>
            <a:custGeom>
              <a:avLst/>
              <a:pathLst>
                <a:path w="9231" h="403">
                  <a:moveTo>
                    <a:pt x="0" y="0"/>
                  </a:moveTo>
                  <a:lnTo>
                    <a:pt x="9231" y="403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3021071" y="4459536"/>
              <a:ext cx="9231" cy="229"/>
            </a:xfrm>
            <a:custGeom>
              <a:avLst/>
              <a:pathLst>
                <a:path w="9231" h="229">
                  <a:moveTo>
                    <a:pt x="0" y="0"/>
                  </a:moveTo>
                  <a:lnTo>
                    <a:pt x="9231" y="229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3030302" y="4459766"/>
              <a:ext cx="9231" cy="74"/>
            </a:xfrm>
            <a:custGeom>
              <a:avLst/>
              <a:pathLst>
                <a:path w="9231" h="74">
                  <a:moveTo>
                    <a:pt x="0" y="0"/>
                  </a:moveTo>
                  <a:lnTo>
                    <a:pt x="9231" y="74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3039533" y="4459840"/>
              <a:ext cx="9231" cy="145"/>
            </a:xfrm>
            <a:custGeom>
              <a:avLst/>
              <a:pathLst>
                <a:path w="9231" h="145">
                  <a:moveTo>
                    <a:pt x="0" y="0"/>
                  </a:moveTo>
                  <a:lnTo>
                    <a:pt x="9231" y="145"/>
                  </a:lnTo>
                </a:path>
              </a:pathLst>
            </a:custGeom>
            <a:ln w="40651" cap="flat">
              <a:solidFill>
                <a:srgbClr val="2B7C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048764" y="445998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3057996" y="4459986"/>
              <a:ext cx="9231" cy="142"/>
            </a:xfrm>
            <a:custGeom>
              <a:avLst/>
              <a:pathLst>
                <a:path w="9231" h="142">
                  <a:moveTo>
                    <a:pt x="0" y="0"/>
                  </a:moveTo>
                  <a:lnTo>
                    <a:pt x="9231" y="142"/>
                  </a:lnTo>
                </a:path>
              </a:pathLst>
            </a:custGeom>
            <a:ln w="40651" cap="flat">
              <a:solidFill>
                <a:srgbClr val="25A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3067227" y="4449875"/>
              <a:ext cx="9231" cy="10253"/>
            </a:xfrm>
            <a:custGeom>
              <a:avLst/>
              <a:pathLst>
                <a:path w="9231" h="10253">
                  <a:moveTo>
                    <a:pt x="0" y="10253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62C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3076458" y="4439743"/>
              <a:ext cx="9231" cy="10131"/>
            </a:xfrm>
            <a:custGeom>
              <a:avLst/>
              <a:pathLst>
                <a:path w="9231" h="10131">
                  <a:moveTo>
                    <a:pt x="0" y="10131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3085689" y="4439743"/>
              <a:ext cx="9231" cy="193"/>
            </a:xfrm>
            <a:custGeom>
              <a:avLst/>
              <a:pathLst>
                <a:path w="9231" h="193">
                  <a:moveTo>
                    <a:pt x="0" y="0"/>
                  </a:moveTo>
                  <a:lnTo>
                    <a:pt x="9231" y="193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3094920" y="4430113"/>
              <a:ext cx="9231" cy="9823"/>
            </a:xfrm>
            <a:custGeom>
              <a:avLst/>
              <a:pathLst>
                <a:path w="9231" h="9823">
                  <a:moveTo>
                    <a:pt x="0" y="9823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3104152" y="4430113"/>
              <a:ext cx="9231" cy="248"/>
            </a:xfrm>
            <a:custGeom>
              <a:avLst/>
              <a:pathLst>
                <a:path w="9231" h="248">
                  <a:moveTo>
                    <a:pt x="0" y="0"/>
                  </a:moveTo>
                  <a:lnTo>
                    <a:pt x="9231" y="248"/>
                  </a:lnTo>
                </a:path>
              </a:pathLst>
            </a:custGeom>
            <a:ln w="40651" cap="flat">
              <a:solidFill>
                <a:srgbClr val="FCE7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3113383" y="443036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E1E2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3122614" y="4430362"/>
              <a:ext cx="9231" cy="245"/>
            </a:xfrm>
            <a:custGeom>
              <a:avLst/>
              <a:pathLst>
                <a:path w="9231" h="245">
                  <a:moveTo>
                    <a:pt x="0" y="0"/>
                  </a:moveTo>
                  <a:lnTo>
                    <a:pt x="9231" y="245"/>
                  </a:lnTo>
                </a:path>
              </a:pathLst>
            </a:custGeom>
            <a:ln w="40651" cap="flat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3131845" y="4430608"/>
              <a:ext cx="9231" cy="242"/>
            </a:xfrm>
            <a:custGeom>
              <a:avLst/>
              <a:pathLst>
                <a:path w="9231" h="242">
                  <a:moveTo>
                    <a:pt x="0" y="0"/>
                  </a:moveTo>
                  <a:lnTo>
                    <a:pt x="9231" y="242"/>
                  </a:lnTo>
                </a:path>
              </a:pathLst>
            </a:custGeom>
            <a:ln w="40651" cap="flat">
              <a:solidFill>
                <a:srgbClr val="C7D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3141077" y="443085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90D4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3150308" y="4430851"/>
              <a:ext cx="9231" cy="711"/>
            </a:xfrm>
            <a:custGeom>
              <a:avLst/>
              <a:pathLst>
                <a:path w="9231" h="711">
                  <a:moveTo>
                    <a:pt x="0" y="0"/>
                  </a:moveTo>
                  <a:lnTo>
                    <a:pt x="9231" y="711"/>
                  </a:lnTo>
                </a:path>
              </a:pathLst>
            </a:custGeom>
            <a:ln w="40651" cap="flat">
              <a:solidFill>
                <a:srgbClr val="75CD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3159539" y="4431562"/>
              <a:ext cx="9231" cy="231"/>
            </a:xfrm>
            <a:custGeom>
              <a:avLst/>
              <a:pathLst>
                <a:path w="9231" h="231">
                  <a:moveTo>
                    <a:pt x="0" y="0"/>
                  </a:moveTo>
                  <a:lnTo>
                    <a:pt x="9231" y="231"/>
                  </a:lnTo>
                </a:path>
              </a:pathLst>
            </a:custGeom>
            <a:ln w="40651" cap="flat">
              <a:solidFill>
                <a:srgbClr val="5DBE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3168770" y="4431794"/>
              <a:ext cx="9231" cy="678"/>
            </a:xfrm>
            <a:custGeom>
              <a:avLst/>
              <a:pathLst>
                <a:path w="9231" h="678">
                  <a:moveTo>
                    <a:pt x="0" y="0"/>
                  </a:moveTo>
                  <a:lnTo>
                    <a:pt x="9231" y="678"/>
                  </a:lnTo>
                </a:path>
              </a:pathLst>
            </a:custGeom>
            <a:ln w="40651" cap="flat">
              <a:solidFill>
                <a:srgbClr val="5FBF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3178002" y="4432472"/>
              <a:ext cx="9231" cy="221"/>
            </a:xfrm>
            <a:custGeom>
              <a:avLst/>
              <a:pathLst>
                <a:path w="9231" h="221">
                  <a:moveTo>
                    <a:pt x="0" y="0"/>
                  </a:moveTo>
                  <a:lnTo>
                    <a:pt x="9231" y="221"/>
                  </a:lnTo>
                </a:path>
              </a:pathLst>
            </a:custGeom>
            <a:ln w="40651" cap="flat">
              <a:solidFill>
                <a:srgbClr val="56B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3187233" y="4432693"/>
              <a:ext cx="9231" cy="218"/>
            </a:xfrm>
            <a:custGeom>
              <a:avLst/>
              <a:pathLst>
                <a:path w="9231" h="218">
                  <a:moveTo>
                    <a:pt x="0" y="0"/>
                  </a:moveTo>
                  <a:lnTo>
                    <a:pt x="9231" y="218"/>
                  </a:lnTo>
                </a:path>
              </a:pathLst>
            </a:custGeom>
            <a:ln w="40651" cap="flat">
              <a:solidFill>
                <a:srgbClr val="45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3196464" y="4432912"/>
              <a:ext cx="9231" cy="216"/>
            </a:xfrm>
            <a:custGeom>
              <a:avLst/>
              <a:pathLst>
                <a:path w="9231" h="216">
                  <a:moveTo>
                    <a:pt x="0" y="0"/>
                  </a:moveTo>
                  <a:lnTo>
                    <a:pt x="9231" y="216"/>
                  </a:lnTo>
                </a:path>
              </a:pathLst>
            </a:custGeom>
            <a:ln w="40651" cap="flat">
              <a:solidFill>
                <a:srgbClr val="32A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3205695" y="4433128"/>
              <a:ext cx="9231" cy="840"/>
            </a:xfrm>
            <a:custGeom>
              <a:avLst/>
              <a:pathLst>
                <a:path w="9231" h="840">
                  <a:moveTo>
                    <a:pt x="0" y="0"/>
                  </a:moveTo>
                  <a:lnTo>
                    <a:pt x="9231" y="84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214926" y="443396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B2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3224158" y="443396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51B8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3233389" y="443396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B3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3242620" y="443396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59B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3251851" y="443396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64C2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2427041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676230" y="3282980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3676230" y="311665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3676230" y="29503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71177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399793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427949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676230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3676230" y="319981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3676230" y="303349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385485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414102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441795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371638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372561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373484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374407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375331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376254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377177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378100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379023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379946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380869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381792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382716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383639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384562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385485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386408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387331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388254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389177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390101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391024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391947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392870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393793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394716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395639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396562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397486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398409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399332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400255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401178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402101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403024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403947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404871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405794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406717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407640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408563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409486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410409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411332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412255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413179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414102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E7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415025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415948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416871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417794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418717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419640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420564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421487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8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422410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963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423333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424256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4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425179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2A8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426102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D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427025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6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427949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428872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FB7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429795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AF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4307184" y="3332198"/>
              <a:ext cx="9231" cy="33943"/>
            </a:xfrm>
            <a:custGeom>
              <a:avLst/>
              <a:pathLst>
                <a:path w="9231" h="33943">
                  <a:moveTo>
                    <a:pt x="0" y="33943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0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4316415" y="3332198"/>
              <a:ext cx="9231" cy="1958"/>
            </a:xfrm>
            <a:custGeom>
              <a:avLst/>
              <a:pathLst>
                <a:path w="9231" h="1958">
                  <a:moveTo>
                    <a:pt x="0" y="0"/>
                  </a:moveTo>
                  <a:lnTo>
                    <a:pt x="9231" y="1958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4325646" y="3334156"/>
              <a:ext cx="9231" cy="603"/>
            </a:xfrm>
            <a:custGeom>
              <a:avLst/>
              <a:pathLst>
                <a:path w="9231" h="603">
                  <a:moveTo>
                    <a:pt x="0" y="0"/>
                  </a:moveTo>
                  <a:lnTo>
                    <a:pt x="9231" y="603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4334878" y="333476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4344109" y="3334760"/>
              <a:ext cx="9231" cy="1141"/>
            </a:xfrm>
            <a:custGeom>
              <a:avLst/>
              <a:pathLst>
                <a:path w="9231" h="1141">
                  <a:moveTo>
                    <a:pt x="0" y="0"/>
                  </a:moveTo>
                  <a:lnTo>
                    <a:pt x="9231" y="1141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4353340" y="333590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4362571" y="333590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4371802" y="3335901"/>
              <a:ext cx="9231" cy="540"/>
            </a:xfrm>
            <a:custGeom>
              <a:avLst/>
              <a:pathLst>
                <a:path w="9231" h="540">
                  <a:moveTo>
                    <a:pt x="0" y="0"/>
                  </a:moveTo>
                  <a:lnTo>
                    <a:pt x="9231" y="54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4381034" y="3336441"/>
              <a:ext cx="9231" cy="521"/>
            </a:xfrm>
            <a:custGeom>
              <a:avLst/>
              <a:pathLst>
                <a:path w="9231" h="521">
                  <a:moveTo>
                    <a:pt x="0" y="0"/>
                  </a:moveTo>
                  <a:lnTo>
                    <a:pt x="9231" y="521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4390265" y="333696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399496" y="333696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4408727" y="3336962"/>
              <a:ext cx="9231" cy="503"/>
            </a:xfrm>
            <a:custGeom>
              <a:avLst/>
              <a:pathLst>
                <a:path w="9231" h="503">
                  <a:moveTo>
                    <a:pt x="0" y="0"/>
                  </a:moveTo>
                  <a:lnTo>
                    <a:pt x="9231" y="503"/>
                  </a:lnTo>
                </a:path>
              </a:pathLst>
            </a:custGeom>
            <a:ln w="40651" cap="flat">
              <a:solidFill>
                <a:srgbClr val="452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417959" y="3337465"/>
              <a:ext cx="9231" cy="1850"/>
            </a:xfrm>
            <a:custGeom>
              <a:avLst/>
              <a:pathLst>
                <a:path w="9231" h="1850">
                  <a:moveTo>
                    <a:pt x="0" y="0"/>
                  </a:moveTo>
                  <a:lnTo>
                    <a:pt x="9231" y="185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4427190" y="3339315"/>
              <a:ext cx="9231" cy="425"/>
            </a:xfrm>
            <a:custGeom>
              <a:avLst/>
              <a:pathLst>
                <a:path w="9231" h="425">
                  <a:moveTo>
                    <a:pt x="0" y="0"/>
                  </a:moveTo>
                  <a:lnTo>
                    <a:pt x="9231" y="425"/>
                  </a:lnTo>
                </a:path>
              </a:pathLst>
            </a:custGeom>
            <a:ln w="40651" cap="flat">
              <a:solidFill>
                <a:srgbClr val="462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4436421" y="33397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4445652" y="33397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4454884" y="33397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4464115" y="33397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4473346" y="33397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5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4482577" y="33397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4491808" y="33397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4501040" y="3250639"/>
              <a:ext cx="9231" cy="89101"/>
            </a:xfrm>
            <a:custGeom>
              <a:avLst/>
              <a:pathLst>
                <a:path w="9231" h="89101">
                  <a:moveTo>
                    <a:pt x="0" y="89101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3676230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3676230" y="438776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3676230" y="4221444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3676230" y="405512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371177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399793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427949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3676230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3676230" y="430460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3676230" y="4138283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385485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414102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441795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387331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388254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389177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390101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391024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391947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392870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393793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394716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395639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396562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3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397486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398409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399332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400255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4011785" y="4404399"/>
              <a:ext cx="9231" cy="66529"/>
            </a:xfrm>
            <a:custGeom>
              <a:avLst/>
              <a:pathLst>
                <a:path w="9231" h="66529">
                  <a:moveTo>
                    <a:pt x="0" y="66529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4021016" y="440439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4030247" y="440439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4039478" y="440439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4048710" y="4404399"/>
              <a:ext cx="9231" cy="2558"/>
            </a:xfrm>
            <a:custGeom>
              <a:avLst/>
              <a:pathLst>
                <a:path w="9231" h="2558">
                  <a:moveTo>
                    <a:pt x="0" y="0"/>
                  </a:moveTo>
                  <a:lnTo>
                    <a:pt x="9231" y="2558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4057941" y="4406958"/>
              <a:ext cx="9231" cy="4569"/>
            </a:xfrm>
            <a:custGeom>
              <a:avLst/>
              <a:pathLst>
                <a:path w="9231" h="4569">
                  <a:moveTo>
                    <a:pt x="0" y="0"/>
                  </a:moveTo>
                  <a:lnTo>
                    <a:pt x="9231" y="4569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4067172" y="4411527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4076403" y="4411527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A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4085634" y="4411527"/>
              <a:ext cx="9231" cy="2048"/>
            </a:xfrm>
            <a:custGeom>
              <a:avLst/>
              <a:pathLst>
                <a:path w="9231" h="2048">
                  <a:moveTo>
                    <a:pt x="0" y="0"/>
                  </a:moveTo>
                  <a:lnTo>
                    <a:pt x="9231" y="2048"/>
                  </a:lnTo>
                </a:path>
              </a:pathLst>
            </a:custGeom>
            <a:ln w="40651" cap="flat">
              <a:solidFill>
                <a:srgbClr val="53B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4094866" y="4413576"/>
              <a:ext cx="9231" cy="1911"/>
            </a:xfrm>
            <a:custGeom>
              <a:avLst/>
              <a:pathLst>
                <a:path w="9231" h="1911">
                  <a:moveTo>
                    <a:pt x="0" y="0"/>
                  </a:moveTo>
                  <a:lnTo>
                    <a:pt x="9231" y="1911"/>
                  </a:lnTo>
                </a:path>
              </a:pathLst>
            </a:custGeom>
            <a:ln w="40651" cap="flat">
              <a:solidFill>
                <a:srgbClr val="73CC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4104097" y="441548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89D3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4113328" y="4415488"/>
              <a:ext cx="9231" cy="1788"/>
            </a:xfrm>
            <a:custGeom>
              <a:avLst/>
              <a:pathLst>
                <a:path w="9231" h="1788">
                  <a:moveTo>
                    <a:pt x="0" y="0"/>
                  </a:moveTo>
                  <a:lnTo>
                    <a:pt x="9231" y="1788"/>
                  </a:lnTo>
                </a:path>
              </a:pathLst>
            </a:custGeom>
            <a:ln w="40651" cap="flat">
              <a:solidFill>
                <a:srgbClr val="B3DB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4122559" y="4417276"/>
              <a:ext cx="9231" cy="7451"/>
            </a:xfrm>
            <a:custGeom>
              <a:avLst/>
              <a:pathLst>
                <a:path w="9231" h="7451">
                  <a:moveTo>
                    <a:pt x="0" y="0"/>
                  </a:moveTo>
                  <a:lnTo>
                    <a:pt x="9231" y="7451"/>
                  </a:lnTo>
                </a:path>
              </a:pathLst>
            </a:custGeom>
            <a:ln w="40651" cap="flat">
              <a:solidFill>
                <a:srgbClr val="C3DD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4131791" y="4424728"/>
              <a:ext cx="9231" cy="1248"/>
            </a:xfrm>
            <a:custGeom>
              <a:avLst/>
              <a:pathLst>
                <a:path w="9231" h="1248">
                  <a:moveTo>
                    <a:pt x="0" y="0"/>
                  </a:moveTo>
                  <a:lnTo>
                    <a:pt x="9231" y="1248"/>
                  </a:lnTo>
                </a:path>
              </a:pathLst>
            </a:custGeom>
            <a:ln w="40651" cap="flat">
              <a:solidFill>
                <a:srgbClr val="E5E3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4141022" y="4425976"/>
              <a:ext cx="9231" cy="3371"/>
            </a:xfrm>
            <a:custGeom>
              <a:avLst/>
              <a:pathLst>
                <a:path w="9231" h="3371">
                  <a:moveTo>
                    <a:pt x="0" y="0"/>
                  </a:moveTo>
                  <a:lnTo>
                    <a:pt x="9231" y="3371"/>
                  </a:lnTo>
                </a:path>
              </a:pathLst>
            </a:custGeom>
            <a:ln w="40651" cap="flat">
              <a:solidFill>
                <a:srgbClr val="D6E1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4150253" y="4429348"/>
              <a:ext cx="9231" cy="1014"/>
            </a:xfrm>
            <a:custGeom>
              <a:avLst/>
              <a:pathLst>
                <a:path w="9231" h="1014">
                  <a:moveTo>
                    <a:pt x="0" y="0"/>
                  </a:moveTo>
                  <a:lnTo>
                    <a:pt x="9231" y="1014"/>
                  </a:lnTo>
                </a:path>
              </a:pathLst>
            </a:custGeom>
            <a:ln w="40651" cap="flat">
              <a:solidFill>
                <a:srgbClr val="D3E0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4159484" y="4430362"/>
              <a:ext cx="9231" cy="965"/>
            </a:xfrm>
            <a:custGeom>
              <a:avLst/>
              <a:pathLst>
                <a:path w="9231" h="965">
                  <a:moveTo>
                    <a:pt x="0" y="0"/>
                  </a:moveTo>
                  <a:lnTo>
                    <a:pt x="9231" y="965"/>
                  </a:lnTo>
                </a:path>
              </a:pathLst>
            </a:custGeom>
            <a:ln w="40651" cap="flat">
              <a:solidFill>
                <a:srgbClr val="CADF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4168716" y="4431328"/>
              <a:ext cx="9231" cy="920"/>
            </a:xfrm>
            <a:custGeom>
              <a:avLst/>
              <a:pathLst>
                <a:path w="9231" h="920">
                  <a:moveTo>
                    <a:pt x="0" y="0"/>
                  </a:moveTo>
                  <a:lnTo>
                    <a:pt x="9231" y="920"/>
                  </a:lnTo>
                </a:path>
              </a:pathLst>
            </a:custGeom>
            <a:ln w="40651" cap="flat">
              <a:solidFill>
                <a:srgbClr val="C4DE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4177947" y="4432249"/>
              <a:ext cx="9231" cy="879"/>
            </a:xfrm>
            <a:custGeom>
              <a:avLst/>
              <a:pathLst>
                <a:path w="9231" h="879">
                  <a:moveTo>
                    <a:pt x="0" y="0"/>
                  </a:moveTo>
                  <a:lnTo>
                    <a:pt x="9231" y="879"/>
                  </a:lnTo>
                </a:path>
              </a:pathLst>
            </a:custGeom>
            <a:ln w="40651" cap="flat">
              <a:solidFill>
                <a:srgbClr val="B5D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4187178" y="4433128"/>
              <a:ext cx="9231" cy="1643"/>
            </a:xfrm>
            <a:custGeom>
              <a:avLst/>
              <a:pathLst>
                <a:path w="9231" h="1643">
                  <a:moveTo>
                    <a:pt x="0" y="0"/>
                  </a:moveTo>
                  <a:lnTo>
                    <a:pt x="9231" y="1643"/>
                  </a:lnTo>
                </a:path>
              </a:pathLst>
            </a:custGeom>
            <a:ln w="40651" cap="flat">
              <a:solidFill>
                <a:srgbClr val="94D5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4196409" y="4434771"/>
              <a:ext cx="9231" cy="2892"/>
            </a:xfrm>
            <a:custGeom>
              <a:avLst/>
              <a:pathLst>
                <a:path w="9231" h="2892">
                  <a:moveTo>
                    <a:pt x="0" y="0"/>
                  </a:moveTo>
                  <a:lnTo>
                    <a:pt x="9231" y="2892"/>
                  </a:lnTo>
                </a:path>
              </a:pathLst>
            </a:custGeom>
            <a:ln w="40651" cap="flat">
              <a:solidFill>
                <a:srgbClr val="77CE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4205640" y="4437664"/>
              <a:ext cx="9231" cy="652"/>
            </a:xfrm>
            <a:custGeom>
              <a:avLst/>
              <a:pathLst>
                <a:path w="9231" h="652">
                  <a:moveTo>
                    <a:pt x="0" y="0"/>
                  </a:moveTo>
                  <a:lnTo>
                    <a:pt x="9231" y="652"/>
                  </a:lnTo>
                </a:path>
              </a:pathLst>
            </a:custGeom>
            <a:ln w="40651" cap="flat">
              <a:solidFill>
                <a:srgbClr val="6DC8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4214872" y="4438316"/>
              <a:ext cx="9231" cy="1230"/>
            </a:xfrm>
            <a:custGeom>
              <a:avLst/>
              <a:pathLst>
                <a:path w="9231" h="1230">
                  <a:moveTo>
                    <a:pt x="0" y="0"/>
                  </a:moveTo>
                  <a:lnTo>
                    <a:pt x="9231" y="1230"/>
                  </a:lnTo>
                </a:path>
              </a:pathLst>
            </a:custGeom>
            <a:ln w="40651" cap="flat">
              <a:solidFill>
                <a:srgbClr val="5BBD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4224103" y="4439547"/>
              <a:ext cx="9231" cy="1141"/>
            </a:xfrm>
            <a:custGeom>
              <a:avLst/>
              <a:pathLst>
                <a:path w="9231" h="1141">
                  <a:moveTo>
                    <a:pt x="0" y="0"/>
                  </a:moveTo>
                  <a:lnTo>
                    <a:pt x="9231" y="1141"/>
                  </a:lnTo>
                </a:path>
              </a:pathLst>
            </a:custGeom>
            <a:ln w="40651" cap="flat">
              <a:solidFill>
                <a:srgbClr val="4D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4233334" y="444068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AAE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4242565" y="4412570"/>
              <a:ext cx="9231" cy="28118"/>
            </a:xfrm>
            <a:custGeom>
              <a:avLst/>
              <a:pathLst>
                <a:path w="9231" h="28118">
                  <a:moveTo>
                    <a:pt x="0" y="28118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4251797" y="4412570"/>
              <a:ext cx="9231" cy="1978"/>
            </a:xfrm>
            <a:custGeom>
              <a:avLst/>
              <a:pathLst>
                <a:path w="9231" h="1978">
                  <a:moveTo>
                    <a:pt x="0" y="0"/>
                  </a:moveTo>
                  <a:lnTo>
                    <a:pt x="9231" y="1978"/>
                  </a:lnTo>
                </a:path>
              </a:pathLst>
            </a:custGeom>
            <a:ln w="40651" cap="flat">
              <a:solidFill>
                <a:srgbClr val="26A1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4261028" y="4414548"/>
              <a:ext cx="9231" cy="939"/>
            </a:xfrm>
            <a:custGeom>
              <a:avLst/>
              <a:pathLst>
                <a:path w="9231" h="939">
                  <a:moveTo>
                    <a:pt x="0" y="0"/>
                  </a:moveTo>
                  <a:lnTo>
                    <a:pt x="9231" y="939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4270259" y="4389130"/>
              <a:ext cx="9231" cy="26357"/>
            </a:xfrm>
            <a:custGeom>
              <a:avLst/>
              <a:pathLst>
                <a:path w="9231" h="26357">
                  <a:moveTo>
                    <a:pt x="0" y="26357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4279490" y="4389130"/>
              <a:ext cx="9231" cy="1319"/>
            </a:xfrm>
            <a:custGeom>
              <a:avLst/>
              <a:pathLst>
                <a:path w="9231" h="1319">
                  <a:moveTo>
                    <a:pt x="0" y="0"/>
                  </a:moveTo>
                  <a:lnTo>
                    <a:pt x="9231" y="1319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4288721" y="4390450"/>
              <a:ext cx="9231" cy="1277"/>
            </a:xfrm>
            <a:custGeom>
              <a:avLst/>
              <a:pathLst>
                <a:path w="9231" h="1277">
                  <a:moveTo>
                    <a:pt x="0" y="0"/>
                  </a:moveTo>
                  <a:lnTo>
                    <a:pt x="9231" y="1277"/>
                  </a:lnTo>
                </a:path>
              </a:pathLst>
            </a:custGeom>
            <a:ln w="40651" cap="flat">
              <a:solidFill>
                <a:srgbClr val="279E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4297953" y="4391727"/>
              <a:ext cx="9231" cy="1237"/>
            </a:xfrm>
            <a:custGeom>
              <a:avLst/>
              <a:pathLst>
                <a:path w="9231" h="1237">
                  <a:moveTo>
                    <a:pt x="0" y="0"/>
                  </a:moveTo>
                  <a:lnTo>
                    <a:pt x="9231" y="1237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4307184" y="439296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99B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4316415" y="4392965"/>
              <a:ext cx="9231" cy="5649"/>
            </a:xfrm>
            <a:custGeom>
              <a:avLst/>
              <a:pathLst>
                <a:path w="9231" h="5649">
                  <a:moveTo>
                    <a:pt x="0" y="0"/>
                  </a:moveTo>
                  <a:lnTo>
                    <a:pt x="9231" y="5649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4325646" y="4398614"/>
              <a:ext cx="9231" cy="2037"/>
            </a:xfrm>
            <a:custGeom>
              <a:avLst/>
              <a:pathLst>
                <a:path w="9231" h="2037">
                  <a:moveTo>
                    <a:pt x="0" y="0"/>
                  </a:moveTo>
                  <a:lnTo>
                    <a:pt x="9231" y="2037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4334878" y="4400651"/>
              <a:ext cx="9231" cy="976"/>
            </a:xfrm>
            <a:custGeom>
              <a:avLst/>
              <a:pathLst>
                <a:path w="9231" h="976">
                  <a:moveTo>
                    <a:pt x="0" y="0"/>
                  </a:moveTo>
                  <a:lnTo>
                    <a:pt x="9231" y="976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4344109" y="4401627"/>
              <a:ext cx="9231" cy="949"/>
            </a:xfrm>
            <a:custGeom>
              <a:avLst/>
              <a:pathLst>
                <a:path w="9231" h="949">
                  <a:moveTo>
                    <a:pt x="0" y="0"/>
                  </a:moveTo>
                  <a:lnTo>
                    <a:pt x="9231" y="949"/>
                  </a:lnTo>
                </a:path>
              </a:pathLst>
            </a:custGeom>
            <a:ln w="40651" cap="flat">
              <a:solidFill>
                <a:srgbClr val="2B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4353340" y="4402577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4362571" y="4402577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4371802" y="4379793"/>
              <a:ext cx="9231" cy="22783"/>
            </a:xfrm>
            <a:custGeom>
              <a:avLst/>
              <a:pathLst>
                <a:path w="9231" h="22783">
                  <a:moveTo>
                    <a:pt x="0" y="22783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4381034" y="4379793"/>
              <a:ext cx="9231" cy="2430"/>
            </a:xfrm>
            <a:custGeom>
              <a:avLst/>
              <a:pathLst>
                <a:path w="9231" h="2430">
                  <a:moveTo>
                    <a:pt x="0" y="0"/>
                  </a:moveTo>
                  <a:lnTo>
                    <a:pt x="9231" y="2430"/>
                  </a:lnTo>
                </a:path>
              </a:pathLst>
            </a:custGeom>
            <a:ln w="40651" cap="flat">
              <a:solidFill>
                <a:srgbClr val="443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4390265" y="4382223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4399496" y="4382223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4408727" y="4361506"/>
              <a:ext cx="9231" cy="20717"/>
            </a:xfrm>
            <a:custGeom>
              <a:avLst/>
              <a:pathLst>
                <a:path w="9231" h="20717">
                  <a:moveTo>
                    <a:pt x="0" y="20717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4417959" y="4339621"/>
              <a:ext cx="9231" cy="21884"/>
            </a:xfrm>
            <a:custGeom>
              <a:avLst/>
              <a:pathLst>
                <a:path w="9231" h="21884">
                  <a:moveTo>
                    <a:pt x="0" y="21884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4427190" y="4339621"/>
              <a:ext cx="9231" cy="3366"/>
            </a:xfrm>
            <a:custGeom>
              <a:avLst/>
              <a:pathLst>
                <a:path w="9231" h="3366">
                  <a:moveTo>
                    <a:pt x="0" y="0"/>
                  </a:moveTo>
                  <a:lnTo>
                    <a:pt x="9231" y="3366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4436421" y="434298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B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4445652" y="4342988"/>
              <a:ext cx="9231" cy="9138"/>
            </a:xfrm>
            <a:custGeom>
              <a:avLst/>
              <a:pathLst>
                <a:path w="9231" h="9138">
                  <a:moveTo>
                    <a:pt x="0" y="0"/>
                  </a:moveTo>
                  <a:lnTo>
                    <a:pt x="9231" y="9138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4454884" y="4352127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5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4464115" y="4352127"/>
              <a:ext cx="9231" cy="5400"/>
            </a:xfrm>
            <a:custGeom>
              <a:avLst/>
              <a:pathLst>
                <a:path w="9231" h="5400">
                  <a:moveTo>
                    <a:pt x="0" y="0"/>
                  </a:moveTo>
                  <a:lnTo>
                    <a:pt x="9231" y="540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4473346" y="4357527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4482577" y="4181672"/>
              <a:ext cx="9231" cy="175854"/>
            </a:xfrm>
            <a:custGeom>
              <a:avLst/>
              <a:pathLst>
                <a:path w="9231" h="175854">
                  <a:moveTo>
                    <a:pt x="0" y="175854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4491808" y="418167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4501040" y="4091279"/>
              <a:ext cx="9231" cy="90392"/>
            </a:xfrm>
            <a:custGeom>
              <a:avLst/>
              <a:pathLst>
                <a:path w="9231" h="90392">
                  <a:moveTo>
                    <a:pt x="0" y="90392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D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3676230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4925418" y="3282980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4925418" y="311665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925418" y="29503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496095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24712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552867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4925418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4925418" y="319981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4925418" y="303349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5104042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539021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566714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496557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497480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498403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499326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500249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501173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502096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503019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503942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504865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505788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506711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507634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508558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509481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510404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511327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512250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513173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514096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515019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515943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516866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517789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518712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519635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520558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521481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522404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523327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6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524251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525174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526097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527020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527943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8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528866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529789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530712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531636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532559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533482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534405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9"/>
            <p:cNvSpPr/>
            <p:nvPr/>
          </p:nvSpPr>
          <p:spPr>
            <a:xfrm>
              <a:off x="535328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536251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3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537174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538097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539021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539944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540867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541790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7"/>
            <p:cNvSpPr/>
            <p:nvPr/>
          </p:nvSpPr>
          <p:spPr>
            <a:xfrm>
              <a:off x="542713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543636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46C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544559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545482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546406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547329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548252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549175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550098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5510216" y="3338421"/>
              <a:ext cx="9231" cy="27720"/>
            </a:xfrm>
            <a:custGeom>
              <a:avLst/>
              <a:pathLst>
                <a:path w="9231" h="27720">
                  <a:moveTo>
                    <a:pt x="0" y="2772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5519447" y="3338421"/>
              <a:ext cx="9231" cy="894"/>
            </a:xfrm>
            <a:custGeom>
              <a:avLst/>
              <a:pathLst>
                <a:path w="9231" h="894">
                  <a:moveTo>
                    <a:pt x="0" y="0"/>
                  </a:moveTo>
                  <a:lnTo>
                    <a:pt x="9231" y="894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5528679" y="3312489"/>
              <a:ext cx="9231" cy="26826"/>
            </a:xfrm>
            <a:custGeom>
              <a:avLst/>
              <a:pathLst>
                <a:path w="9231" h="26826">
                  <a:moveTo>
                    <a:pt x="0" y="26826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5537910" y="3312489"/>
              <a:ext cx="9231" cy="851"/>
            </a:xfrm>
            <a:custGeom>
              <a:avLst/>
              <a:pathLst>
                <a:path w="9231" h="851">
                  <a:moveTo>
                    <a:pt x="0" y="0"/>
                  </a:moveTo>
                  <a:lnTo>
                    <a:pt x="9231" y="851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5547141" y="33133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5556372" y="3286940"/>
              <a:ext cx="9231" cy="26400"/>
            </a:xfrm>
            <a:custGeom>
              <a:avLst/>
              <a:pathLst>
                <a:path w="9231" h="26400">
                  <a:moveTo>
                    <a:pt x="0" y="2640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5565603" y="3286940"/>
              <a:ext cx="9231" cy="1237"/>
            </a:xfrm>
            <a:custGeom>
              <a:avLst/>
              <a:pathLst>
                <a:path w="9231" h="1237">
                  <a:moveTo>
                    <a:pt x="0" y="0"/>
                  </a:moveTo>
                  <a:lnTo>
                    <a:pt x="9231" y="1237"/>
                  </a:lnTo>
                </a:path>
              </a:pathLst>
            </a:custGeom>
            <a:ln w="40651" cap="flat">
              <a:solidFill>
                <a:srgbClr val="443A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3"/>
            <p:cNvSpPr/>
            <p:nvPr/>
          </p:nvSpPr>
          <p:spPr>
            <a:xfrm>
              <a:off x="5574835" y="3288177"/>
              <a:ext cx="9231" cy="6682"/>
            </a:xfrm>
            <a:custGeom>
              <a:avLst/>
              <a:pathLst>
                <a:path w="9231" h="6682">
                  <a:moveTo>
                    <a:pt x="0" y="0"/>
                  </a:moveTo>
                  <a:lnTo>
                    <a:pt x="9231" y="6682"/>
                  </a:lnTo>
                </a:path>
              </a:pathLst>
            </a:custGeom>
            <a:ln w="40651" cap="flat">
              <a:solidFill>
                <a:srgbClr val="443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4"/>
            <p:cNvSpPr/>
            <p:nvPr/>
          </p:nvSpPr>
          <p:spPr>
            <a:xfrm>
              <a:off x="5584066" y="3294860"/>
              <a:ext cx="9231" cy="2929"/>
            </a:xfrm>
            <a:custGeom>
              <a:avLst/>
              <a:pathLst>
                <a:path w="9231" h="2929">
                  <a:moveTo>
                    <a:pt x="0" y="0"/>
                  </a:moveTo>
                  <a:lnTo>
                    <a:pt x="9231" y="2929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5"/>
            <p:cNvSpPr/>
            <p:nvPr/>
          </p:nvSpPr>
          <p:spPr>
            <a:xfrm>
              <a:off x="5593297" y="32977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6"/>
            <p:cNvSpPr/>
            <p:nvPr/>
          </p:nvSpPr>
          <p:spPr>
            <a:xfrm>
              <a:off x="5602528" y="32977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7"/>
            <p:cNvSpPr/>
            <p:nvPr/>
          </p:nvSpPr>
          <p:spPr>
            <a:xfrm>
              <a:off x="5611760" y="32977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0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8"/>
            <p:cNvSpPr/>
            <p:nvPr/>
          </p:nvSpPr>
          <p:spPr>
            <a:xfrm>
              <a:off x="5620991" y="3297789"/>
              <a:ext cx="9231" cy="923"/>
            </a:xfrm>
            <a:custGeom>
              <a:avLst/>
              <a:pathLst>
                <a:path w="9231" h="923">
                  <a:moveTo>
                    <a:pt x="0" y="0"/>
                  </a:moveTo>
                  <a:lnTo>
                    <a:pt x="9231" y="923"/>
                  </a:lnTo>
                </a:path>
              </a:pathLst>
            </a:custGeom>
            <a:ln w="40651" cap="flat">
              <a:solidFill>
                <a:srgbClr val="452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9"/>
            <p:cNvSpPr/>
            <p:nvPr/>
          </p:nvSpPr>
          <p:spPr>
            <a:xfrm>
              <a:off x="5630222" y="3276237"/>
              <a:ext cx="9231" cy="22476"/>
            </a:xfrm>
            <a:custGeom>
              <a:avLst/>
              <a:pathLst>
                <a:path w="9231" h="22476">
                  <a:moveTo>
                    <a:pt x="0" y="22476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5639453" y="3276237"/>
              <a:ext cx="9231" cy="15982"/>
            </a:xfrm>
            <a:custGeom>
              <a:avLst/>
              <a:pathLst>
                <a:path w="9231" h="15982">
                  <a:moveTo>
                    <a:pt x="0" y="0"/>
                  </a:moveTo>
                  <a:lnTo>
                    <a:pt x="9231" y="15982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5648684" y="3274755"/>
              <a:ext cx="9231" cy="17464"/>
            </a:xfrm>
            <a:custGeom>
              <a:avLst/>
              <a:pathLst>
                <a:path w="9231" h="17464">
                  <a:moveTo>
                    <a:pt x="0" y="17464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A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5657916" y="327475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5667147" y="327475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5676378" y="327475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5685609" y="3221513"/>
              <a:ext cx="9231" cy="53242"/>
            </a:xfrm>
            <a:custGeom>
              <a:avLst/>
              <a:pathLst>
                <a:path w="9231" h="53242">
                  <a:moveTo>
                    <a:pt x="0" y="53242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5694841" y="3221513"/>
              <a:ext cx="9231" cy="3077"/>
            </a:xfrm>
            <a:custGeom>
              <a:avLst/>
              <a:pathLst>
                <a:path w="9231" h="3077">
                  <a:moveTo>
                    <a:pt x="0" y="0"/>
                  </a:moveTo>
                  <a:lnTo>
                    <a:pt x="9231" y="3077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5704072" y="32245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8"/>
            <p:cNvSpPr/>
            <p:nvPr/>
          </p:nvSpPr>
          <p:spPr>
            <a:xfrm>
              <a:off x="5713303" y="32245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5722534" y="32245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5731766" y="32245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5740997" y="32245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2"/>
            <p:cNvSpPr/>
            <p:nvPr/>
          </p:nvSpPr>
          <p:spPr>
            <a:xfrm>
              <a:off x="5750228" y="32245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4925418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4925418" y="438776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4925418" y="4221444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4925418" y="405512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7"/>
            <p:cNvSpPr/>
            <p:nvPr/>
          </p:nvSpPr>
          <p:spPr>
            <a:xfrm>
              <a:off x="496095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8"/>
            <p:cNvSpPr/>
            <p:nvPr/>
          </p:nvSpPr>
          <p:spPr>
            <a:xfrm>
              <a:off x="524712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9"/>
            <p:cNvSpPr/>
            <p:nvPr/>
          </p:nvSpPr>
          <p:spPr>
            <a:xfrm>
              <a:off x="552867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0"/>
            <p:cNvSpPr/>
            <p:nvPr/>
          </p:nvSpPr>
          <p:spPr>
            <a:xfrm>
              <a:off x="4925418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1"/>
            <p:cNvSpPr/>
            <p:nvPr/>
          </p:nvSpPr>
          <p:spPr>
            <a:xfrm>
              <a:off x="4925418" y="430460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4925418" y="4138283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5104042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539021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566714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496557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497480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498403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499326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500249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501173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502096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503019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503942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504865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505788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506711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507634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508558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509481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510404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511327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3"/>
            <p:cNvSpPr/>
            <p:nvPr/>
          </p:nvSpPr>
          <p:spPr>
            <a:xfrm>
              <a:off x="512250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4"/>
            <p:cNvSpPr/>
            <p:nvPr/>
          </p:nvSpPr>
          <p:spPr>
            <a:xfrm>
              <a:off x="513173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5"/>
            <p:cNvSpPr/>
            <p:nvPr/>
          </p:nvSpPr>
          <p:spPr>
            <a:xfrm>
              <a:off x="514096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6"/>
            <p:cNvSpPr/>
            <p:nvPr/>
          </p:nvSpPr>
          <p:spPr>
            <a:xfrm>
              <a:off x="515019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7"/>
            <p:cNvSpPr/>
            <p:nvPr/>
          </p:nvSpPr>
          <p:spPr>
            <a:xfrm>
              <a:off x="515943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8"/>
            <p:cNvSpPr/>
            <p:nvPr/>
          </p:nvSpPr>
          <p:spPr>
            <a:xfrm>
              <a:off x="516866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8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9"/>
            <p:cNvSpPr/>
            <p:nvPr/>
          </p:nvSpPr>
          <p:spPr>
            <a:xfrm>
              <a:off x="517789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0"/>
            <p:cNvSpPr/>
            <p:nvPr/>
          </p:nvSpPr>
          <p:spPr>
            <a:xfrm>
              <a:off x="518712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E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519635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520558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521481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522404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523327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524251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525174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526097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527020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527943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D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528866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529789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F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530712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531636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532559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533482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534405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535328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536251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537174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8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538097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39021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39944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540867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541790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542713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43636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544559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545482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546406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547329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548252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549175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550098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551021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5519447" y="4411527"/>
              <a:ext cx="9231" cy="59400"/>
            </a:xfrm>
            <a:custGeom>
              <a:avLst/>
              <a:pathLst>
                <a:path w="9231" h="59400">
                  <a:moveTo>
                    <a:pt x="0" y="5940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8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5528679" y="4411527"/>
              <a:ext cx="9231" cy="3960"/>
            </a:xfrm>
            <a:custGeom>
              <a:avLst/>
              <a:pathLst>
                <a:path w="9231" h="3960">
                  <a:moveTo>
                    <a:pt x="0" y="0"/>
                  </a:moveTo>
                  <a:lnTo>
                    <a:pt x="9231" y="396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5537910" y="4415488"/>
              <a:ext cx="9231" cy="1788"/>
            </a:xfrm>
            <a:custGeom>
              <a:avLst/>
              <a:pathLst>
                <a:path w="9231" h="1788">
                  <a:moveTo>
                    <a:pt x="0" y="0"/>
                  </a:moveTo>
                  <a:lnTo>
                    <a:pt x="9231" y="1788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9"/>
            <p:cNvSpPr/>
            <p:nvPr/>
          </p:nvSpPr>
          <p:spPr>
            <a:xfrm>
              <a:off x="5547141" y="441727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5556372" y="4417276"/>
              <a:ext cx="9231" cy="3251"/>
            </a:xfrm>
            <a:custGeom>
              <a:avLst/>
              <a:pathLst>
                <a:path w="9231" h="3251">
                  <a:moveTo>
                    <a:pt x="0" y="0"/>
                  </a:moveTo>
                  <a:lnTo>
                    <a:pt x="9231" y="3251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5565603" y="44205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5574835" y="4420528"/>
              <a:ext cx="9231" cy="1482"/>
            </a:xfrm>
            <a:custGeom>
              <a:avLst/>
              <a:pathLst>
                <a:path w="9231" h="1482">
                  <a:moveTo>
                    <a:pt x="0" y="0"/>
                  </a:moveTo>
                  <a:lnTo>
                    <a:pt x="9231" y="1482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5584066" y="4422010"/>
              <a:ext cx="9231" cy="1397"/>
            </a:xfrm>
            <a:custGeom>
              <a:avLst/>
              <a:pathLst>
                <a:path w="9231" h="1397">
                  <a:moveTo>
                    <a:pt x="0" y="0"/>
                  </a:moveTo>
                  <a:lnTo>
                    <a:pt x="9231" y="1397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5593297" y="4423408"/>
              <a:ext cx="9231" cy="2568"/>
            </a:xfrm>
            <a:custGeom>
              <a:avLst/>
              <a:pathLst>
                <a:path w="9231" h="2568">
                  <a:moveTo>
                    <a:pt x="0" y="0"/>
                  </a:moveTo>
                  <a:lnTo>
                    <a:pt x="9231" y="2568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5602528" y="442597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5611760" y="4425976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5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5620991" y="4425976"/>
              <a:ext cx="9231" cy="1182"/>
            </a:xfrm>
            <a:custGeom>
              <a:avLst/>
              <a:pathLst>
                <a:path w="9231" h="1182">
                  <a:moveTo>
                    <a:pt x="0" y="0"/>
                  </a:moveTo>
                  <a:lnTo>
                    <a:pt x="9231" y="1182"/>
                  </a:lnTo>
                </a:path>
              </a:pathLst>
            </a:custGeom>
            <a:ln w="40651" cap="flat">
              <a:solidFill>
                <a:srgbClr val="376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5630222" y="4427159"/>
              <a:ext cx="9231" cy="1122"/>
            </a:xfrm>
            <a:custGeom>
              <a:avLst/>
              <a:pathLst>
                <a:path w="9231" h="1122">
                  <a:moveTo>
                    <a:pt x="0" y="0"/>
                  </a:moveTo>
                  <a:lnTo>
                    <a:pt x="9231" y="1122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5639453" y="4428282"/>
              <a:ext cx="9231" cy="1066"/>
            </a:xfrm>
            <a:custGeom>
              <a:avLst/>
              <a:pathLst>
                <a:path w="9231" h="1066">
                  <a:moveTo>
                    <a:pt x="0" y="0"/>
                  </a:moveTo>
                  <a:lnTo>
                    <a:pt x="9231" y="1066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5648684" y="4429348"/>
              <a:ext cx="9231" cy="2900"/>
            </a:xfrm>
            <a:custGeom>
              <a:avLst/>
              <a:pathLst>
                <a:path w="9231" h="2900">
                  <a:moveTo>
                    <a:pt x="0" y="0"/>
                  </a:moveTo>
                  <a:lnTo>
                    <a:pt x="9231" y="2900"/>
                  </a:lnTo>
                </a:path>
              </a:pathLst>
            </a:custGeom>
            <a:ln w="40651" cap="flat">
              <a:solidFill>
                <a:srgbClr val="36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5657916" y="443224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5667147" y="443224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5676378" y="443224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A6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5685609" y="443224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5694841" y="443224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5704072" y="443224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7"/>
            <p:cNvSpPr/>
            <p:nvPr/>
          </p:nvSpPr>
          <p:spPr>
            <a:xfrm>
              <a:off x="5713303" y="4432249"/>
              <a:ext cx="9231" cy="2522"/>
            </a:xfrm>
            <a:custGeom>
              <a:avLst/>
              <a:pathLst>
                <a:path w="9231" h="2522">
                  <a:moveTo>
                    <a:pt x="0" y="0"/>
                  </a:moveTo>
                  <a:lnTo>
                    <a:pt x="9231" y="2522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8"/>
            <p:cNvSpPr/>
            <p:nvPr/>
          </p:nvSpPr>
          <p:spPr>
            <a:xfrm>
              <a:off x="5722534" y="443477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5731766" y="443477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D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5740997" y="443477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5750228" y="4434771"/>
              <a:ext cx="9231" cy="3544"/>
            </a:xfrm>
            <a:custGeom>
              <a:avLst/>
              <a:pathLst>
                <a:path w="9231" h="3544">
                  <a:moveTo>
                    <a:pt x="0" y="0"/>
                  </a:moveTo>
                  <a:lnTo>
                    <a:pt x="9231" y="3544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4925418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6174606" y="3282980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6174606" y="311665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6174606" y="29503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6210146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649631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677786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9"/>
            <p:cNvSpPr/>
            <p:nvPr/>
          </p:nvSpPr>
          <p:spPr>
            <a:xfrm>
              <a:off x="6174606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6174606" y="319981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6174606" y="303349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2"/>
            <p:cNvSpPr/>
            <p:nvPr/>
          </p:nvSpPr>
          <p:spPr>
            <a:xfrm>
              <a:off x="6353230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6639398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691633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5"/>
            <p:cNvSpPr/>
            <p:nvPr/>
          </p:nvSpPr>
          <p:spPr>
            <a:xfrm>
              <a:off x="621476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622399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623322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624245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625168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626091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627014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627938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628861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4"/>
            <p:cNvSpPr/>
            <p:nvPr/>
          </p:nvSpPr>
          <p:spPr>
            <a:xfrm>
              <a:off x="629784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5"/>
            <p:cNvSpPr/>
            <p:nvPr/>
          </p:nvSpPr>
          <p:spPr>
            <a:xfrm>
              <a:off x="630707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631630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632553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633476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634399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635323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636246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637169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638092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639015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639938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640861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641784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642708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643631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644554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645477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646400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3"/>
            <p:cNvSpPr/>
            <p:nvPr/>
          </p:nvSpPr>
          <p:spPr>
            <a:xfrm>
              <a:off x="647323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4"/>
            <p:cNvSpPr/>
            <p:nvPr/>
          </p:nvSpPr>
          <p:spPr>
            <a:xfrm>
              <a:off x="648246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5"/>
            <p:cNvSpPr/>
            <p:nvPr/>
          </p:nvSpPr>
          <p:spPr>
            <a:xfrm>
              <a:off x="649169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6"/>
            <p:cNvSpPr/>
            <p:nvPr/>
          </p:nvSpPr>
          <p:spPr>
            <a:xfrm>
              <a:off x="650093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7"/>
            <p:cNvSpPr/>
            <p:nvPr/>
          </p:nvSpPr>
          <p:spPr>
            <a:xfrm>
              <a:off x="651016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8"/>
            <p:cNvSpPr/>
            <p:nvPr/>
          </p:nvSpPr>
          <p:spPr>
            <a:xfrm>
              <a:off x="651939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9"/>
            <p:cNvSpPr/>
            <p:nvPr/>
          </p:nvSpPr>
          <p:spPr>
            <a:xfrm>
              <a:off x="652862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653785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654708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B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655631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656554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5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657478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658401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659324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660247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661170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A5F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662093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86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663016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171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663939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664863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665786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666709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E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667632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F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6"/>
            <p:cNvSpPr/>
            <p:nvPr/>
          </p:nvSpPr>
          <p:spPr>
            <a:xfrm>
              <a:off x="668555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7"/>
            <p:cNvSpPr/>
            <p:nvPr/>
          </p:nvSpPr>
          <p:spPr>
            <a:xfrm>
              <a:off x="669478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46B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8"/>
            <p:cNvSpPr/>
            <p:nvPr/>
          </p:nvSpPr>
          <p:spPr>
            <a:xfrm>
              <a:off x="670401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9"/>
            <p:cNvSpPr/>
            <p:nvPr/>
          </p:nvSpPr>
          <p:spPr>
            <a:xfrm>
              <a:off x="671324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10"/>
            <p:cNvSpPr/>
            <p:nvPr/>
          </p:nvSpPr>
          <p:spPr>
            <a:xfrm>
              <a:off x="672248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1"/>
            <p:cNvSpPr/>
            <p:nvPr/>
          </p:nvSpPr>
          <p:spPr>
            <a:xfrm>
              <a:off x="673171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2"/>
            <p:cNvSpPr/>
            <p:nvPr/>
          </p:nvSpPr>
          <p:spPr>
            <a:xfrm>
              <a:off x="674094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5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3"/>
            <p:cNvSpPr/>
            <p:nvPr/>
          </p:nvSpPr>
          <p:spPr>
            <a:xfrm>
              <a:off x="675017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675940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676863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677786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678709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6796329" y="3308789"/>
              <a:ext cx="9231" cy="57352"/>
            </a:xfrm>
            <a:custGeom>
              <a:avLst/>
              <a:pathLst>
                <a:path w="9231" h="57352">
                  <a:moveTo>
                    <a:pt x="0" y="57352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B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6805561" y="33087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6814792" y="3308789"/>
              <a:ext cx="9231" cy="651"/>
            </a:xfrm>
            <a:custGeom>
              <a:avLst/>
              <a:pathLst>
                <a:path w="9231" h="651">
                  <a:moveTo>
                    <a:pt x="0" y="0"/>
                  </a:moveTo>
                  <a:lnTo>
                    <a:pt x="9231" y="651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6824023" y="3293827"/>
              <a:ext cx="9231" cy="15613"/>
            </a:xfrm>
            <a:custGeom>
              <a:avLst/>
              <a:pathLst>
                <a:path w="9231" h="15613">
                  <a:moveTo>
                    <a:pt x="0" y="15613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6833254" y="3293827"/>
              <a:ext cx="9231" cy="777"/>
            </a:xfrm>
            <a:custGeom>
              <a:avLst/>
              <a:pathLst>
                <a:path w="9231" h="777">
                  <a:moveTo>
                    <a:pt x="0" y="0"/>
                  </a:moveTo>
                  <a:lnTo>
                    <a:pt x="9231" y="777"/>
                  </a:lnTo>
                </a:path>
              </a:pathLst>
            </a:custGeom>
            <a:ln w="40651" cap="flat">
              <a:solidFill>
                <a:srgbClr val="43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6842485" y="3294605"/>
              <a:ext cx="9231" cy="1506"/>
            </a:xfrm>
            <a:custGeom>
              <a:avLst/>
              <a:pathLst>
                <a:path w="9231" h="1506">
                  <a:moveTo>
                    <a:pt x="0" y="0"/>
                  </a:moveTo>
                  <a:lnTo>
                    <a:pt x="9231" y="1506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6851717" y="329611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6860948" y="329611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6870179" y="329611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6879410" y="3296111"/>
              <a:ext cx="9231" cy="729"/>
            </a:xfrm>
            <a:custGeom>
              <a:avLst/>
              <a:pathLst>
                <a:path w="9231" h="729">
                  <a:moveTo>
                    <a:pt x="0" y="0"/>
                  </a:moveTo>
                  <a:lnTo>
                    <a:pt x="9231" y="729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6888642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9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6897873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6907104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6916335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6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6925566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6934798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E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6944029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6953260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6962491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6971723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6980954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6990185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6999416" y="3296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6174606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6174606" y="438776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6174606" y="4221444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6174606" y="405512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6210146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649631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677786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6174606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6174606" y="430460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6174606" y="4138283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6353230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6639398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691633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621476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622399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623322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624245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625168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626091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627014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627938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628861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629784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630707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631630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632553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633476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634399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635323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0"/>
            <p:cNvSpPr/>
            <p:nvPr/>
          </p:nvSpPr>
          <p:spPr>
            <a:xfrm>
              <a:off x="636246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637169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638092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639015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639938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40861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641784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642708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0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8"/>
            <p:cNvSpPr/>
            <p:nvPr/>
          </p:nvSpPr>
          <p:spPr>
            <a:xfrm>
              <a:off x="643631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9"/>
            <p:cNvSpPr/>
            <p:nvPr/>
          </p:nvSpPr>
          <p:spPr>
            <a:xfrm>
              <a:off x="644554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9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80"/>
            <p:cNvSpPr/>
            <p:nvPr/>
          </p:nvSpPr>
          <p:spPr>
            <a:xfrm>
              <a:off x="645477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1"/>
            <p:cNvSpPr/>
            <p:nvPr/>
          </p:nvSpPr>
          <p:spPr>
            <a:xfrm>
              <a:off x="646400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647323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648246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D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649169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5"/>
            <p:cNvSpPr/>
            <p:nvPr/>
          </p:nvSpPr>
          <p:spPr>
            <a:xfrm>
              <a:off x="650093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6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6"/>
            <p:cNvSpPr/>
            <p:nvPr/>
          </p:nvSpPr>
          <p:spPr>
            <a:xfrm>
              <a:off x="651016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A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7"/>
            <p:cNvSpPr/>
            <p:nvPr/>
          </p:nvSpPr>
          <p:spPr>
            <a:xfrm>
              <a:off x="651939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864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652862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653785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654708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655631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3A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656554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50B7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657478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68C5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658401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64C2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659324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60C0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660247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5CBD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661170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57BB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662093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EB6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663016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A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663939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B1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664863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9B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665786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8AE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666709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7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667632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4A6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668555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999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669478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670401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4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671324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672248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673171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674094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7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675017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675940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56A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6768636" y="4448452"/>
              <a:ext cx="9231" cy="22476"/>
            </a:xfrm>
            <a:custGeom>
              <a:avLst/>
              <a:pathLst>
                <a:path w="9231" h="22476">
                  <a:moveTo>
                    <a:pt x="0" y="22476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6777867" y="4427728"/>
              <a:ext cx="9231" cy="20724"/>
            </a:xfrm>
            <a:custGeom>
              <a:avLst/>
              <a:pathLst>
                <a:path w="9231" h="20724">
                  <a:moveTo>
                    <a:pt x="0" y="20724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5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6787098" y="44277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4E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6796329" y="44277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6805561" y="4407768"/>
              <a:ext cx="9231" cy="19959"/>
            </a:xfrm>
            <a:custGeom>
              <a:avLst/>
              <a:pathLst>
                <a:path w="9231" h="19959">
                  <a:moveTo>
                    <a:pt x="0" y="19959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6814792" y="4368260"/>
              <a:ext cx="9231" cy="39507"/>
            </a:xfrm>
            <a:custGeom>
              <a:avLst/>
              <a:pathLst>
                <a:path w="9231" h="39507">
                  <a:moveTo>
                    <a:pt x="0" y="39507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7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6824023" y="4368260"/>
              <a:ext cx="9231" cy="3666"/>
            </a:xfrm>
            <a:custGeom>
              <a:avLst/>
              <a:pathLst>
                <a:path w="9231" h="3666">
                  <a:moveTo>
                    <a:pt x="0" y="0"/>
                  </a:moveTo>
                  <a:lnTo>
                    <a:pt x="9231" y="3666"/>
                  </a:lnTo>
                </a:path>
              </a:pathLst>
            </a:custGeom>
            <a:ln w="40651" cap="flat">
              <a:solidFill>
                <a:srgbClr val="4144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6833254" y="4371927"/>
              <a:ext cx="9231" cy="6600"/>
            </a:xfrm>
            <a:custGeom>
              <a:avLst/>
              <a:pathLst>
                <a:path w="9231" h="6600">
                  <a:moveTo>
                    <a:pt x="0" y="0"/>
                  </a:moveTo>
                  <a:lnTo>
                    <a:pt x="9231" y="6600"/>
                  </a:lnTo>
                </a:path>
              </a:pathLst>
            </a:custGeom>
            <a:ln w="40651" cap="flat">
              <a:solidFill>
                <a:srgbClr val="423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6842485" y="4327855"/>
              <a:ext cx="9231" cy="50671"/>
            </a:xfrm>
            <a:custGeom>
              <a:avLst/>
              <a:pathLst>
                <a:path w="9231" h="50671">
                  <a:moveTo>
                    <a:pt x="0" y="50671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6851717" y="432785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6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6860948" y="432785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4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6870179" y="4173298"/>
              <a:ext cx="9231" cy="154556"/>
            </a:xfrm>
            <a:custGeom>
              <a:avLst/>
              <a:pathLst>
                <a:path w="9231" h="154556">
                  <a:moveTo>
                    <a:pt x="0" y="154556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6879410" y="4173298"/>
              <a:ext cx="9231" cy="3100"/>
            </a:xfrm>
            <a:custGeom>
              <a:avLst/>
              <a:pathLst>
                <a:path w="9231" h="3100">
                  <a:moveTo>
                    <a:pt x="0" y="0"/>
                  </a:moveTo>
                  <a:lnTo>
                    <a:pt x="9231" y="3100"/>
                  </a:lnTo>
                </a:path>
              </a:pathLst>
            </a:custGeom>
            <a:ln w="40651" cap="flat">
              <a:solidFill>
                <a:srgbClr val="452C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6888642" y="4176399"/>
              <a:ext cx="9231" cy="22656"/>
            </a:xfrm>
            <a:custGeom>
              <a:avLst/>
              <a:pathLst>
                <a:path w="9231" h="22656">
                  <a:moveTo>
                    <a:pt x="0" y="0"/>
                  </a:moveTo>
                  <a:lnTo>
                    <a:pt x="9231" y="22656"/>
                  </a:lnTo>
                </a:path>
              </a:pathLst>
            </a:custGeom>
            <a:ln w="40651" cap="flat">
              <a:solidFill>
                <a:srgbClr val="452C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6897873" y="4188494"/>
              <a:ext cx="9231" cy="10561"/>
            </a:xfrm>
            <a:custGeom>
              <a:avLst/>
              <a:pathLst>
                <a:path w="9231" h="10561">
                  <a:moveTo>
                    <a:pt x="0" y="10561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A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6907104" y="418849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9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6916335" y="418849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6925566" y="418849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4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2"/>
            <p:cNvSpPr/>
            <p:nvPr/>
          </p:nvSpPr>
          <p:spPr>
            <a:xfrm>
              <a:off x="6934798" y="418849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2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6944029" y="418849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1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4"/>
            <p:cNvSpPr/>
            <p:nvPr/>
          </p:nvSpPr>
          <p:spPr>
            <a:xfrm>
              <a:off x="6953260" y="418849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6962491" y="4188494"/>
              <a:ext cx="9231" cy="2639"/>
            </a:xfrm>
            <a:custGeom>
              <a:avLst/>
              <a:pathLst>
                <a:path w="9231" h="2639">
                  <a:moveTo>
                    <a:pt x="0" y="0"/>
                  </a:moveTo>
                  <a:lnTo>
                    <a:pt x="9231" y="2639"/>
                  </a:lnTo>
                </a:path>
              </a:pathLst>
            </a:custGeom>
            <a:ln w="40651" cap="flat">
              <a:solidFill>
                <a:srgbClr val="461C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6971723" y="4191133"/>
              <a:ext cx="9231" cy="12490"/>
            </a:xfrm>
            <a:custGeom>
              <a:avLst/>
              <a:pathLst>
                <a:path w="9231" h="12490">
                  <a:moveTo>
                    <a:pt x="0" y="0"/>
                  </a:moveTo>
                  <a:lnTo>
                    <a:pt x="9231" y="12490"/>
                  </a:lnTo>
                </a:path>
              </a:pathLst>
            </a:custGeom>
            <a:ln w="40651" cap="flat">
              <a:solidFill>
                <a:srgbClr val="4518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6980954" y="420362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6990185" y="4203624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4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6999416" y="4044083"/>
              <a:ext cx="9231" cy="159541"/>
            </a:xfrm>
            <a:custGeom>
              <a:avLst/>
              <a:pathLst>
                <a:path w="9231" h="159541">
                  <a:moveTo>
                    <a:pt x="0" y="159541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3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6174606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7423795" y="3282980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7423795" y="311665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7423795" y="2950335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745933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7745503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8027055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7423795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7423795" y="3199819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7423795" y="303349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7602419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7888587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2"/>
            <p:cNvSpPr/>
            <p:nvPr/>
          </p:nvSpPr>
          <p:spPr>
            <a:xfrm>
              <a:off x="8165524" y="2906566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3"/>
            <p:cNvSpPr/>
            <p:nvPr/>
          </p:nvSpPr>
          <p:spPr>
            <a:xfrm>
              <a:off x="746395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4"/>
            <p:cNvSpPr/>
            <p:nvPr/>
          </p:nvSpPr>
          <p:spPr>
            <a:xfrm>
              <a:off x="747318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5"/>
            <p:cNvSpPr/>
            <p:nvPr/>
          </p:nvSpPr>
          <p:spPr>
            <a:xfrm>
              <a:off x="748241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6"/>
            <p:cNvSpPr/>
            <p:nvPr/>
          </p:nvSpPr>
          <p:spPr>
            <a:xfrm>
              <a:off x="749164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7"/>
            <p:cNvSpPr/>
            <p:nvPr/>
          </p:nvSpPr>
          <p:spPr>
            <a:xfrm>
              <a:off x="750087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8"/>
            <p:cNvSpPr/>
            <p:nvPr/>
          </p:nvSpPr>
          <p:spPr>
            <a:xfrm>
              <a:off x="751010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751933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752856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753780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754703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3"/>
            <p:cNvSpPr/>
            <p:nvPr/>
          </p:nvSpPr>
          <p:spPr>
            <a:xfrm>
              <a:off x="755626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4"/>
            <p:cNvSpPr/>
            <p:nvPr/>
          </p:nvSpPr>
          <p:spPr>
            <a:xfrm>
              <a:off x="756549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757472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758395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7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759318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760241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B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761165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D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762088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F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1"/>
            <p:cNvSpPr/>
            <p:nvPr/>
          </p:nvSpPr>
          <p:spPr>
            <a:xfrm>
              <a:off x="763011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2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2"/>
            <p:cNvSpPr/>
            <p:nvPr/>
          </p:nvSpPr>
          <p:spPr>
            <a:xfrm>
              <a:off x="763934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3"/>
            <p:cNvSpPr/>
            <p:nvPr/>
          </p:nvSpPr>
          <p:spPr>
            <a:xfrm>
              <a:off x="764857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4"/>
            <p:cNvSpPr/>
            <p:nvPr/>
          </p:nvSpPr>
          <p:spPr>
            <a:xfrm>
              <a:off x="765780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C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5"/>
            <p:cNvSpPr/>
            <p:nvPr/>
          </p:nvSpPr>
          <p:spPr>
            <a:xfrm>
              <a:off x="766703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0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6"/>
            <p:cNvSpPr/>
            <p:nvPr/>
          </p:nvSpPr>
          <p:spPr>
            <a:xfrm>
              <a:off x="767626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6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7"/>
            <p:cNvSpPr/>
            <p:nvPr/>
          </p:nvSpPr>
          <p:spPr>
            <a:xfrm>
              <a:off x="768550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8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8"/>
            <p:cNvSpPr/>
            <p:nvPr/>
          </p:nvSpPr>
          <p:spPr>
            <a:xfrm>
              <a:off x="769473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F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770396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C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771319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772242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773165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C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774088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775011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775935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A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776858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F73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777781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D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778704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7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9"/>
            <p:cNvSpPr/>
            <p:nvPr/>
          </p:nvSpPr>
          <p:spPr>
            <a:xfrm>
              <a:off x="779627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5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90"/>
            <p:cNvSpPr/>
            <p:nvPr/>
          </p:nvSpPr>
          <p:spPr>
            <a:xfrm>
              <a:off x="780550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781473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782396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783319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7842431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5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785166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786089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787012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7879356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7888587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7897818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7907049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7916280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7925512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7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7934743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7943974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6"/>
            <p:cNvSpPr/>
            <p:nvPr/>
          </p:nvSpPr>
          <p:spPr>
            <a:xfrm>
              <a:off x="7953205" y="3366141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E74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7962437" y="3340153"/>
              <a:ext cx="9231" cy="25987"/>
            </a:xfrm>
            <a:custGeom>
              <a:avLst/>
              <a:pathLst>
                <a:path w="9231" h="25987">
                  <a:moveTo>
                    <a:pt x="0" y="25987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072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7971668" y="3316493"/>
              <a:ext cx="9231" cy="23660"/>
            </a:xfrm>
            <a:custGeom>
              <a:avLst/>
              <a:pathLst>
                <a:path w="9231" h="23660">
                  <a:moveTo>
                    <a:pt x="0" y="2366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17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9"/>
            <p:cNvSpPr/>
            <p:nvPr/>
          </p:nvSpPr>
          <p:spPr>
            <a:xfrm>
              <a:off x="7980899" y="3316493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1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10"/>
            <p:cNvSpPr/>
            <p:nvPr/>
          </p:nvSpPr>
          <p:spPr>
            <a:xfrm>
              <a:off x="7990130" y="3316493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26F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1"/>
            <p:cNvSpPr/>
            <p:nvPr/>
          </p:nvSpPr>
          <p:spPr>
            <a:xfrm>
              <a:off x="7999362" y="3316493"/>
              <a:ext cx="9231" cy="3447"/>
            </a:xfrm>
            <a:custGeom>
              <a:avLst/>
              <a:pathLst>
                <a:path w="9231" h="3447">
                  <a:moveTo>
                    <a:pt x="0" y="0"/>
                  </a:moveTo>
                  <a:lnTo>
                    <a:pt x="9231" y="3447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2"/>
            <p:cNvSpPr/>
            <p:nvPr/>
          </p:nvSpPr>
          <p:spPr>
            <a:xfrm>
              <a:off x="8008593" y="3296840"/>
              <a:ext cx="9231" cy="23100"/>
            </a:xfrm>
            <a:custGeom>
              <a:avLst/>
              <a:pathLst>
                <a:path w="9231" h="23100">
                  <a:moveTo>
                    <a:pt x="0" y="2310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36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8017824" y="3282980"/>
              <a:ext cx="9231" cy="13860"/>
            </a:xfrm>
            <a:custGeom>
              <a:avLst/>
              <a:pathLst>
                <a:path w="9231" h="13860">
                  <a:moveTo>
                    <a:pt x="0" y="1386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669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8027055" y="3282980"/>
              <a:ext cx="9231" cy="3005"/>
            </a:xfrm>
            <a:custGeom>
              <a:avLst/>
              <a:pathLst>
                <a:path w="9231" h="3005">
                  <a:moveTo>
                    <a:pt x="0" y="0"/>
                  </a:moveTo>
                  <a:lnTo>
                    <a:pt x="9231" y="3005"/>
                  </a:lnTo>
                </a:path>
              </a:pathLst>
            </a:custGeom>
            <a:ln w="40651" cap="flat">
              <a:solidFill>
                <a:srgbClr val="3768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8036286" y="3285986"/>
              <a:ext cx="9231" cy="954"/>
            </a:xfrm>
            <a:custGeom>
              <a:avLst/>
              <a:pathLst>
                <a:path w="9231" h="954">
                  <a:moveTo>
                    <a:pt x="0" y="0"/>
                  </a:moveTo>
                  <a:lnTo>
                    <a:pt x="9231" y="954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8045518" y="32869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96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8054749" y="32869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E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8063980" y="3286940"/>
              <a:ext cx="9231" cy="1841"/>
            </a:xfrm>
            <a:custGeom>
              <a:avLst/>
              <a:pathLst>
                <a:path w="9231" h="1841">
                  <a:moveTo>
                    <a:pt x="0" y="0"/>
                  </a:moveTo>
                  <a:lnTo>
                    <a:pt x="9231" y="1841"/>
                  </a:lnTo>
                </a:path>
              </a:pathLst>
            </a:custGeom>
            <a:ln w="40651" cap="flat">
              <a:solidFill>
                <a:srgbClr val="3C5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8073211" y="328878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8082443" y="3272702"/>
              <a:ext cx="9231" cy="16080"/>
            </a:xfrm>
            <a:custGeom>
              <a:avLst/>
              <a:pathLst>
                <a:path w="9231" h="16080">
                  <a:moveTo>
                    <a:pt x="0" y="1608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B5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1"/>
            <p:cNvSpPr/>
            <p:nvPr/>
          </p:nvSpPr>
          <p:spPr>
            <a:xfrm>
              <a:off x="8091674" y="327270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8100905" y="327270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D57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8110136" y="3272702"/>
              <a:ext cx="9231" cy="1038"/>
            </a:xfrm>
            <a:custGeom>
              <a:avLst/>
              <a:pathLst>
                <a:path w="9231" h="1038">
                  <a:moveTo>
                    <a:pt x="0" y="0"/>
                  </a:moveTo>
                  <a:lnTo>
                    <a:pt x="9231" y="1038"/>
                  </a:lnTo>
                </a:path>
              </a:pathLst>
            </a:custGeom>
            <a:ln w="40651" cap="flat">
              <a:solidFill>
                <a:srgbClr val="3E5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8119367" y="3273740"/>
              <a:ext cx="9231" cy="2980"/>
            </a:xfrm>
            <a:custGeom>
              <a:avLst/>
              <a:pathLst>
                <a:path w="9231" h="2980">
                  <a:moveTo>
                    <a:pt x="0" y="0"/>
                  </a:moveTo>
                  <a:lnTo>
                    <a:pt x="9231" y="2980"/>
                  </a:lnTo>
                </a:path>
              </a:pathLst>
            </a:custGeom>
            <a:ln w="40651" cap="flat">
              <a:solidFill>
                <a:srgbClr val="3F5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5"/>
            <p:cNvSpPr/>
            <p:nvPr/>
          </p:nvSpPr>
          <p:spPr>
            <a:xfrm>
              <a:off x="8128599" y="327672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F4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6"/>
            <p:cNvSpPr/>
            <p:nvPr/>
          </p:nvSpPr>
          <p:spPr>
            <a:xfrm>
              <a:off x="8137830" y="327672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7"/>
            <p:cNvSpPr/>
            <p:nvPr/>
          </p:nvSpPr>
          <p:spPr>
            <a:xfrm>
              <a:off x="8147061" y="3276720"/>
              <a:ext cx="9231" cy="1882"/>
            </a:xfrm>
            <a:custGeom>
              <a:avLst/>
              <a:pathLst>
                <a:path w="9231" h="1882">
                  <a:moveTo>
                    <a:pt x="0" y="0"/>
                  </a:moveTo>
                  <a:lnTo>
                    <a:pt x="9231" y="1882"/>
                  </a:lnTo>
                </a:path>
              </a:pathLst>
            </a:custGeom>
            <a:ln w="40651" cap="flat">
              <a:solidFill>
                <a:srgbClr val="404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8"/>
            <p:cNvSpPr/>
            <p:nvPr/>
          </p:nvSpPr>
          <p:spPr>
            <a:xfrm>
              <a:off x="8156292" y="3278603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9"/>
            <p:cNvSpPr/>
            <p:nvPr/>
          </p:nvSpPr>
          <p:spPr>
            <a:xfrm>
              <a:off x="8165524" y="3278603"/>
              <a:ext cx="9231" cy="911"/>
            </a:xfrm>
            <a:custGeom>
              <a:avLst/>
              <a:pathLst>
                <a:path w="9231" h="911">
                  <a:moveTo>
                    <a:pt x="0" y="0"/>
                  </a:moveTo>
                  <a:lnTo>
                    <a:pt x="9231" y="911"/>
                  </a:lnTo>
                </a:path>
              </a:pathLst>
            </a:custGeom>
            <a:ln w="40651" cap="flat">
              <a:solidFill>
                <a:srgbClr val="4242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30"/>
            <p:cNvSpPr/>
            <p:nvPr/>
          </p:nvSpPr>
          <p:spPr>
            <a:xfrm>
              <a:off x="8174755" y="3279515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24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8183986" y="3140072"/>
              <a:ext cx="9231" cy="139443"/>
            </a:xfrm>
            <a:custGeom>
              <a:avLst/>
              <a:pathLst>
                <a:path w="9231" h="139443">
                  <a:moveTo>
                    <a:pt x="0" y="139443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2"/>
            <p:cNvSpPr/>
            <p:nvPr/>
          </p:nvSpPr>
          <p:spPr>
            <a:xfrm>
              <a:off x="8193217" y="3140072"/>
              <a:ext cx="9231" cy="6398"/>
            </a:xfrm>
            <a:custGeom>
              <a:avLst/>
              <a:pathLst>
                <a:path w="9231" h="6398">
                  <a:moveTo>
                    <a:pt x="0" y="0"/>
                  </a:moveTo>
                  <a:lnTo>
                    <a:pt x="9231" y="6398"/>
                  </a:lnTo>
                </a:path>
              </a:pathLst>
            </a:custGeom>
            <a:ln w="40651" cap="flat">
              <a:solidFill>
                <a:srgbClr val="433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3"/>
            <p:cNvSpPr/>
            <p:nvPr/>
          </p:nvSpPr>
          <p:spPr>
            <a:xfrm>
              <a:off x="8202448" y="314647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7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4"/>
            <p:cNvSpPr/>
            <p:nvPr/>
          </p:nvSpPr>
          <p:spPr>
            <a:xfrm>
              <a:off x="8211680" y="314647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35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5"/>
            <p:cNvSpPr/>
            <p:nvPr/>
          </p:nvSpPr>
          <p:spPr>
            <a:xfrm>
              <a:off x="8220911" y="314647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3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6"/>
            <p:cNvSpPr/>
            <p:nvPr/>
          </p:nvSpPr>
          <p:spPr>
            <a:xfrm>
              <a:off x="8230142" y="314647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1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7"/>
            <p:cNvSpPr/>
            <p:nvPr/>
          </p:nvSpPr>
          <p:spPr>
            <a:xfrm>
              <a:off x="8239373" y="314647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D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8"/>
            <p:cNvSpPr/>
            <p:nvPr/>
          </p:nvSpPr>
          <p:spPr>
            <a:xfrm>
              <a:off x="8248605" y="314647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B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9"/>
            <p:cNvSpPr/>
            <p:nvPr/>
          </p:nvSpPr>
          <p:spPr>
            <a:xfrm>
              <a:off x="7423795" y="3366141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40"/>
            <p:cNvSpPr/>
            <p:nvPr/>
          </p:nvSpPr>
          <p:spPr>
            <a:xfrm>
              <a:off x="7423795" y="4387767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1"/>
            <p:cNvSpPr/>
            <p:nvPr/>
          </p:nvSpPr>
          <p:spPr>
            <a:xfrm>
              <a:off x="7423795" y="4221444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7423795" y="4055122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745933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7745503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8027055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06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6"/>
            <p:cNvSpPr/>
            <p:nvPr/>
          </p:nvSpPr>
          <p:spPr>
            <a:xfrm>
              <a:off x="7423795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7"/>
            <p:cNvSpPr/>
            <p:nvPr/>
          </p:nvSpPr>
          <p:spPr>
            <a:xfrm>
              <a:off x="7423795" y="4304606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8"/>
            <p:cNvSpPr/>
            <p:nvPr/>
          </p:nvSpPr>
          <p:spPr>
            <a:xfrm>
              <a:off x="7423795" y="4138283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9"/>
            <p:cNvSpPr/>
            <p:nvPr/>
          </p:nvSpPr>
          <p:spPr>
            <a:xfrm>
              <a:off x="7602419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50"/>
            <p:cNvSpPr/>
            <p:nvPr/>
          </p:nvSpPr>
          <p:spPr>
            <a:xfrm>
              <a:off x="7888587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1"/>
            <p:cNvSpPr/>
            <p:nvPr/>
          </p:nvSpPr>
          <p:spPr>
            <a:xfrm>
              <a:off x="8165524" y="4011353"/>
              <a:ext cx="0" cy="481460"/>
            </a:xfrm>
            <a:custGeom>
              <a:avLst/>
              <a:pathLst>
                <a:path w="0" h="481460">
                  <a:moveTo>
                    <a:pt x="0" y="4814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5420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2"/>
            <p:cNvSpPr/>
            <p:nvPr/>
          </p:nvSpPr>
          <p:spPr>
            <a:xfrm>
              <a:off x="746395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747318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748241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749164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750087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751010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751933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752856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60"/>
            <p:cNvSpPr/>
            <p:nvPr/>
          </p:nvSpPr>
          <p:spPr>
            <a:xfrm>
              <a:off x="753780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1"/>
            <p:cNvSpPr/>
            <p:nvPr/>
          </p:nvSpPr>
          <p:spPr>
            <a:xfrm>
              <a:off x="754703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2"/>
            <p:cNvSpPr/>
            <p:nvPr/>
          </p:nvSpPr>
          <p:spPr>
            <a:xfrm>
              <a:off x="755626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3"/>
            <p:cNvSpPr/>
            <p:nvPr/>
          </p:nvSpPr>
          <p:spPr>
            <a:xfrm>
              <a:off x="756549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4"/>
            <p:cNvSpPr/>
            <p:nvPr/>
          </p:nvSpPr>
          <p:spPr>
            <a:xfrm>
              <a:off x="757472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5"/>
            <p:cNvSpPr/>
            <p:nvPr/>
          </p:nvSpPr>
          <p:spPr>
            <a:xfrm>
              <a:off x="758395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6"/>
            <p:cNvSpPr/>
            <p:nvPr/>
          </p:nvSpPr>
          <p:spPr>
            <a:xfrm>
              <a:off x="759318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7"/>
            <p:cNvSpPr/>
            <p:nvPr/>
          </p:nvSpPr>
          <p:spPr>
            <a:xfrm>
              <a:off x="760241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8"/>
            <p:cNvSpPr/>
            <p:nvPr/>
          </p:nvSpPr>
          <p:spPr>
            <a:xfrm>
              <a:off x="761165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9"/>
            <p:cNvSpPr/>
            <p:nvPr/>
          </p:nvSpPr>
          <p:spPr>
            <a:xfrm>
              <a:off x="762088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763011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763934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764857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3"/>
            <p:cNvSpPr/>
            <p:nvPr/>
          </p:nvSpPr>
          <p:spPr>
            <a:xfrm>
              <a:off x="765780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4"/>
            <p:cNvSpPr/>
            <p:nvPr/>
          </p:nvSpPr>
          <p:spPr>
            <a:xfrm>
              <a:off x="766703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5"/>
            <p:cNvSpPr/>
            <p:nvPr/>
          </p:nvSpPr>
          <p:spPr>
            <a:xfrm>
              <a:off x="767626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6"/>
            <p:cNvSpPr/>
            <p:nvPr/>
          </p:nvSpPr>
          <p:spPr>
            <a:xfrm>
              <a:off x="768550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7"/>
            <p:cNvSpPr/>
            <p:nvPr/>
          </p:nvSpPr>
          <p:spPr>
            <a:xfrm>
              <a:off x="769473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2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8"/>
            <p:cNvSpPr/>
            <p:nvPr/>
          </p:nvSpPr>
          <p:spPr>
            <a:xfrm>
              <a:off x="770396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9"/>
            <p:cNvSpPr/>
            <p:nvPr/>
          </p:nvSpPr>
          <p:spPr>
            <a:xfrm>
              <a:off x="771319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3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80"/>
            <p:cNvSpPr/>
            <p:nvPr/>
          </p:nvSpPr>
          <p:spPr>
            <a:xfrm>
              <a:off x="772242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4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1"/>
            <p:cNvSpPr/>
            <p:nvPr/>
          </p:nvSpPr>
          <p:spPr>
            <a:xfrm>
              <a:off x="773165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5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2"/>
            <p:cNvSpPr/>
            <p:nvPr/>
          </p:nvSpPr>
          <p:spPr>
            <a:xfrm>
              <a:off x="774088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406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3"/>
            <p:cNvSpPr/>
            <p:nvPr/>
          </p:nvSpPr>
          <p:spPr>
            <a:xfrm>
              <a:off x="775011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4"/>
            <p:cNvSpPr/>
            <p:nvPr/>
          </p:nvSpPr>
          <p:spPr>
            <a:xfrm>
              <a:off x="775935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0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5"/>
            <p:cNvSpPr/>
            <p:nvPr/>
          </p:nvSpPr>
          <p:spPr>
            <a:xfrm>
              <a:off x="776858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0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6"/>
            <p:cNvSpPr/>
            <p:nvPr/>
          </p:nvSpPr>
          <p:spPr>
            <a:xfrm>
              <a:off x="777781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15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7"/>
            <p:cNvSpPr/>
            <p:nvPr/>
          </p:nvSpPr>
          <p:spPr>
            <a:xfrm>
              <a:off x="778704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1A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779627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0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780550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627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781473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2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1"/>
            <p:cNvSpPr/>
            <p:nvPr/>
          </p:nvSpPr>
          <p:spPr>
            <a:xfrm>
              <a:off x="782396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534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783319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33C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7842431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145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4"/>
            <p:cNvSpPr/>
            <p:nvPr/>
          </p:nvSpPr>
          <p:spPr>
            <a:xfrm>
              <a:off x="785166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404D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5"/>
            <p:cNvSpPr/>
            <p:nvPr/>
          </p:nvSpPr>
          <p:spPr>
            <a:xfrm>
              <a:off x="786089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E5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6"/>
            <p:cNvSpPr/>
            <p:nvPr/>
          </p:nvSpPr>
          <p:spPr>
            <a:xfrm>
              <a:off x="787012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C5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7"/>
            <p:cNvSpPr/>
            <p:nvPr/>
          </p:nvSpPr>
          <p:spPr>
            <a:xfrm>
              <a:off x="7879356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766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8"/>
            <p:cNvSpPr/>
            <p:nvPr/>
          </p:nvSpPr>
          <p:spPr>
            <a:xfrm>
              <a:off x="788858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326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9"/>
            <p:cNvSpPr/>
            <p:nvPr/>
          </p:nvSpPr>
          <p:spPr>
            <a:xfrm>
              <a:off x="789781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7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100"/>
            <p:cNvSpPr/>
            <p:nvPr/>
          </p:nvSpPr>
          <p:spPr>
            <a:xfrm>
              <a:off x="790704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7E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1"/>
            <p:cNvSpPr/>
            <p:nvPr/>
          </p:nvSpPr>
          <p:spPr>
            <a:xfrm>
              <a:off x="791628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2"/>
            <p:cNvSpPr/>
            <p:nvPr/>
          </p:nvSpPr>
          <p:spPr>
            <a:xfrm>
              <a:off x="792551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B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3"/>
            <p:cNvSpPr/>
            <p:nvPr/>
          </p:nvSpPr>
          <p:spPr>
            <a:xfrm>
              <a:off x="793474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4"/>
            <p:cNvSpPr/>
            <p:nvPr/>
          </p:nvSpPr>
          <p:spPr>
            <a:xfrm>
              <a:off x="7943974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3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5"/>
            <p:cNvSpPr/>
            <p:nvPr/>
          </p:nvSpPr>
          <p:spPr>
            <a:xfrm>
              <a:off x="7953205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7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6"/>
            <p:cNvSpPr/>
            <p:nvPr/>
          </p:nvSpPr>
          <p:spPr>
            <a:xfrm>
              <a:off x="7962437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999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7"/>
            <p:cNvSpPr/>
            <p:nvPr/>
          </p:nvSpPr>
          <p:spPr>
            <a:xfrm>
              <a:off x="7971668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99A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8"/>
            <p:cNvSpPr/>
            <p:nvPr/>
          </p:nvSpPr>
          <p:spPr>
            <a:xfrm>
              <a:off x="7980899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7990130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998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7999362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8008593" y="4470928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A9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8017824" y="4461424"/>
              <a:ext cx="9231" cy="9504"/>
            </a:xfrm>
            <a:custGeom>
              <a:avLst/>
              <a:pathLst>
                <a:path w="9231" h="9504">
                  <a:moveTo>
                    <a:pt x="0" y="9504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8027055" y="4461424"/>
              <a:ext cx="9231" cy="107"/>
            </a:xfrm>
            <a:custGeom>
              <a:avLst/>
              <a:pathLst>
                <a:path w="9231" h="107">
                  <a:moveTo>
                    <a:pt x="0" y="0"/>
                  </a:moveTo>
                  <a:lnTo>
                    <a:pt x="9231" y="107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4"/>
            <p:cNvSpPr/>
            <p:nvPr/>
          </p:nvSpPr>
          <p:spPr>
            <a:xfrm>
              <a:off x="8036286" y="4461532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5"/>
            <p:cNvSpPr/>
            <p:nvPr/>
          </p:nvSpPr>
          <p:spPr>
            <a:xfrm>
              <a:off x="8045518" y="4461532"/>
              <a:ext cx="9231" cy="52"/>
            </a:xfrm>
            <a:custGeom>
              <a:avLst/>
              <a:pathLst>
                <a:path w="9231" h="52">
                  <a:moveTo>
                    <a:pt x="0" y="0"/>
                  </a:moveTo>
                  <a:lnTo>
                    <a:pt x="9231" y="52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6"/>
            <p:cNvSpPr/>
            <p:nvPr/>
          </p:nvSpPr>
          <p:spPr>
            <a:xfrm>
              <a:off x="8054749" y="4461584"/>
              <a:ext cx="9231" cy="154"/>
            </a:xfrm>
            <a:custGeom>
              <a:avLst/>
              <a:pathLst>
                <a:path w="9231" h="154">
                  <a:moveTo>
                    <a:pt x="0" y="0"/>
                  </a:moveTo>
                  <a:lnTo>
                    <a:pt x="9231" y="154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7"/>
            <p:cNvSpPr/>
            <p:nvPr/>
          </p:nvSpPr>
          <p:spPr>
            <a:xfrm>
              <a:off x="8063980" y="446173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8"/>
            <p:cNvSpPr/>
            <p:nvPr/>
          </p:nvSpPr>
          <p:spPr>
            <a:xfrm>
              <a:off x="8073211" y="4461739"/>
              <a:ext cx="9231" cy="50"/>
            </a:xfrm>
            <a:custGeom>
              <a:avLst/>
              <a:pathLst>
                <a:path w="9231" h="50">
                  <a:moveTo>
                    <a:pt x="0" y="0"/>
                  </a:moveTo>
                  <a:lnTo>
                    <a:pt x="9231" y="5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9"/>
            <p:cNvSpPr/>
            <p:nvPr/>
          </p:nvSpPr>
          <p:spPr>
            <a:xfrm>
              <a:off x="8082443" y="44617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20"/>
            <p:cNvSpPr/>
            <p:nvPr/>
          </p:nvSpPr>
          <p:spPr>
            <a:xfrm>
              <a:off x="8091674" y="44617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1"/>
            <p:cNvSpPr/>
            <p:nvPr/>
          </p:nvSpPr>
          <p:spPr>
            <a:xfrm>
              <a:off x="8100905" y="44617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2"/>
            <p:cNvSpPr/>
            <p:nvPr/>
          </p:nvSpPr>
          <p:spPr>
            <a:xfrm>
              <a:off x="8110136" y="44617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1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3"/>
            <p:cNvSpPr/>
            <p:nvPr/>
          </p:nvSpPr>
          <p:spPr>
            <a:xfrm>
              <a:off x="8119367" y="44617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2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8128599" y="446179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9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8137830" y="4461790"/>
              <a:ext cx="9231" cy="49"/>
            </a:xfrm>
            <a:custGeom>
              <a:avLst/>
              <a:pathLst>
                <a:path w="9231" h="49">
                  <a:moveTo>
                    <a:pt x="0" y="0"/>
                  </a:moveTo>
                  <a:lnTo>
                    <a:pt x="9231" y="49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8147061" y="4461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8156292" y="4461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E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8"/>
            <p:cNvSpPr/>
            <p:nvPr/>
          </p:nvSpPr>
          <p:spPr>
            <a:xfrm>
              <a:off x="8165524" y="4461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C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9"/>
            <p:cNvSpPr/>
            <p:nvPr/>
          </p:nvSpPr>
          <p:spPr>
            <a:xfrm>
              <a:off x="8174755" y="4461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A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30"/>
            <p:cNvSpPr/>
            <p:nvPr/>
          </p:nvSpPr>
          <p:spPr>
            <a:xfrm>
              <a:off x="8183986" y="4461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8193217" y="4461840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8202448" y="4461840"/>
              <a:ext cx="9231" cy="49"/>
            </a:xfrm>
            <a:custGeom>
              <a:avLst/>
              <a:pathLst>
                <a:path w="9231" h="49">
                  <a:moveTo>
                    <a:pt x="0" y="0"/>
                  </a:moveTo>
                  <a:lnTo>
                    <a:pt x="9231" y="49"/>
                  </a:lnTo>
                </a:path>
              </a:pathLst>
            </a:custGeom>
            <a:ln w="40651" cap="flat">
              <a:solidFill>
                <a:srgbClr val="2C89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3"/>
            <p:cNvSpPr/>
            <p:nvPr/>
          </p:nvSpPr>
          <p:spPr>
            <a:xfrm>
              <a:off x="8211680" y="44618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4"/>
            <p:cNvSpPr/>
            <p:nvPr/>
          </p:nvSpPr>
          <p:spPr>
            <a:xfrm>
              <a:off x="8220911" y="44618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C8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5"/>
            <p:cNvSpPr/>
            <p:nvPr/>
          </p:nvSpPr>
          <p:spPr>
            <a:xfrm>
              <a:off x="8230142" y="44618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6"/>
            <p:cNvSpPr/>
            <p:nvPr/>
          </p:nvSpPr>
          <p:spPr>
            <a:xfrm>
              <a:off x="8239373" y="44618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8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7"/>
            <p:cNvSpPr/>
            <p:nvPr/>
          </p:nvSpPr>
          <p:spPr>
            <a:xfrm>
              <a:off x="8248605" y="4461889"/>
              <a:ext cx="9231" cy="0"/>
            </a:xfrm>
            <a:custGeom>
              <a:avLst/>
              <a:pathLst>
                <a:path w="9231" h="0">
                  <a:moveTo>
                    <a:pt x="0" y="0"/>
                  </a:moveTo>
                  <a:lnTo>
                    <a:pt x="9231" y="0"/>
                  </a:lnTo>
                </a:path>
              </a:pathLst>
            </a:custGeom>
            <a:ln w="40651" cap="flat">
              <a:solidFill>
                <a:srgbClr val="2B7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8"/>
            <p:cNvSpPr/>
            <p:nvPr/>
          </p:nvSpPr>
          <p:spPr>
            <a:xfrm>
              <a:off x="7423795" y="4470928"/>
              <a:ext cx="883428" cy="0"/>
            </a:xfrm>
            <a:custGeom>
              <a:avLst/>
              <a:pathLst>
                <a:path w="883428" h="0">
                  <a:moveTo>
                    <a:pt x="0" y="0"/>
                  </a:moveTo>
                  <a:lnTo>
                    <a:pt x="883428" y="0"/>
                  </a:lnTo>
                  <a:lnTo>
                    <a:pt x="8834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tx1139"/>
            <p:cNvSpPr/>
            <p:nvPr/>
          </p:nvSpPr>
          <p:spPr>
            <a:xfrm>
              <a:off x="1236055" y="3804583"/>
              <a:ext cx="889620" cy="132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Korea, South</a:t>
              </a:r>
            </a:p>
          </p:txBody>
        </p:sp>
        <p:sp>
          <p:nvSpPr>
            <p:cNvPr id="1140" name="tx1140"/>
            <p:cNvSpPr/>
            <p:nvPr/>
          </p:nvSpPr>
          <p:spPr>
            <a:xfrm>
              <a:off x="2485243" y="3794091"/>
              <a:ext cx="6948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Singapore</a:t>
              </a:r>
            </a:p>
          </p:txBody>
        </p:sp>
        <p:sp>
          <p:nvSpPr>
            <p:cNvPr id="1141" name="tx1141"/>
            <p:cNvSpPr/>
            <p:nvPr/>
          </p:nvSpPr>
          <p:spPr>
            <a:xfrm>
              <a:off x="3734431" y="3795877"/>
              <a:ext cx="38978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Spain</a:t>
              </a:r>
            </a:p>
          </p:txBody>
        </p:sp>
        <p:sp>
          <p:nvSpPr>
            <p:cNvPr id="1142" name="tx1142"/>
            <p:cNvSpPr/>
            <p:nvPr/>
          </p:nvSpPr>
          <p:spPr>
            <a:xfrm>
              <a:off x="4983620" y="3824303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Sweden</a:t>
              </a:r>
            </a:p>
          </p:txBody>
        </p:sp>
        <p:sp>
          <p:nvSpPr>
            <p:cNvPr id="1143" name="tx1143"/>
            <p:cNvSpPr/>
            <p:nvPr/>
          </p:nvSpPr>
          <p:spPr>
            <a:xfrm>
              <a:off x="6232808" y="3824303"/>
              <a:ext cx="787747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Switzerland</a:t>
              </a:r>
            </a:p>
          </p:txBody>
        </p:sp>
        <p:sp>
          <p:nvSpPr>
            <p:cNvPr id="1144" name="tx1144"/>
            <p:cNvSpPr/>
            <p:nvPr/>
          </p:nvSpPr>
          <p:spPr>
            <a:xfrm>
              <a:off x="7481996" y="3824303"/>
              <a:ext cx="21170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US</a:t>
              </a:r>
            </a:p>
          </p:txBody>
        </p:sp>
        <p:sp>
          <p:nvSpPr>
            <p:cNvPr id="1145" name="tx1145"/>
            <p:cNvSpPr/>
            <p:nvPr/>
          </p:nvSpPr>
          <p:spPr>
            <a:xfrm>
              <a:off x="1236055" y="2721451"/>
              <a:ext cx="47431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Austria</a:t>
              </a:r>
            </a:p>
          </p:txBody>
        </p:sp>
        <p:sp>
          <p:nvSpPr>
            <p:cNvPr id="1146" name="tx1146"/>
            <p:cNvSpPr/>
            <p:nvPr/>
          </p:nvSpPr>
          <p:spPr>
            <a:xfrm>
              <a:off x="2485243" y="2691164"/>
              <a:ext cx="55058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Belgium</a:t>
              </a:r>
            </a:p>
          </p:txBody>
        </p:sp>
        <p:sp>
          <p:nvSpPr>
            <p:cNvPr id="1147" name="tx1147"/>
            <p:cNvSpPr/>
            <p:nvPr/>
          </p:nvSpPr>
          <p:spPr>
            <a:xfrm>
              <a:off x="3734431" y="2721451"/>
              <a:ext cx="47431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France</a:t>
              </a:r>
            </a:p>
          </p:txBody>
        </p:sp>
        <p:sp>
          <p:nvSpPr>
            <p:cNvPr id="1148" name="tx1148"/>
            <p:cNvSpPr/>
            <p:nvPr/>
          </p:nvSpPr>
          <p:spPr>
            <a:xfrm>
              <a:off x="4983620" y="2689304"/>
              <a:ext cx="62671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Germany</a:t>
              </a:r>
            </a:p>
          </p:txBody>
        </p:sp>
        <p:sp>
          <p:nvSpPr>
            <p:cNvPr id="1149" name="tx1149"/>
            <p:cNvSpPr/>
            <p:nvPr/>
          </p:nvSpPr>
          <p:spPr>
            <a:xfrm>
              <a:off x="6232808" y="2721451"/>
              <a:ext cx="3726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Israel</a:t>
              </a:r>
            </a:p>
          </p:txBody>
        </p:sp>
        <p:sp>
          <p:nvSpPr>
            <p:cNvPr id="1150" name="tx1150"/>
            <p:cNvSpPr/>
            <p:nvPr/>
          </p:nvSpPr>
          <p:spPr>
            <a:xfrm>
              <a:off x="7481996" y="2691164"/>
              <a:ext cx="27949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Arial Narrow"/>
                  <a:cs typeface="Arial Narrow"/>
                </a:rPr>
                <a:t>Italy</a:t>
              </a:r>
            </a:p>
          </p:txBody>
        </p:sp>
        <p:sp>
          <p:nvSpPr>
            <p:cNvPr id="1151" name="tx1151"/>
            <p:cNvSpPr/>
            <p:nvPr/>
          </p:nvSpPr>
          <p:spPr>
            <a:xfrm>
              <a:off x="1173736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152" name="tx1152"/>
            <p:cNvSpPr/>
            <p:nvPr/>
          </p:nvSpPr>
          <p:spPr>
            <a:xfrm>
              <a:off x="145990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153" name="tx1153"/>
            <p:cNvSpPr/>
            <p:nvPr/>
          </p:nvSpPr>
          <p:spPr>
            <a:xfrm>
              <a:off x="1736841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154" name="tx1154"/>
            <p:cNvSpPr/>
            <p:nvPr/>
          </p:nvSpPr>
          <p:spPr>
            <a:xfrm>
              <a:off x="2422925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155" name="tx1155"/>
            <p:cNvSpPr/>
            <p:nvPr/>
          </p:nvSpPr>
          <p:spPr>
            <a:xfrm>
              <a:off x="2709093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156" name="tx1156"/>
            <p:cNvSpPr/>
            <p:nvPr/>
          </p:nvSpPr>
          <p:spPr>
            <a:xfrm>
              <a:off x="2986030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157" name="tx1157"/>
            <p:cNvSpPr/>
            <p:nvPr/>
          </p:nvSpPr>
          <p:spPr>
            <a:xfrm>
              <a:off x="3672113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158" name="tx1158"/>
            <p:cNvSpPr/>
            <p:nvPr/>
          </p:nvSpPr>
          <p:spPr>
            <a:xfrm>
              <a:off x="3958281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159" name="tx1159"/>
            <p:cNvSpPr/>
            <p:nvPr/>
          </p:nvSpPr>
          <p:spPr>
            <a:xfrm>
              <a:off x="4235218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160" name="tx1160"/>
            <p:cNvSpPr/>
            <p:nvPr/>
          </p:nvSpPr>
          <p:spPr>
            <a:xfrm>
              <a:off x="4921301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161" name="tx1161"/>
            <p:cNvSpPr/>
            <p:nvPr/>
          </p:nvSpPr>
          <p:spPr>
            <a:xfrm>
              <a:off x="5207469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162" name="tx1162"/>
            <p:cNvSpPr/>
            <p:nvPr/>
          </p:nvSpPr>
          <p:spPr>
            <a:xfrm>
              <a:off x="548440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163" name="tx1163"/>
            <p:cNvSpPr/>
            <p:nvPr/>
          </p:nvSpPr>
          <p:spPr>
            <a:xfrm>
              <a:off x="6170490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164" name="tx1164"/>
            <p:cNvSpPr/>
            <p:nvPr/>
          </p:nvSpPr>
          <p:spPr>
            <a:xfrm>
              <a:off x="6456658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165" name="tx1165"/>
            <p:cNvSpPr/>
            <p:nvPr/>
          </p:nvSpPr>
          <p:spPr>
            <a:xfrm>
              <a:off x="6733594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166" name="tx1166"/>
            <p:cNvSpPr/>
            <p:nvPr/>
          </p:nvSpPr>
          <p:spPr>
            <a:xfrm>
              <a:off x="7419678" y="4525552"/>
              <a:ext cx="365481" cy="108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01/03</a:t>
              </a:r>
            </a:p>
          </p:txBody>
        </p:sp>
        <p:sp>
          <p:nvSpPr>
            <p:cNvPr id="1167" name="tx1167"/>
            <p:cNvSpPr/>
            <p:nvPr/>
          </p:nvSpPr>
          <p:spPr>
            <a:xfrm>
              <a:off x="7705846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01/04</a:t>
              </a:r>
            </a:p>
          </p:txBody>
        </p:sp>
        <p:sp>
          <p:nvSpPr>
            <p:cNvPr id="1168" name="tx1168"/>
            <p:cNvSpPr/>
            <p:nvPr/>
          </p:nvSpPr>
          <p:spPr>
            <a:xfrm>
              <a:off x="7982783" y="4525623"/>
              <a:ext cx="365481" cy="1081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01/05</a:t>
              </a:r>
            </a:p>
          </p:txBody>
        </p:sp>
        <p:sp>
          <p:nvSpPr>
            <p:cNvPr id="1169" name="tx1169"/>
            <p:cNvSpPr/>
            <p:nvPr/>
          </p:nvSpPr>
          <p:spPr>
            <a:xfrm>
              <a:off x="1060251" y="3311658"/>
              <a:ext cx="81226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1170" name="tx1170"/>
            <p:cNvSpPr/>
            <p:nvPr/>
          </p:nvSpPr>
          <p:spPr>
            <a:xfrm>
              <a:off x="979025" y="3145335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</a:t>
              </a:r>
            </a:p>
          </p:txBody>
        </p:sp>
        <p:sp>
          <p:nvSpPr>
            <p:cNvPr id="1171" name="tx1171"/>
            <p:cNvSpPr/>
            <p:nvPr/>
          </p:nvSpPr>
          <p:spPr>
            <a:xfrm>
              <a:off x="979025" y="2979012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20</a:t>
              </a:r>
            </a:p>
          </p:txBody>
        </p:sp>
        <p:sp>
          <p:nvSpPr>
            <p:cNvPr id="1172" name="tx1172"/>
            <p:cNvSpPr/>
            <p:nvPr/>
          </p:nvSpPr>
          <p:spPr>
            <a:xfrm>
              <a:off x="1060251" y="4416445"/>
              <a:ext cx="81226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1173" name="tx1173"/>
            <p:cNvSpPr/>
            <p:nvPr/>
          </p:nvSpPr>
          <p:spPr>
            <a:xfrm>
              <a:off x="979025" y="4250122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10</a:t>
              </a:r>
            </a:p>
          </p:txBody>
        </p:sp>
        <p:sp>
          <p:nvSpPr>
            <p:cNvPr id="1174" name="tx1174"/>
            <p:cNvSpPr/>
            <p:nvPr/>
          </p:nvSpPr>
          <p:spPr>
            <a:xfrm>
              <a:off x="979025" y="4083800"/>
              <a:ext cx="162452" cy="106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4D4D4D">
                      <a:alpha val="100000"/>
                    </a:srgbClr>
                  </a:solidFill>
                  <a:latin typeface="Arial Narrow"/>
                  <a:cs typeface="Arial Narrow"/>
                </a:rPr>
                <a:t>20</a:t>
              </a:r>
            </a:p>
          </p:txBody>
        </p:sp>
        <p:sp>
          <p:nvSpPr>
            <p:cNvPr id="1175" name="tx1175"/>
            <p:cNvSpPr/>
            <p:nvPr/>
          </p:nvSpPr>
          <p:spPr>
            <a:xfrm rot="-5400000">
              <a:off x="61261" y="3656631"/>
              <a:ext cx="1607399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Change from baseline (percent)</a:t>
              </a:r>
            </a:p>
          </p:txBody>
        </p:sp>
        <p:pic>
          <p:nvPicPr>
            <p:cNvPr id="1176" name="pic11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8432" y="5024976"/>
              <a:ext cx="1828800" cy="91440"/>
            </a:xfrm>
            <a:prstGeom prst="rect">
              <a:avLst/>
            </a:prstGeom>
          </p:spPr>
        </p:pic>
        <p:sp>
          <p:nvSpPr>
            <p:cNvPr id="1177" name="tx1177"/>
            <p:cNvSpPr/>
            <p:nvPr/>
          </p:nvSpPr>
          <p:spPr>
            <a:xfrm>
              <a:off x="5478990" y="5187400"/>
              <a:ext cx="64980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1178" name="tx1178"/>
            <p:cNvSpPr/>
            <p:nvPr/>
          </p:nvSpPr>
          <p:spPr>
            <a:xfrm>
              <a:off x="5957752" y="5187400"/>
              <a:ext cx="129961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50</a:t>
              </a:r>
            </a:p>
          </p:txBody>
        </p:sp>
        <p:sp>
          <p:nvSpPr>
            <p:cNvPr id="1179" name="tx1179"/>
            <p:cNvSpPr/>
            <p:nvPr/>
          </p:nvSpPr>
          <p:spPr>
            <a:xfrm>
              <a:off x="6436514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100</a:t>
              </a:r>
            </a:p>
          </p:txBody>
        </p:sp>
        <p:sp>
          <p:nvSpPr>
            <p:cNvPr id="1180" name="tx1180"/>
            <p:cNvSpPr/>
            <p:nvPr/>
          </p:nvSpPr>
          <p:spPr>
            <a:xfrm>
              <a:off x="6947767" y="5187400"/>
              <a:ext cx="194942" cy="854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2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150</a:t>
              </a:r>
            </a:p>
          </p:txBody>
        </p:sp>
        <p:sp>
          <p:nvSpPr>
            <p:cNvPr id="1181" name="tx1181"/>
            <p:cNvSpPr/>
            <p:nvPr/>
          </p:nvSpPr>
          <p:spPr>
            <a:xfrm>
              <a:off x="2147844" y="5007825"/>
              <a:ext cx="3287836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Daily change in confirmed cases per million people</a:t>
              </a:r>
            </a:p>
          </p:txBody>
        </p:sp>
        <p:sp>
          <p:nvSpPr>
            <p:cNvPr id="1182" name="tx1182"/>
            <p:cNvSpPr/>
            <p:nvPr/>
          </p:nvSpPr>
          <p:spPr>
            <a:xfrm>
              <a:off x="2147844" y="5165559"/>
              <a:ext cx="1542367" cy="1370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5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1183" name="pl1183"/>
            <p:cNvSpPr/>
            <p:nvPr/>
          </p:nvSpPr>
          <p:spPr>
            <a:xfrm>
              <a:off x="5511480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4"/>
            <p:cNvSpPr/>
            <p:nvPr/>
          </p:nvSpPr>
          <p:spPr>
            <a:xfrm>
              <a:off x="6022733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5"/>
            <p:cNvSpPr/>
            <p:nvPr/>
          </p:nvSpPr>
          <p:spPr>
            <a:xfrm>
              <a:off x="6533985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6"/>
            <p:cNvSpPr/>
            <p:nvPr/>
          </p:nvSpPr>
          <p:spPr>
            <a:xfrm>
              <a:off x="7045238" y="5098128"/>
              <a:ext cx="0" cy="18288"/>
            </a:xfrm>
            <a:custGeom>
              <a:avLst/>
              <a:pathLst>
                <a:path w="0" h="18288">
                  <a:moveTo>
                    <a:pt x="0" y="18288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7"/>
            <p:cNvSpPr/>
            <p:nvPr/>
          </p:nvSpPr>
          <p:spPr>
            <a:xfrm>
              <a:off x="5511480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8"/>
            <p:cNvSpPr/>
            <p:nvPr/>
          </p:nvSpPr>
          <p:spPr>
            <a:xfrm>
              <a:off x="6022733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9"/>
            <p:cNvSpPr/>
            <p:nvPr/>
          </p:nvSpPr>
          <p:spPr>
            <a:xfrm>
              <a:off x="6533985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90"/>
            <p:cNvSpPr/>
            <p:nvPr/>
          </p:nvSpPr>
          <p:spPr>
            <a:xfrm>
              <a:off x="7045238" y="5024976"/>
              <a:ext cx="0" cy="18287"/>
            </a:xfrm>
            <a:custGeom>
              <a:avLst/>
              <a:pathLst>
                <a:path w="0" h="18287">
                  <a:moveTo>
                    <a:pt x="0" y="18287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tx1191"/>
            <p:cNvSpPr/>
            <p:nvPr/>
          </p:nvSpPr>
          <p:spPr>
            <a:xfrm>
              <a:off x="1177853" y="2284114"/>
              <a:ext cx="160942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(7-day moving average)</a:t>
              </a:r>
            </a:p>
          </p:txBody>
        </p:sp>
        <p:sp>
          <p:nvSpPr>
            <p:cNvPr id="1192" name="tx1192"/>
            <p:cNvSpPr/>
            <p:nvPr/>
          </p:nvSpPr>
          <p:spPr>
            <a:xfrm>
              <a:off x="1177853" y="1931891"/>
              <a:ext cx="4191930" cy="2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Phase-out index and COVID-19 Spread</a:t>
              </a:r>
            </a:p>
          </p:txBody>
        </p:sp>
        <p:sp>
          <p:nvSpPr>
            <p:cNvPr id="1193" name="tx1193"/>
            <p:cNvSpPr/>
            <p:nvPr/>
          </p:nvSpPr>
          <p:spPr>
            <a:xfrm>
              <a:off x="1177853" y="55990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/>
              </a:r>
            </a:p>
          </p:txBody>
        </p:sp>
        <p:sp>
          <p:nvSpPr>
            <p:cNvPr id="1194" name="tx1194"/>
            <p:cNvSpPr/>
            <p:nvPr/>
          </p:nvSpPr>
          <p:spPr>
            <a:xfrm>
              <a:off x="1177853" y="5615264"/>
              <a:ext cx="429445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 i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Source: Apple Mobility Trends Report, ACAPS, and Johns Hopkins University CSSE.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2020-05-13T12:52:01Z</dcterms:modified>
  <cp:category/>
</cp:coreProperties>
</file>