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332015170crId000002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332053fd4366rId000002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332041c54a58rId000002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802111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012018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221925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50995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73714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84776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67066" y="4407064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2354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35073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4479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02533" y="3300935"/>
              <a:ext cx="1771827" cy="961655"/>
            </a:xfrm>
            <a:custGeom>
              <a:avLst/>
              <a:pathLst>
                <a:path w="1771827" h="961655">
                  <a:moveTo>
                    <a:pt x="0" y="291205"/>
                  </a:moveTo>
                  <a:lnTo>
                    <a:pt x="23313" y="316037"/>
                  </a:lnTo>
                  <a:lnTo>
                    <a:pt x="46627" y="316037"/>
                  </a:lnTo>
                  <a:lnTo>
                    <a:pt x="69940" y="320551"/>
                  </a:lnTo>
                  <a:lnTo>
                    <a:pt x="93254" y="325066"/>
                  </a:lnTo>
                  <a:lnTo>
                    <a:pt x="116567" y="311522"/>
                  </a:lnTo>
                  <a:lnTo>
                    <a:pt x="139881" y="309264"/>
                  </a:lnTo>
                  <a:lnTo>
                    <a:pt x="163194" y="304750"/>
                  </a:lnTo>
                  <a:lnTo>
                    <a:pt x="186508" y="295720"/>
                  </a:lnTo>
                  <a:lnTo>
                    <a:pt x="209821" y="277661"/>
                  </a:lnTo>
                  <a:lnTo>
                    <a:pt x="233135" y="232512"/>
                  </a:lnTo>
                  <a:lnTo>
                    <a:pt x="256448" y="218968"/>
                  </a:lnTo>
                  <a:lnTo>
                    <a:pt x="279762" y="200909"/>
                  </a:lnTo>
                  <a:lnTo>
                    <a:pt x="303075" y="178335"/>
                  </a:lnTo>
                  <a:lnTo>
                    <a:pt x="326389" y="173820"/>
                  </a:lnTo>
                  <a:lnTo>
                    <a:pt x="349702" y="112870"/>
                  </a:lnTo>
                  <a:lnTo>
                    <a:pt x="373016" y="92553"/>
                  </a:lnTo>
                  <a:lnTo>
                    <a:pt x="396329" y="97068"/>
                  </a:lnTo>
                  <a:lnTo>
                    <a:pt x="419643" y="81266"/>
                  </a:lnTo>
                  <a:lnTo>
                    <a:pt x="442956" y="81266"/>
                  </a:lnTo>
                  <a:lnTo>
                    <a:pt x="466270" y="85781"/>
                  </a:lnTo>
                  <a:lnTo>
                    <a:pt x="489583" y="90296"/>
                  </a:lnTo>
                  <a:lnTo>
                    <a:pt x="512897" y="24831"/>
                  </a:lnTo>
                  <a:lnTo>
                    <a:pt x="536210" y="0"/>
                  </a:lnTo>
                  <a:lnTo>
                    <a:pt x="559524" y="6772"/>
                  </a:lnTo>
                  <a:lnTo>
                    <a:pt x="582837" y="42890"/>
                  </a:lnTo>
                  <a:lnTo>
                    <a:pt x="606151" y="63207"/>
                  </a:lnTo>
                  <a:lnTo>
                    <a:pt x="629464" y="115127"/>
                  </a:lnTo>
                  <a:lnTo>
                    <a:pt x="652778" y="187364"/>
                  </a:lnTo>
                  <a:lnTo>
                    <a:pt x="676091" y="406333"/>
                  </a:lnTo>
                  <a:lnTo>
                    <a:pt x="699405" y="512431"/>
                  </a:lnTo>
                  <a:lnTo>
                    <a:pt x="722718" y="573381"/>
                  </a:lnTo>
                  <a:lnTo>
                    <a:pt x="746032" y="586926"/>
                  </a:lnTo>
                  <a:lnTo>
                    <a:pt x="769345" y="616272"/>
                  </a:lnTo>
                  <a:lnTo>
                    <a:pt x="792659" y="663677"/>
                  </a:lnTo>
                  <a:lnTo>
                    <a:pt x="815972" y="686251"/>
                  </a:lnTo>
                  <a:lnTo>
                    <a:pt x="839286" y="699796"/>
                  </a:lnTo>
                  <a:lnTo>
                    <a:pt x="862600" y="688509"/>
                  </a:lnTo>
                  <a:lnTo>
                    <a:pt x="885913" y="711083"/>
                  </a:lnTo>
                  <a:lnTo>
                    <a:pt x="909227" y="722370"/>
                  </a:lnTo>
                  <a:lnTo>
                    <a:pt x="932540" y="726885"/>
                  </a:lnTo>
                  <a:lnTo>
                    <a:pt x="955854" y="679479"/>
                  </a:lnTo>
                  <a:lnTo>
                    <a:pt x="979167" y="645618"/>
                  </a:lnTo>
                  <a:lnTo>
                    <a:pt x="1002481" y="611757"/>
                  </a:lnTo>
                  <a:lnTo>
                    <a:pt x="1025794" y="568866"/>
                  </a:lnTo>
                  <a:lnTo>
                    <a:pt x="1049108" y="467283"/>
                  </a:lnTo>
                  <a:lnTo>
                    <a:pt x="1072421" y="374729"/>
                  </a:lnTo>
                  <a:lnTo>
                    <a:pt x="1095735" y="426650"/>
                  </a:lnTo>
                  <a:lnTo>
                    <a:pt x="1119048" y="598213"/>
                  </a:lnTo>
                  <a:lnTo>
                    <a:pt x="1142362" y="616272"/>
                  </a:lnTo>
                  <a:lnTo>
                    <a:pt x="1165675" y="632074"/>
                  </a:lnTo>
                  <a:lnTo>
                    <a:pt x="1188989" y="670450"/>
                  </a:lnTo>
                  <a:lnTo>
                    <a:pt x="1212302" y="731400"/>
                  </a:lnTo>
                  <a:lnTo>
                    <a:pt x="1235616" y="853300"/>
                  </a:lnTo>
                  <a:lnTo>
                    <a:pt x="1258929" y="961655"/>
                  </a:lnTo>
                  <a:lnTo>
                    <a:pt x="1282243" y="805894"/>
                  </a:lnTo>
                  <a:lnTo>
                    <a:pt x="1305556" y="801379"/>
                  </a:lnTo>
                  <a:lnTo>
                    <a:pt x="1328870" y="812666"/>
                  </a:lnTo>
                  <a:lnTo>
                    <a:pt x="1352183" y="821696"/>
                  </a:lnTo>
                  <a:lnTo>
                    <a:pt x="1375497" y="855557"/>
                  </a:lnTo>
                  <a:lnTo>
                    <a:pt x="1398810" y="826211"/>
                  </a:lnTo>
                  <a:lnTo>
                    <a:pt x="1422124" y="672707"/>
                  </a:lnTo>
                  <a:lnTo>
                    <a:pt x="1445437" y="670450"/>
                  </a:lnTo>
                  <a:lnTo>
                    <a:pt x="1468751" y="665935"/>
                  </a:lnTo>
                  <a:lnTo>
                    <a:pt x="1492064" y="656905"/>
                  </a:lnTo>
                  <a:lnTo>
                    <a:pt x="1515378" y="636588"/>
                  </a:lnTo>
                  <a:lnTo>
                    <a:pt x="1538691" y="600470"/>
                  </a:lnTo>
                  <a:lnTo>
                    <a:pt x="1562005" y="584668"/>
                  </a:lnTo>
                  <a:lnTo>
                    <a:pt x="1585318" y="738172"/>
                  </a:lnTo>
                  <a:lnTo>
                    <a:pt x="1608632" y="715598"/>
                  </a:lnTo>
                  <a:lnTo>
                    <a:pt x="1631945" y="690766"/>
                  </a:lnTo>
                  <a:lnTo>
                    <a:pt x="1655259" y="661420"/>
                  </a:lnTo>
                  <a:lnTo>
                    <a:pt x="1678572" y="659163"/>
                  </a:lnTo>
                  <a:lnTo>
                    <a:pt x="1701886" y="659163"/>
                  </a:lnTo>
                  <a:lnTo>
                    <a:pt x="1725200" y="665935"/>
                  </a:lnTo>
                  <a:lnTo>
                    <a:pt x="1748513" y="487600"/>
                  </a:lnTo>
                  <a:lnTo>
                    <a:pt x="1771827" y="48082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02533" y="3005214"/>
              <a:ext cx="1771827" cy="1638877"/>
            </a:xfrm>
            <a:custGeom>
              <a:avLst/>
              <a:pathLst>
                <a:path w="1771827" h="1638877">
                  <a:moveTo>
                    <a:pt x="0" y="304750"/>
                  </a:moveTo>
                  <a:lnTo>
                    <a:pt x="23313" y="478570"/>
                  </a:lnTo>
                  <a:lnTo>
                    <a:pt x="46627" y="485342"/>
                  </a:lnTo>
                  <a:lnTo>
                    <a:pt x="69940" y="501144"/>
                  </a:lnTo>
                  <a:lnTo>
                    <a:pt x="93254" y="530490"/>
                  </a:lnTo>
                  <a:lnTo>
                    <a:pt x="116567" y="455996"/>
                  </a:lnTo>
                  <a:lnTo>
                    <a:pt x="139881" y="422135"/>
                  </a:lnTo>
                  <a:lnTo>
                    <a:pt x="163194" y="338611"/>
                  </a:lnTo>
                  <a:lnTo>
                    <a:pt x="186508" y="284433"/>
                  </a:lnTo>
                  <a:lnTo>
                    <a:pt x="209821" y="275403"/>
                  </a:lnTo>
                  <a:lnTo>
                    <a:pt x="233135" y="42890"/>
                  </a:lnTo>
                  <a:lnTo>
                    <a:pt x="256448" y="9029"/>
                  </a:lnTo>
                  <a:lnTo>
                    <a:pt x="279762" y="0"/>
                  </a:lnTo>
                  <a:lnTo>
                    <a:pt x="303075" y="2257"/>
                  </a:lnTo>
                  <a:lnTo>
                    <a:pt x="326389" y="200909"/>
                  </a:lnTo>
                  <a:lnTo>
                    <a:pt x="349702" y="151246"/>
                  </a:lnTo>
                  <a:lnTo>
                    <a:pt x="373016" y="108355"/>
                  </a:lnTo>
                  <a:lnTo>
                    <a:pt x="396329" y="286690"/>
                  </a:lnTo>
                  <a:lnTo>
                    <a:pt x="419643" y="203166"/>
                  </a:lnTo>
                  <a:lnTo>
                    <a:pt x="442956" y="164790"/>
                  </a:lnTo>
                  <a:lnTo>
                    <a:pt x="466270" y="255087"/>
                  </a:lnTo>
                  <a:lnTo>
                    <a:pt x="489583" y="320551"/>
                  </a:lnTo>
                  <a:lnTo>
                    <a:pt x="512897" y="465025"/>
                  </a:lnTo>
                  <a:lnTo>
                    <a:pt x="536210" y="505659"/>
                  </a:lnTo>
                  <a:lnTo>
                    <a:pt x="559524" y="505659"/>
                  </a:lnTo>
                  <a:lnTo>
                    <a:pt x="582837" y="708826"/>
                  </a:lnTo>
                  <a:lnTo>
                    <a:pt x="606151" y="921022"/>
                  </a:lnTo>
                  <a:lnTo>
                    <a:pt x="629464" y="1004546"/>
                  </a:lnTo>
                  <a:lnTo>
                    <a:pt x="652778" y="1058724"/>
                  </a:lnTo>
                  <a:lnTo>
                    <a:pt x="676091" y="1119674"/>
                  </a:lnTo>
                  <a:lnTo>
                    <a:pt x="699405" y="1223514"/>
                  </a:lnTo>
                  <a:lnTo>
                    <a:pt x="722718" y="1354444"/>
                  </a:lnTo>
                  <a:lnTo>
                    <a:pt x="746032" y="1356702"/>
                  </a:lnTo>
                  <a:lnTo>
                    <a:pt x="769345" y="1345414"/>
                  </a:lnTo>
                  <a:lnTo>
                    <a:pt x="792659" y="1372503"/>
                  </a:lnTo>
                  <a:lnTo>
                    <a:pt x="815972" y="1386048"/>
                  </a:lnTo>
                  <a:lnTo>
                    <a:pt x="839286" y="1435711"/>
                  </a:lnTo>
                  <a:lnTo>
                    <a:pt x="862600" y="1489889"/>
                  </a:lnTo>
                  <a:lnTo>
                    <a:pt x="885913" y="1557611"/>
                  </a:lnTo>
                  <a:lnTo>
                    <a:pt x="909227" y="1595987"/>
                  </a:lnTo>
                  <a:lnTo>
                    <a:pt x="932540" y="1634363"/>
                  </a:lnTo>
                  <a:lnTo>
                    <a:pt x="955854" y="1614046"/>
                  </a:lnTo>
                  <a:lnTo>
                    <a:pt x="979167" y="1589215"/>
                  </a:lnTo>
                  <a:lnTo>
                    <a:pt x="1002481" y="1571155"/>
                  </a:lnTo>
                  <a:lnTo>
                    <a:pt x="1025794" y="1562126"/>
                  </a:lnTo>
                  <a:lnTo>
                    <a:pt x="1049108" y="1546324"/>
                  </a:lnTo>
                  <a:lnTo>
                    <a:pt x="1072421" y="1530522"/>
                  </a:lnTo>
                  <a:lnTo>
                    <a:pt x="1095735" y="1555353"/>
                  </a:lnTo>
                  <a:lnTo>
                    <a:pt x="1119048" y="1600502"/>
                  </a:lnTo>
                  <a:lnTo>
                    <a:pt x="1142362" y="1629848"/>
                  </a:lnTo>
                  <a:lnTo>
                    <a:pt x="1165675" y="1634363"/>
                  </a:lnTo>
                  <a:lnTo>
                    <a:pt x="1188989" y="1625333"/>
                  </a:lnTo>
                  <a:lnTo>
                    <a:pt x="1212302" y="1618561"/>
                  </a:lnTo>
                  <a:lnTo>
                    <a:pt x="1235616" y="1638877"/>
                  </a:lnTo>
                  <a:lnTo>
                    <a:pt x="1258929" y="1632105"/>
                  </a:lnTo>
                  <a:lnTo>
                    <a:pt x="1282243" y="1577927"/>
                  </a:lnTo>
                  <a:lnTo>
                    <a:pt x="1305556" y="1535037"/>
                  </a:lnTo>
                  <a:lnTo>
                    <a:pt x="1328870" y="1505690"/>
                  </a:lnTo>
                  <a:lnTo>
                    <a:pt x="1352183" y="1476344"/>
                  </a:lnTo>
                  <a:lnTo>
                    <a:pt x="1375497" y="1458285"/>
                  </a:lnTo>
                  <a:lnTo>
                    <a:pt x="1398810" y="1410879"/>
                  </a:lnTo>
                  <a:lnTo>
                    <a:pt x="1422124" y="1334127"/>
                  </a:lnTo>
                  <a:lnTo>
                    <a:pt x="1445437" y="1295752"/>
                  </a:lnTo>
                  <a:lnTo>
                    <a:pt x="1468751" y="1275435"/>
                  </a:lnTo>
                  <a:lnTo>
                    <a:pt x="1492064" y="1275435"/>
                  </a:lnTo>
                  <a:lnTo>
                    <a:pt x="1515378" y="1250603"/>
                  </a:lnTo>
                  <a:lnTo>
                    <a:pt x="1538691" y="1232544"/>
                  </a:lnTo>
                  <a:lnTo>
                    <a:pt x="1562005" y="1241574"/>
                  </a:lnTo>
                  <a:lnTo>
                    <a:pt x="1585318" y="1293494"/>
                  </a:lnTo>
                  <a:lnTo>
                    <a:pt x="1608632" y="1268663"/>
                  </a:lnTo>
                  <a:lnTo>
                    <a:pt x="1631945" y="1191911"/>
                  </a:lnTo>
                  <a:lnTo>
                    <a:pt x="1655259" y="1108387"/>
                  </a:lnTo>
                  <a:lnTo>
                    <a:pt x="1678572" y="1072268"/>
                  </a:lnTo>
                  <a:lnTo>
                    <a:pt x="1701886" y="1013576"/>
                  </a:lnTo>
                  <a:lnTo>
                    <a:pt x="1725200" y="988744"/>
                  </a:lnTo>
                  <a:lnTo>
                    <a:pt x="1748513" y="878131"/>
                  </a:lnTo>
                  <a:lnTo>
                    <a:pt x="1771827" y="81040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02533" y="3129372"/>
              <a:ext cx="1771827" cy="494372"/>
            </a:xfrm>
            <a:custGeom>
              <a:avLst/>
              <a:pathLst>
                <a:path w="1771827" h="494372">
                  <a:moveTo>
                    <a:pt x="0" y="494372"/>
                  </a:moveTo>
                  <a:lnTo>
                    <a:pt x="23313" y="485342"/>
                  </a:lnTo>
                  <a:lnTo>
                    <a:pt x="46627" y="485342"/>
                  </a:lnTo>
                  <a:lnTo>
                    <a:pt x="69940" y="483085"/>
                  </a:lnTo>
                  <a:lnTo>
                    <a:pt x="93254" y="480827"/>
                  </a:lnTo>
                  <a:lnTo>
                    <a:pt x="116567" y="485342"/>
                  </a:lnTo>
                  <a:lnTo>
                    <a:pt x="139881" y="487600"/>
                  </a:lnTo>
                  <a:lnTo>
                    <a:pt x="163194" y="489857"/>
                  </a:lnTo>
                  <a:lnTo>
                    <a:pt x="186508" y="492114"/>
                  </a:lnTo>
                  <a:lnTo>
                    <a:pt x="209821" y="494372"/>
                  </a:lnTo>
                  <a:lnTo>
                    <a:pt x="233135" y="467283"/>
                  </a:lnTo>
                  <a:lnTo>
                    <a:pt x="256448" y="469540"/>
                  </a:lnTo>
                  <a:lnTo>
                    <a:pt x="279762" y="469540"/>
                  </a:lnTo>
                  <a:lnTo>
                    <a:pt x="303075" y="467283"/>
                  </a:lnTo>
                  <a:lnTo>
                    <a:pt x="326389" y="458253"/>
                  </a:lnTo>
                  <a:lnTo>
                    <a:pt x="349702" y="458253"/>
                  </a:lnTo>
                  <a:lnTo>
                    <a:pt x="373016" y="453738"/>
                  </a:lnTo>
                  <a:lnTo>
                    <a:pt x="396329" y="471798"/>
                  </a:lnTo>
                  <a:lnTo>
                    <a:pt x="419643" y="453738"/>
                  </a:lnTo>
                  <a:lnTo>
                    <a:pt x="442956" y="440194"/>
                  </a:lnTo>
                  <a:lnTo>
                    <a:pt x="466270" y="426650"/>
                  </a:lnTo>
                  <a:lnTo>
                    <a:pt x="489583" y="413105"/>
                  </a:lnTo>
                  <a:lnTo>
                    <a:pt x="512897" y="399561"/>
                  </a:lnTo>
                  <a:lnTo>
                    <a:pt x="536210" y="367957"/>
                  </a:lnTo>
                  <a:lnTo>
                    <a:pt x="559524" y="340868"/>
                  </a:lnTo>
                  <a:lnTo>
                    <a:pt x="582837" y="309264"/>
                  </a:lnTo>
                  <a:lnTo>
                    <a:pt x="606151" y="261859"/>
                  </a:lnTo>
                  <a:lnTo>
                    <a:pt x="629464" y="209938"/>
                  </a:lnTo>
                  <a:lnTo>
                    <a:pt x="652778" y="185107"/>
                  </a:lnTo>
                  <a:lnTo>
                    <a:pt x="676091" y="162533"/>
                  </a:lnTo>
                  <a:lnTo>
                    <a:pt x="699405" y="135444"/>
                  </a:lnTo>
                  <a:lnTo>
                    <a:pt x="722718" y="110612"/>
                  </a:lnTo>
                  <a:lnTo>
                    <a:pt x="746032" y="97068"/>
                  </a:lnTo>
                  <a:lnTo>
                    <a:pt x="769345" y="90296"/>
                  </a:lnTo>
                  <a:lnTo>
                    <a:pt x="792659" y="81266"/>
                  </a:lnTo>
                  <a:lnTo>
                    <a:pt x="815972" y="79009"/>
                  </a:lnTo>
                  <a:lnTo>
                    <a:pt x="839286" y="76751"/>
                  </a:lnTo>
                  <a:lnTo>
                    <a:pt x="862600" y="69979"/>
                  </a:lnTo>
                  <a:lnTo>
                    <a:pt x="885913" y="63207"/>
                  </a:lnTo>
                  <a:lnTo>
                    <a:pt x="909227" y="56435"/>
                  </a:lnTo>
                  <a:lnTo>
                    <a:pt x="932540" y="51920"/>
                  </a:lnTo>
                  <a:lnTo>
                    <a:pt x="955854" y="54177"/>
                  </a:lnTo>
                  <a:lnTo>
                    <a:pt x="979167" y="56435"/>
                  </a:lnTo>
                  <a:lnTo>
                    <a:pt x="1002481" y="58692"/>
                  </a:lnTo>
                  <a:lnTo>
                    <a:pt x="1025794" y="58692"/>
                  </a:lnTo>
                  <a:lnTo>
                    <a:pt x="1049108" y="63207"/>
                  </a:lnTo>
                  <a:lnTo>
                    <a:pt x="1072421" y="67722"/>
                  </a:lnTo>
                  <a:lnTo>
                    <a:pt x="1095735" y="49662"/>
                  </a:lnTo>
                  <a:lnTo>
                    <a:pt x="1119048" y="29346"/>
                  </a:lnTo>
                  <a:lnTo>
                    <a:pt x="1142362" y="24831"/>
                  </a:lnTo>
                  <a:lnTo>
                    <a:pt x="1165675" y="24831"/>
                  </a:lnTo>
                  <a:lnTo>
                    <a:pt x="1188989" y="20316"/>
                  </a:lnTo>
                  <a:lnTo>
                    <a:pt x="1212302" y="13544"/>
                  </a:lnTo>
                  <a:lnTo>
                    <a:pt x="1235616" y="0"/>
                  </a:lnTo>
                  <a:lnTo>
                    <a:pt x="1258929" y="2257"/>
                  </a:lnTo>
                  <a:lnTo>
                    <a:pt x="1282243" y="24831"/>
                  </a:lnTo>
                  <a:lnTo>
                    <a:pt x="1305556" y="31603"/>
                  </a:lnTo>
                  <a:lnTo>
                    <a:pt x="1328870" y="36118"/>
                  </a:lnTo>
                  <a:lnTo>
                    <a:pt x="1352183" y="49662"/>
                  </a:lnTo>
                  <a:lnTo>
                    <a:pt x="1375497" y="60950"/>
                  </a:lnTo>
                  <a:lnTo>
                    <a:pt x="1398810" y="81266"/>
                  </a:lnTo>
                  <a:lnTo>
                    <a:pt x="1422124" y="108355"/>
                  </a:lnTo>
                  <a:lnTo>
                    <a:pt x="1445437" y="117385"/>
                  </a:lnTo>
                  <a:lnTo>
                    <a:pt x="1468751" y="121900"/>
                  </a:lnTo>
                  <a:lnTo>
                    <a:pt x="1492064" y="121900"/>
                  </a:lnTo>
                  <a:lnTo>
                    <a:pt x="1515378" y="128672"/>
                  </a:lnTo>
                  <a:lnTo>
                    <a:pt x="1538691" y="133187"/>
                  </a:lnTo>
                  <a:lnTo>
                    <a:pt x="1562005" y="126414"/>
                  </a:lnTo>
                  <a:lnTo>
                    <a:pt x="1585318" y="92553"/>
                  </a:lnTo>
                  <a:lnTo>
                    <a:pt x="1608632" y="99325"/>
                  </a:lnTo>
                  <a:lnTo>
                    <a:pt x="1631945" y="106098"/>
                  </a:lnTo>
                  <a:lnTo>
                    <a:pt x="1655259" y="115127"/>
                  </a:lnTo>
                  <a:lnTo>
                    <a:pt x="1678572" y="121900"/>
                  </a:lnTo>
                  <a:lnTo>
                    <a:pt x="1701886" y="133187"/>
                  </a:lnTo>
                  <a:lnTo>
                    <a:pt x="1725200" y="151246"/>
                  </a:lnTo>
                  <a:lnTo>
                    <a:pt x="1748513" y="200909"/>
                  </a:lnTo>
                  <a:lnTo>
                    <a:pt x="1771827" y="21445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02533" y="3492814"/>
              <a:ext cx="1771827" cy="1485374"/>
            </a:xfrm>
            <a:custGeom>
              <a:avLst/>
              <a:pathLst>
                <a:path w="1771827" h="1485374">
                  <a:moveTo>
                    <a:pt x="0" y="67722"/>
                  </a:moveTo>
                  <a:lnTo>
                    <a:pt x="23313" y="101583"/>
                  </a:lnTo>
                  <a:lnTo>
                    <a:pt x="46627" y="103840"/>
                  </a:lnTo>
                  <a:lnTo>
                    <a:pt x="69940" y="110612"/>
                  </a:lnTo>
                  <a:lnTo>
                    <a:pt x="93254" y="110612"/>
                  </a:lnTo>
                  <a:lnTo>
                    <a:pt x="116567" y="94811"/>
                  </a:lnTo>
                  <a:lnTo>
                    <a:pt x="139881" y="92553"/>
                  </a:lnTo>
                  <a:lnTo>
                    <a:pt x="163194" y="88038"/>
                  </a:lnTo>
                  <a:lnTo>
                    <a:pt x="186508" y="83524"/>
                  </a:lnTo>
                  <a:lnTo>
                    <a:pt x="209821" y="67722"/>
                  </a:lnTo>
                  <a:lnTo>
                    <a:pt x="233135" y="0"/>
                  </a:lnTo>
                  <a:lnTo>
                    <a:pt x="256448" y="4514"/>
                  </a:lnTo>
                  <a:lnTo>
                    <a:pt x="279762" y="4514"/>
                  </a:lnTo>
                  <a:lnTo>
                    <a:pt x="303075" y="11287"/>
                  </a:lnTo>
                  <a:lnTo>
                    <a:pt x="326389" y="38375"/>
                  </a:lnTo>
                  <a:lnTo>
                    <a:pt x="349702" y="31603"/>
                  </a:lnTo>
                  <a:lnTo>
                    <a:pt x="373016" y="33861"/>
                  </a:lnTo>
                  <a:lnTo>
                    <a:pt x="396329" y="99325"/>
                  </a:lnTo>
                  <a:lnTo>
                    <a:pt x="419643" y="101583"/>
                  </a:lnTo>
                  <a:lnTo>
                    <a:pt x="442956" y="117385"/>
                  </a:lnTo>
                  <a:lnTo>
                    <a:pt x="466270" y="167048"/>
                  </a:lnTo>
                  <a:lnTo>
                    <a:pt x="489583" y="218968"/>
                  </a:lnTo>
                  <a:lnTo>
                    <a:pt x="512897" y="302492"/>
                  </a:lnTo>
                  <a:lnTo>
                    <a:pt x="536210" y="395046"/>
                  </a:lnTo>
                  <a:lnTo>
                    <a:pt x="559524" y="487600"/>
                  </a:lnTo>
                  <a:lnTo>
                    <a:pt x="582837" y="607242"/>
                  </a:lnTo>
                  <a:lnTo>
                    <a:pt x="606151" y="731400"/>
                  </a:lnTo>
                  <a:lnTo>
                    <a:pt x="629464" y="823953"/>
                  </a:lnTo>
                  <a:lnTo>
                    <a:pt x="652778" y="916507"/>
                  </a:lnTo>
                  <a:lnTo>
                    <a:pt x="676091" y="1020348"/>
                  </a:lnTo>
                  <a:lnTo>
                    <a:pt x="699405" y="1081298"/>
                  </a:lnTo>
                  <a:lnTo>
                    <a:pt x="722718" y="1128703"/>
                  </a:lnTo>
                  <a:lnTo>
                    <a:pt x="746032" y="1146763"/>
                  </a:lnTo>
                  <a:lnTo>
                    <a:pt x="769345" y="1158050"/>
                  </a:lnTo>
                  <a:lnTo>
                    <a:pt x="792659" y="1187396"/>
                  </a:lnTo>
                  <a:lnTo>
                    <a:pt x="815972" y="1200940"/>
                  </a:lnTo>
                  <a:lnTo>
                    <a:pt x="839286" y="1216742"/>
                  </a:lnTo>
                  <a:lnTo>
                    <a:pt x="862600" y="1230287"/>
                  </a:lnTo>
                  <a:lnTo>
                    <a:pt x="885913" y="1257376"/>
                  </a:lnTo>
                  <a:lnTo>
                    <a:pt x="909227" y="1298009"/>
                  </a:lnTo>
                  <a:lnTo>
                    <a:pt x="932540" y="1336385"/>
                  </a:lnTo>
                  <a:lnTo>
                    <a:pt x="955854" y="1345414"/>
                  </a:lnTo>
                  <a:lnTo>
                    <a:pt x="979167" y="1354444"/>
                  </a:lnTo>
                  <a:lnTo>
                    <a:pt x="1002481" y="1356702"/>
                  </a:lnTo>
                  <a:lnTo>
                    <a:pt x="1025794" y="1374761"/>
                  </a:lnTo>
                  <a:lnTo>
                    <a:pt x="1049108" y="1374761"/>
                  </a:lnTo>
                  <a:lnTo>
                    <a:pt x="1072421" y="1354444"/>
                  </a:lnTo>
                  <a:lnTo>
                    <a:pt x="1095735" y="1372503"/>
                  </a:lnTo>
                  <a:lnTo>
                    <a:pt x="1119048" y="1410879"/>
                  </a:lnTo>
                  <a:lnTo>
                    <a:pt x="1142362" y="1424424"/>
                  </a:lnTo>
                  <a:lnTo>
                    <a:pt x="1165675" y="1426681"/>
                  </a:lnTo>
                  <a:lnTo>
                    <a:pt x="1188989" y="1433453"/>
                  </a:lnTo>
                  <a:lnTo>
                    <a:pt x="1212302" y="1444740"/>
                  </a:lnTo>
                  <a:lnTo>
                    <a:pt x="1235616" y="1471829"/>
                  </a:lnTo>
                  <a:lnTo>
                    <a:pt x="1258929" y="1485374"/>
                  </a:lnTo>
                  <a:lnTo>
                    <a:pt x="1282243" y="1437968"/>
                  </a:lnTo>
                  <a:lnTo>
                    <a:pt x="1305556" y="1415394"/>
                  </a:lnTo>
                  <a:lnTo>
                    <a:pt x="1328870" y="1406364"/>
                  </a:lnTo>
                  <a:lnTo>
                    <a:pt x="1352183" y="1383790"/>
                  </a:lnTo>
                  <a:lnTo>
                    <a:pt x="1375497" y="1365731"/>
                  </a:lnTo>
                  <a:lnTo>
                    <a:pt x="1398810" y="1334127"/>
                  </a:lnTo>
                  <a:lnTo>
                    <a:pt x="1422124" y="1273177"/>
                  </a:lnTo>
                  <a:lnTo>
                    <a:pt x="1445437" y="1255118"/>
                  </a:lnTo>
                  <a:lnTo>
                    <a:pt x="1468751" y="1239316"/>
                  </a:lnTo>
                  <a:lnTo>
                    <a:pt x="1492064" y="1232544"/>
                  </a:lnTo>
                  <a:lnTo>
                    <a:pt x="1515378" y="1207713"/>
                  </a:lnTo>
                  <a:lnTo>
                    <a:pt x="1538691" y="1187396"/>
                  </a:lnTo>
                  <a:lnTo>
                    <a:pt x="1562005" y="1182881"/>
                  </a:lnTo>
                  <a:lnTo>
                    <a:pt x="1585318" y="1239316"/>
                  </a:lnTo>
                  <a:lnTo>
                    <a:pt x="1608632" y="1216742"/>
                  </a:lnTo>
                  <a:lnTo>
                    <a:pt x="1631945" y="1187396"/>
                  </a:lnTo>
                  <a:lnTo>
                    <a:pt x="1655259" y="1155792"/>
                  </a:lnTo>
                  <a:lnTo>
                    <a:pt x="1678572" y="1137733"/>
                  </a:lnTo>
                  <a:lnTo>
                    <a:pt x="1701886" y="1115159"/>
                  </a:lnTo>
                  <a:lnTo>
                    <a:pt x="1725200" y="1088070"/>
                  </a:lnTo>
                  <a:lnTo>
                    <a:pt x="1748513" y="993259"/>
                  </a:lnTo>
                  <a:lnTo>
                    <a:pt x="1771827" y="96617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02533" y="3569566"/>
              <a:ext cx="1771827" cy="1115159"/>
            </a:xfrm>
            <a:custGeom>
              <a:avLst/>
              <a:pathLst>
                <a:path w="1771827" h="1115159">
                  <a:moveTo>
                    <a:pt x="0" y="0"/>
                  </a:moveTo>
                  <a:lnTo>
                    <a:pt x="23313" y="38375"/>
                  </a:lnTo>
                  <a:lnTo>
                    <a:pt x="46627" y="40633"/>
                  </a:lnTo>
                  <a:lnTo>
                    <a:pt x="69940" y="47405"/>
                  </a:lnTo>
                  <a:lnTo>
                    <a:pt x="93254" y="54177"/>
                  </a:lnTo>
                  <a:lnTo>
                    <a:pt x="116567" y="45148"/>
                  </a:lnTo>
                  <a:lnTo>
                    <a:pt x="139881" y="38375"/>
                  </a:lnTo>
                  <a:lnTo>
                    <a:pt x="163194" y="27088"/>
                  </a:lnTo>
                  <a:lnTo>
                    <a:pt x="186508" y="20316"/>
                  </a:lnTo>
                  <a:lnTo>
                    <a:pt x="209821" y="13544"/>
                  </a:lnTo>
                  <a:lnTo>
                    <a:pt x="233135" y="20316"/>
                  </a:lnTo>
                  <a:lnTo>
                    <a:pt x="256448" y="13544"/>
                  </a:lnTo>
                  <a:lnTo>
                    <a:pt x="279762" y="9029"/>
                  </a:lnTo>
                  <a:lnTo>
                    <a:pt x="303075" y="15801"/>
                  </a:lnTo>
                  <a:lnTo>
                    <a:pt x="326389" y="51920"/>
                  </a:lnTo>
                  <a:lnTo>
                    <a:pt x="349702" y="45148"/>
                  </a:lnTo>
                  <a:lnTo>
                    <a:pt x="373016" y="49662"/>
                  </a:lnTo>
                  <a:lnTo>
                    <a:pt x="396329" y="51920"/>
                  </a:lnTo>
                  <a:lnTo>
                    <a:pt x="419643" y="72237"/>
                  </a:lnTo>
                  <a:lnTo>
                    <a:pt x="442956" y="99325"/>
                  </a:lnTo>
                  <a:lnTo>
                    <a:pt x="466270" y="130929"/>
                  </a:lnTo>
                  <a:lnTo>
                    <a:pt x="489583" y="176077"/>
                  </a:lnTo>
                  <a:lnTo>
                    <a:pt x="512897" y="223483"/>
                  </a:lnTo>
                  <a:lnTo>
                    <a:pt x="536210" y="291205"/>
                  </a:lnTo>
                  <a:lnTo>
                    <a:pt x="559524" y="347640"/>
                  </a:lnTo>
                  <a:lnTo>
                    <a:pt x="582837" y="428907"/>
                  </a:lnTo>
                  <a:lnTo>
                    <a:pt x="606151" y="523718"/>
                  </a:lnTo>
                  <a:lnTo>
                    <a:pt x="629464" y="614014"/>
                  </a:lnTo>
                  <a:lnTo>
                    <a:pt x="652778" y="690766"/>
                  </a:lnTo>
                  <a:lnTo>
                    <a:pt x="676091" y="769776"/>
                  </a:lnTo>
                  <a:lnTo>
                    <a:pt x="699405" y="828468"/>
                  </a:lnTo>
                  <a:lnTo>
                    <a:pt x="722718" y="875874"/>
                  </a:lnTo>
                  <a:lnTo>
                    <a:pt x="746032" y="896190"/>
                  </a:lnTo>
                  <a:lnTo>
                    <a:pt x="769345" y="907477"/>
                  </a:lnTo>
                  <a:lnTo>
                    <a:pt x="792659" y="930051"/>
                  </a:lnTo>
                  <a:lnTo>
                    <a:pt x="815972" y="939081"/>
                  </a:lnTo>
                  <a:lnTo>
                    <a:pt x="839286" y="966170"/>
                  </a:lnTo>
                  <a:lnTo>
                    <a:pt x="862600" y="979714"/>
                  </a:lnTo>
                  <a:lnTo>
                    <a:pt x="885913" y="1000031"/>
                  </a:lnTo>
                  <a:lnTo>
                    <a:pt x="909227" y="1015833"/>
                  </a:lnTo>
                  <a:lnTo>
                    <a:pt x="932540" y="1029377"/>
                  </a:lnTo>
                  <a:lnTo>
                    <a:pt x="955854" y="1018090"/>
                  </a:lnTo>
                  <a:lnTo>
                    <a:pt x="979167" y="1000031"/>
                  </a:lnTo>
                  <a:lnTo>
                    <a:pt x="1002481" y="984229"/>
                  </a:lnTo>
                  <a:lnTo>
                    <a:pt x="1025794" y="975200"/>
                  </a:lnTo>
                  <a:lnTo>
                    <a:pt x="1049108" y="954883"/>
                  </a:lnTo>
                  <a:lnTo>
                    <a:pt x="1072421" y="930051"/>
                  </a:lnTo>
                  <a:lnTo>
                    <a:pt x="1095735" y="957140"/>
                  </a:lnTo>
                  <a:lnTo>
                    <a:pt x="1119048" y="1013576"/>
                  </a:lnTo>
                  <a:lnTo>
                    <a:pt x="1142362" y="1033892"/>
                  </a:lnTo>
                  <a:lnTo>
                    <a:pt x="1165675" y="1036150"/>
                  </a:lnTo>
                  <a:lnTo>
                    <a:pt x="1188989" y="1045179"/>
                  </a:lnTo>
                  <a:lnTo>
                    <a:pt x="1212302" y="1058724"/>
                  </a:lnTo>
                  <a:lnTo>
                    <a:pt x="1235616" y="1099357"/>
                  </a:lnTo>
                  <a:lnTo>
                    <a:pt x="1258929" y="1115159"/>
                  </a:lnTo>
                  <a:lnTo>
                    <a:pt x="1282243" y="1058724"/>
                  </a:lnTo>
                  <a:lnTo>
                    <a:pt x="1305556" y="1036150"/>
                  </a:lnTo>
                  <a:lnTo>
                    <a:pt x="1328870" y="1020348"/>
                  </a:lnTo>
                  <a:lnTo>
                    <a:pt x="1352183" y="1002289"/>
                  </a:lnTo>
                  <a:lnTo>
                    <a:pt x="1375497" y="988744"/>
                  </a:lnTo>
                  <a:lnTo>
                    <a:pt x="1398810" y="952626"/>
                  </a:lnTo>
                  <a:lnTo>
                    <a:pt x="1422124" y="882646"/>
                  </a:lnTo>
                  <a:lnTo>
                    <a:pt x="1445437" y="860072"/>
                  </a:lnTo>
                  <a:lnTo>
                    <a:pt x="1468751" y="846527"/>
                  </a:lnTo>
                  <a:lnTo>
                    <a:pt x="1492064" y="842013"/>
                  </a:lnTo>
                  <a:lnTo>
                    <a:pt x="1515378" y="823953"/>
                  </a:lnTo>
                  <a:lnTo>
                    <a:pt x="1538691" y="810409"/>
                  </a:lnTo>
                  <a:lnTo>
                    <a:pt x="1562005" y="814924"/>
                  </a:lnTo>
                  <a:lnTo>
                    <a:pt x="1585318" y="871359"/>
                  </a:lnTo>
                  <a:lnTo>
                    <a:pt x="1608632" y="860072"/>
                  </a:lnTo>
                  <a:lnTo>
                    <a:pt x="1631945" y="835240"/>
                  </a:lnTo>
                  <a:lnTo>
                    <a:pt x="1655259" y="799122"/>
                  </a:lnTo>
                  <a:lnTo>
                    <a:pt x="1678572" y="785577"/>
                  </a:lnTo>
                  <a:lnTo>
                    <a:pt x="1701886" y="767518"/>
                  </a:lnTo>
                  <a:lnTo>
                    <a:pt x="1725200" y="742687"/>
                  </a:lnTo>
                  <a:lnTo>
                    <a:pt x="1748513" y="656905"/>
                  </a:lnTo>
                  <a:lnTo>
                    <a:pt x="1771827" y="62981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2533" y="3596655"/>
              <a:ext cx="1771827" cy="1158050"/>
            </a:xfrm>
            <a:custGeom>
              <a:avLst/>
              <a:pathLst>
                <a:path w="1771827" h="1158050">
                  <a:moveTo>
                    <a:pt x="0" y="0"/>
                  </a:moveTo>
                  <a:lnTo>
                    <a:pt x="23313" y="2257"/>
                  </a:lnTo>
                  <a:lnTo>
                    <a:pt x="46627" y="2257"/>
                  </a:lnTo>
                  <a:lnTo>
                    <a:pt x="69940" y="6772"/>
                  </a:lnTo>
                  <a:lnTo>
                    <a:pt x="93254" y="11287"/>
                  </a:lnTo>
                  <a:lnTo>
                    <a:pt x="116567" y="9029"/>
                  </a:lnTo>
                  <a:lnTo>
                    <a:pt x="139881" y="9029"/>
                  </a:lnTo>
                  <a:lnTo>
                    <a:pt x="163194" y="9029"/>
                  </a:lnTo>
                  <a:lnTo>
                    <a:pt x="186508" y="6772"/>
                  </a:lnTo>
                  <a:lnTo>
                    <a:pt x="209821" y="9029"/>
                  </a:lnTo>
                  <a:lnTo>
                    <a:pt x="233135" y="160275"/>
                  </a:lnTo>
                  <a:lnTo>
                    <a:pt x="256448" y="151246"/>
                  </a:lnTo>
                  <a:lnTo>
                    <a:pt x="279762" y="148988"/>
                  </a:lnTo>
                  <a:lnTo>
                    <a:pt x="303075" y="148988"/>
                  </a:lnTo>
                  <a:lnTo>
                    <a:pt x="326389" y="151246"/>
                  </a:lnTo>
                  <a:lnTo>
                    <a:pt x="349702" y="139959"/>
                  </a:lnTo>
                  <a:lnTo>
                    <a:pt x="373016" y="139959"/>
                  </a:lnTo>
                  <a:lnTo>
                    <a:pt x="396329" y="20316"/>
                  </a:lnTo>
                  <a:lnTo>
                    <a:pt x="419643" y="106098"/>
                  </a:lnTo>
                  <a:lnTo>
                    <a:pt x="442956" y="155761"/>
                  </a:lnTo>
                  <a:lnTo>
                    <a:pt x="466270" y="164790"/>
                  </a:lnTo>
                  <a:lnTo>
                    <a:pt x="489583" y="227998"/>
                  </a:lnTo>
                  <a:lnTo>
                    <a:pt x="512897" y="257344"/>
                  </a:lnTo>
                  <a:lnTo>
                    <a:pt x="536210" y="331838"/>
                  </a:lnTo>
                  <a:lnTo>
                    <a:pt x="559524" y="381501"/>
                  </a:lnTo>
                  <a:lnTo>
                    <a:pt x="582837" y="395046"/>
                  </a:lnTo>
                  <a:lnTo>
                    <a:pt x="606151" y="462768"/>
                  </a:lnTo>
                  <a:lnTo>
                    <a:pt x="629464" y="573381"/>
                  </a:lnTo>
                  <a:lnTo>
                    <a:pt x="652778" y="641103"/>
                  </a:lnTo>
                  <a:lnTo>
                    <a:pt x="676091" y="717855"/>
                  </a:lnTo>
                  <a:lnTo>
                    <a:pt x="699405" y="767518"/>
                  </a:lnTo>
                  <a:lnTo>
                    <a:pt x="722718" y="808151"/>
                  </a:lnTo>
                  <a:lnTo>
                    <a:pt x="746032" y="842013"/>
                  </a:lnTo>
                  <a:lnTo>
                    <a:pt x="769345" y="857814"/>
                  </a:lnTo>
                  <a:lnTo>
                    <a:pt x="792659" y="873616"/>
                  </a:lnTo>
                  <a:lnTo>
                    <a:pt x="815972" y="882646"/>
                  </a:lnTo>
                  <a:lnTo>
                    <a:pt x="839286" y="893933"/>
                  </a:lnTo>
                  <a:lnTo>
                    <a:pt x="862600" y="902963"/>
                  </a:lnTo>
                  <a:lnTo>
                    <a:pt x="885913" y="914250"/>
                  </a:lnTo>
                  <a:lnTo>
                    <a:pt x="909227" y="923279"/>
                  </a:lnTo>
                  <a:lnTo>
                    <a:pt x="932540" y="932309"/>
                  </a:lnTo>
                  <a:lnTo>
                    <a:pt x="955854" y="934566"/>
                  </a:lnTo>
                  <a:lnTo>
                    <a:pt x="979167" y="930051"/>
                  </a:lnTo>
                  <a:lnTo>
                    <a:pt x="1002481" y="921022"/>
                  </a:lnTo>
                  <a:lnTo>
                    <a:pt x="1025794" y="923279"/>
                  </a:lnTo>
                  <a:lnTo>
                    <a:pt x="1049108" y="923279"/>
                  </a:lnTo>
                  <a:lnTo>
                    <a:pt x="1072421" y="927794"/>
                  </a:lnTo>
                  <a:lnTo>
                    <a:pt x="1095735" y="979714"/>
                  </a:lnTo>
                  <a:lnTo>
                    <a:pt x="1119048" y="1051951"/>
                  </a:lnTo>
                  <a:lnTo>
                    <a:pt x="1142362" y="1065496"/>
                  </a:lnTo>
                  <a:lnTo>
                    <a:pt x="1165675" y="1072268"/>
                  </a:lnTo>
                  <a:lnTo>
                    <a:pt x="1188989" y="1090327"/>
                  </a:lnTo>
                  <a:lnTo>
                    <a:pt x="1212302" y="1108387"/>
                  </a:lnTo>
                  <a:lnTo>
                    <a:pt x="1235616" y="1144505"/>
                  </a:lnTo>
                  <a:lnTo>
                    <a:pt x="1258929" y="1158050"/>
                  </a:lnTo>
                  <a:lnTo>
                    <a:pt x="1282243" y="1085813"/>
                  </a:lnTo>
                  <a:lnTo>
                    <a:pt x="1305556" y="1060981"/>
                  </a:lnTo>
                  <a:lnTo>
                    <a:pt x="1328870" y="1038407"/>
                  </a:lnTo>
                  <a:lnTo>
                    <a:pt x="1352183" y="1006803"/>
                  </a:lnTo>
                  <a:lnTo>
                    <a:pt x="1375497" y="972942"/>
                  </a:lnTo>
                  <a:lnTo>
                    <a:pt x="1398810" y="914250"/>
                  </a:lnTo>
                  <a:lnTo>
                    <a:pt x="1422124" y="826211"/>
                  </a:lnTo>
                  <a:lnTo>
                    <a:pt x="1445437" y="803637"/>
                  </a:lnTo>
                  <a:lnTo>
                    <a:pt x="1468751" y="792350"/>
                  </a:lnTo>
                  <a:lnTo>
                    <a:pt x="1492064" y="783320"/>
                  </a:lnTo>
                  <a:lnTo>
                    <a:pt x="1515378" y="769776"/>
                  </a:lnTo>
                  <a:lnTo>
                    <a:pt x="1538691" y="758488"/>
                  </a:lnTo>
                  <a:lnTo>
                    <a:pt x="1562005" y="781063"/>
                  </a:lnTo>
                  <a:lnTo>
                    <a:pt x="1585318" y="864587"/>
                  </a:lnTo>
                  <a:lnTo>
                    <a:pt x="1608632" y="855557"/>
                  </a:lnTo>
                  <a:lnTo>
                    <a:pt x="1631945" y="839755"/>
                  </a:lnTo>
                  <a:lnTo>
                    <a:pt x="1655259" y="821696"/>
                  </a:lnTo>
                  <a:lnTo>
                    <a:pt x="1678572" y="803637"/>
                  </a:lnTo>
                  <a:lnTo>
                    <a:pt x="1701886" y="783320"/>
                  </a:lnTo>
                  <a:lnTo>
                    <a:pt x="1725200" y="729142"/>
                  </a:lnTo>
                  <a:lnTo>
                    <a:pt x="1748513" y="611757"/>
                  </a:lnTo>
                  <a:lnTo>
                    <a:pt x="1771827" y="58692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2533" y="3300935"/>
              <a:ext cx="1771827" cy="961655"/>
            </a:xfrm>
            <a:custGeom>
              <a:avLst/>
              <a:pathLst>
                <a:path w="1771827" h="961655">
                  <a:moveTo>
                    <a:pt x="0" y="291205"/>
                  </a:moveTo>
                  <a:lnTo>
                    <a:pt x="23313" y="316037"/>
                  </a:lnTo>
                  <a:lnTo>
                    <a:pt x="46627" y="316037"/>
                  </a:lnTo>
                  <a:lnTo>
                    <a:pt x="69940" y="320551"/>
                  </a:lnTo>
                  <a:lnTo>
                    <a:pt x="93254" y="325066"/>
                  </a:lnTo>
                  <a:lnTo>
                    <a:pt x="116567" y="311522"/>
                  </a:lnTo>
                  <a:lnTo>
                    <a:pt x="139881" y="309264"/>
                  </a:lnTo>
                  <a:lnTo>
                    <a:pt x="163194" y="304750"/>
                  </a:lnTo>
                  <a:lnTo>
                    <a:pt x="186508" y="295720"/>
                  </a:lnTo>
                  <a:lnTo>
                    <a:pt x="209821" y="277661"/>
                  </a:lnTo>
                  <a:lnTo>
                    <a:pt x="233135" y="232512"/>
                  </a:lnTo>
                  <a:lnTo>
                    <a:pt x="256448" y="218968"/>
                  </a:lnTo>
                  <a:lnTo>
                    <a:pt x="279762" y="200909"/>
                  </a:lnTo>
                  <a:lnTo>
                    <a:pt x="303075" y="178335"/>
                  </a:lnTo>
                  <a:lnTo>
                    <a:pt x="326389" y="173820"/>
                  </a:lnTo>
                  <a:lnTo>
                    <a:pt x="349702" y="112870"/>
                  </a:lnTo>
                  <a:lnTo>
                    <a:pt x="373016" y="92553"/>
                  </a:lnTo>
                  <a:lnTo>
                    <a:pt x="396329" y="97068"/>
                  </a:lnTo>
                  <a:lnTo>
                    <a:pt x="419643" y="81266"/>
                  </a:lnTo>
                  <a:lnTo>
                    <a:pt x="442956" y="81266"/>
                  </a:lnTo>
                  <a:lnTo>
                    <a:pt x="466270" y="85781"/>
                  </a:lnTo>
                  <a:lnTo>
                    <a:pt x="489583" y="90296"/>
                  </a:lnTo>
                  <a:lnTo>
                    <a:pt x="512897" y="24831"/>
                  </a:lnTo>
                  <a:lnTo>
                    <a:pt x="536210" y="0"/>
                  </a:lnTo>
                  <a:lnTo>
                    <a:pt x="559524" y="6772"/>
                  </a:lnTo>
                  <a:lnTo>
                    <a:pt x="582837" y="42890"/>
                  </a:lnTo>
                  <a:lnTo>
                    <a:pt x="606151" y="63207"/>
                  </a:lnTo>
                  <a:lnTo>
                    <a:pt x="629464" y="115127"/>
                  </a:lnTo>
                  <a:lnTo>
                    <a:pt x="652778" y="187364"/>
                  </a:lnTo>
                  <a:lnTo>
                    <a:pt x="676091" y="406333"/>
                  </a:lnTo>
                  <a:lnTo>
                    <a:pt x="699405" y="512431"/>
                  </a:lnTo>
                  <a:lnTo>
                    <a:pt x="722718" y="573381"/>
                  </a:lnTo>
                  <a:lnTo>
                    <a:pt x="746032" y="586926"/>
                  </a:lnTo>
                  <a:lnTo>
                    <a:pt x="769345" y="616272"/>
                  </a:lnTo>
                  <a:lnTo>
                    <a:pt x="792659" y="663677"/>
                  </a:lnTo>
                  <a:lnTo>
                    <a:pt x="815972" y="686251"/>
                  </a:lnTo>
                  <a:lnTo>
                    <a:pt x="839286" y="699796"/>
                  </a:lnTo>
                  <a:lnTo>
                    <a:pt x="862600" y="688509"/>
                  </a:lnTo>
                  <a:lnTo>
                    <a:pt x="885913" y="711083"/>
                  </a:lnTo>
                  <a:lnTo>
                    <a:pt x="909227" y="722370"/>
                  </a:lnTo>
                  <a:lnTo>
                    <a:pt x="932540" y="726885"/>
                  </a:lnTo>
                  <a:lnTo>
                    <a:pt x="955854" y="679479"/>
                  </a:lnTo>
                  <a:lnTo>
                    <a:pt x="979167" y="645618"/>
                  </a:lnTo>
                  <a:lnTo>
                    <a:pt x="1002481" y="611757"/>
                  </a:lnTo>
                  <a:lnTo>
                    <a:pt x="1025794" y="568866"/>
                  </a:lnTo>
                  <a:lnTo>
                    <a:pt x="1049108" y="467283"/>
                  </a:lnTo>
                  <a:lnTo>
                    <a:pt x="1072421" y="374729"/>
                  </a:lnTo>
                  <a:lnTo>
                    <a:pt x="1095735" y="426650"/>
                  </a:lnTo>
                  <a:lnTo>
                    <a:pt x="1119048" y="598213"/>
                  </a:lnTo>
                  <a:lnTo>
                    <a:pt x="1142362" y="616272"/>
                  </a:lnTo>
                  <a:lnTo>
                    <a:pt x="1165675" y="632074"/>
                  </a:lnTo>
                  <a:lnTo>
                    <a:pt x="1188989" y="670450"/>
                  </a:lnTo>
                  <a:lnTo>
                    <a:pt x="1212302" y="731400"/>
                  </a:lnTo>
                  <a:lnTo>
                    <a:pt x="1235616" y="853300"/>
                  </a:lnTo>
                  <a:lnTo>
                    <a:pt x="1258929" y="961655"/>
                  </a:lnTo>
                  <a:lnTo>
                    <a:pt x="1282243" y="805894"/>
                  </a:lnTo>
                  <a:lnTo>
                    <a:pt x="1305556" y="801379"/>
                  </a:lnTo>
                  <a:lnTo>
                    <a:pt x="1328870" y="812666"/>
                  </a:lnTo>
                  <a:lnTo>
                    <a:pt x="1352183" y="821696"/>
                  </a:lnTo>
                  <a:lnTo>
                    <a:pt x="1375497" y="855557"/>
                  </a:lnTo>
                  <a:lnTo>
                    <a:pt x="1398810" y="826211"/>
                  </a:lnTo>
                  <a:lnTo>
                    <a:pt x="1422124" y="672707"/>
                  </a:lnTo>
                  <a:lnTo>
                    <a:pt x="1445437" y="670450"/>
                  </a:lnTo>
                  <a:lnTo>
                    <a:pt x="1468751" y="665935"/>
                  </a:lnTo>
                  <a:lnTo>
                    <a:pt x="1492064" y="656905"/>
                  </a:lnTo>
                  <a:lnTo>
                    <a:pt x="1515378" y="636588"/>
                  </a:lnTo>
                  <a:lnTo>
                    <a:pt x="1538691" y="600470"/>
                  </a:lnTo>
                  <a:lnTo>
                    <a:pt x="1562005" y="584668"/>
                  </a:lnTo>
                  <a:lnTo>
                    <a:pt x="1585318" y="738172"/>
                  </a:lnTo>
                  <a:lnTo>
                    <a:pt x="1608632" y="715598"/>
                  </a:lnTo>
                  <a:lnTo>
                    <a:pt x="1631945" y="690766"/>
                  </a:lnTo>
                  <a:lnTo>
                    <a:pt x="1655259" y="661420"/>
                  </a:lnTo>
                  <a:lnTo>
                    <a:pt x="1678572" y="659163"/>
                  </a:lnTo>
                  <a:lnTo>
                    <a:pt x="1701886" y="659163"/>
                  </a:lnTo>
                  <a:lnTo>
                    <a:pt x="1725200" y="665935"/>
                  </a:lnTo>
                  <a:lnTo>
                    <a:pt x="1748513" y="487600"/>
                  </a:lnTo>
                  <a:lnTo>
                    <a:pt x="1771827" y="480827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2533" y="3492814"/>
              <a:ext cx="1771827" cy="1485374"/>
            </a:xfrm>
            <a:custGeom>
              <a:avLst/>
              <a:pathLst>
                <a:path w="1771827" h="1485374">
                  <a:moveTo>
                    <a:pt x="0" y="67722"/>
                  </a:moveTo>
                  <a:lnTo>
                    <a:pt x="23313" y="101583"/>
                  </a:lnTo>
                  <a:lnTo>
                    <a:pt x="46627" y="103840"/>
                  </a:lnTo>
                  <a:lnTo>
                    <a:pt x="69940" y="110612"/>
                  </a:lnTo>
                  <a:lnTo>
                    <a:pt x="93254" y="110612"/>
                  </a:lnTo>
                  <a:lnTo>
                    <a:pt x="116567" y="94811"/>
                  </a:lnTo>
                  <a:lnTo>
                    <a:pt x="139881" y="92553"/>
                  </a:lnTo>
                  <a:lnTo>
                    <a:pt x="163194" y="88038"/>
                  </a:lnTo>
                  <a:lnTo>
                    <a:pt x="186508" y="83524"/>
                  </a:lnTo>
                  <a:lnTo>
                    <a:pt x="209821" y="67722"/>
                  </a:lnTo>
                  <a:lnTo>
                    <a:pt x="233135" y="0"/>
                  </a:lnTo>
                  <a:lnTo>
                    <a:pt x="256448" y="4514"/>
                  </a:lnTo>
                  <a:lnTo>
                    <a:pt x="279762" y="4514"/>
                  </a:lnTo>
                  <a:lnTo>
                    <a:pt x="303075" y="11287"/>
                  </a:lnTo>
                  <a:lnTo>
                    <a:pt x="326389" y="38375"/>
                  </a:lnTo>
                  <a:lnTo>
                    <a:pt x="349702" y="31603"/>
                  </a:lnTo>
                  <a:lnTo>
                    <a:pt x="373016" y="33861"/>
                  </a:lnTo>
                  <a:lnTo>
                    <a:pt x="396329" y="99325"/>
                  </a:lnTo>
                  <a:lnTo>
                    <a:pt x="419643" y="101583"/>
                  </a:lnTo>
                  <a:lnTo>
                    <a:pt x="442956" y="117385"/>
                  </a:lnTo>
                  <a:lnTo>
                    <a:pt x="466270" y="167048"/>
                  </a:lnTo>
                  <a:lnTo>
                    <a:pt x="489583" y="218968"/>
                  </a:lnTo>
                  <a:lnTo>
                    <a:pt x="512897" y="302492"/>
                  </a:lnTo>
                  <a:lnTo>
                    <a:pt x="536210" y="395046"/>
                  </a:lnTo>
                  <a:lnTo>
                    <a:pt x="559524" y="487600"/>
                  </a:lnTo>
                  <a:lnTo>
                    <a:pt x="582837" y="607242"/>
                  </a:lnTo>
                  <a:lnTo>
                    <a:pt x="606151" y="731400"/>
                  </a:lnTo>
                  <a:lnTo>
                    <a:pt x="629464" y="823953"/>
                  </a:lnTo>
                  <a:lnTo>
                    <a:pt x="652778" y="916507"/>
                  </a:lnTo>
                  <a:lnTo>
                    <a:pt x="676091" y="1020348"/>
                  </a:lnTo>
                  <a:lnTo>
                    <a:pt x="699405" y="1081298"/>
                  </a:lnTo>
                  <a:lnTo>
                    <a:pt x="722718" y="1128703"/>
                  </a:lnTo>
                  <a:lnTo>
                    <a:pt x="746032" y="1146763"/>
                  </a:lnTo>
                  <a:lnTo>
                    <a:pt x="769345" y="1158050"/>
                  </a:lnTo>
                  <a:lnTo>
                    <a:pt x="792659" y="1187396"/>
                  </a:lnTo>
                  <a:lnTo>
                    <a:pt x="815972" y="1200940"/>
                  </a:lnTo>
                  <a:lnTo>
                    <a:pt x="839286" y="1216742"/>
                  </a:lnTo>
                  <a:lnTo>
                    <a:pt x="862600" y="1230287"/>
                  </a:lnTo>
                  <a:lnTo>
                    <a:pt x="885913" y="1257376"/>
                  </a:lnTo>
                  <a:lnTo>
                    <a:pt x="909227" y="1298009"/>
                  </a:lnTo>
                  <a:lnTo>
                    <a:pt x="932540" y="1336385"/>
                  </a:lnTo>
                  <a:lnTo>
                    <a:pt x="955854" y="1345414"/>
                  </a:lnTo>
                  <a:lnTo>
                    <a:pt x="979167" y="1354444"/>
                  </a:lnTo>
                  <a:lnTo>
                    <a:pt x="1002481" y="1356702"/>
                  </a:lnTo>
                  <a:lnTo>
                    <a:pt x="1025794" y="1374761"/>
                  </a:lnTo>
                  <a:lnTo>
                    <a:pt x="1049108" y="1374761"/>
                  </a:lnTo>
                  <a:lnTo>
                    <a:pt x="1072421" y="1354444"/>
                  </a:lnTo>
                  <a:lnTo>
                    <a:pt x="1095735" y="1372503"/>
                  </a:lnTo>
                  <a:lnTo>
                    <a:pt x="1119048" y="1410879"/>
                  </a:lnTo>
                  <a:lnTo>
                    <a:pt x="1142362" y="1424424"/>
                  </a:lnTo>
                  <a:lnTo>
                    <a:pt x="1165675" y="1426681"/>
                  </a:lnTo>
                  <a:lnTo>
                    <a:pt x="1188989" y="1433453"/>
                  </a:lnTo>
                  <a:lnTo>
                    <a:pt x="1212302" y="1444740"/>
                  </a:lnTo>
                  <a:lnTo>
                    <a:pt x="1235616" y="1471829"/>
                  </a:lnTo>
                  <a:lnTo>
                    <a:pt x="1258929" y="1485374"/>
                  </a:lnTo>
                  <a:lnTo>
                    <a:pt x="1282243" y="1437968"/>
                  </a:lnTo>
                  <a:lnTo>
                    <a:pt x="1305556" y="1415394"/>
                  </a:lnTo>
                  <a:lnTo>
                    <a:pt x="1328870" y="1406364"/>
                  </a:lnTo>
                  <a:lnTo>
                    <a:pt x="1352183" y="1383790"/>
                  </a:lnTo>
                  <a:lnTo>
                    <a:pt x="1375497" y="1365731"/>
                  </a:lnTo>
                  <a:lnTo>
                    <a:pt x="1398810" y="1334127"/>
                  </a:lnTo>
                  <a:lnTo>
                    <a:pt x="1422124" y="1273177"/>
                  </a:lnTo>
                  <a:lnTo>
                    <a:pt x="1445437" y="1255118"/>
                  </a:lnTo>
                  <a:lnTo>
                    <a:pt x="1468751" y="1239316"/>
                  </a:lnTo>
                  <a:lnTo>
                    <a:pt x="1492064" y="1232544"/>
                  </a:lnTo>
                  <a:lnTo>
                    <a:pt x="1515378" y="1207713"/>
                  </a:lnTo>
                  <a:lnTo>
                    <a:pt x="1538691" y="1187396"/>
                  </a:lnTo>
                  <a:lnTo>
                    <a:pt x="1562005" y="1182881"/>
                  </a:lnTo>
                  <a:lnTo>
                    <a:pt x="1585318" y="1239316"/>
                  </a:lnTo>
                  <a:lnTo>
                    <a:pt x="1608632" y="1216742"/>
                  </a:lnTo>
                  <a:lnTo>
                    <a:pt x="1631945" y="1187396"/>
                  </a:lnTo>
                  <a:lnTo>
                    <a:pt x="1655259" y="1155792"/>
                  </a:lnTo>
                  <a:lnTo>
                    <a:pt x="1678572" y="1137733"/>
                  </a:lnTo>
                  <a:lnTo>
                    <a:pt x="1701886" y="1115159"/>
                  </a:lnTo>
                  <a:lnTo>
                    <a:pt x="1725200" y="1088070"/>
                  </a:lnTo>
                  <a:lnTo>
                    <a:pt x="1748513" y="993259"/>
                  </a:lnTo>
                  <a:lnTo>
                    <a:pt x="1771827" y="966170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013452" y="3685856"/>
              <a:ext cx="1260101" cy="191800"/>
            </a:xfrm>
            <a:custGeom>
              <a:avLst/>
              <a:pathLst>
                <a:path w="1260101" h="191800">
                  <a:moveTo>
                    <a:pt x="27431" y="191800"/>
                  </a:moveTo>
                  <a:lnTo>
                    <a:pt x="1232669" y="191800"/>
                  </a:lnTo>
                  <a:lnTo>
                    <a:pt x="1231565" y="191778"/>
                  </a:lnTo>
                  <a:lnTo>
                    <a:pt x="1235976" y="191600"/>
                  </a:lnTo>
                  <a:lnTo>
                    <a:pt x="1240301" y="190717"/>
                  </a:lnTo>
                  <a:lnTo>
                    <a:pt x="1244429" y="189152"/>
                  </a:lnTo>
                  <a:lnTo>
                    <a:pt x="1248252" y="186944"/>
                  </a:lnTo>
                  <a:lnTo>
                    <a:pt x="1251672" y="184152"/>
                  </a:lnTo>
                  <a:lnTo>
                    <a:pt x="1254599" y="180848"/>
                  </a:lnTo>
                  <a:lnTo>
                    <a:pt x="1256959" y="177117"/>
                  </a:lnTo>
                  <a:lnTo>
                    <a:pt x="1258689" y="173055"/>
                  </a:lnTo>
                  <a:lnTo>
                    <a:pt x="1259746" y="168769"/>
                  </a:lnTo>
                  <a:lnTo>
                    <a:pt x="1260101" y="164368"/>
                  </a:lnTo>
                  <a:lnTo>
                    <a:pt x="1260101" y="27431"/>
                  </a:lnTo>
                  <a:lnTo>
                    <a:pt x="1259746" y="23031"/>
                  </a:lnTo>
                  <a:lnTo>
                    <a:pt x="1258689" y="18745"/>
                  </a:lnTo>
                  <a:lnTo>
                    <a:pt x="1256959" y="14683"/>
                  </a:lnTo>
                  <a:lnTo>
                    <a:pt x="1254599" y="10952"/>
                  </a:lnTo>
                  <a:lnTo>
                    <a:pt x="1251672" y="7647"/>
                  </a:lnTo>
                  <a:lnTo>
                    <a:pt x="1248252" y="4855"/>
                  </a:lnTo>
                  <a:lnTo>
                    <a:pt x="1244429" y="2648"/>
                  </a:lnTo>
                  <a:lnTo>
                    <a:pt x="1240301" y="1083"/>
                  </a:lnTo>
                  <a:lnTo>
                    <a:pt x="1235976" y="200"/>
                  </a:lnTo>
                  <a:lnTo>
                    <a:pt x="123266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059172" y="3700359"/>
              <a:ext cx="116866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Grocery Pharmacy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2098742" y="4363090"/>
              <a:ext cx="1166860" cy="191800"/>
            </a:xfrm>
            <a:custGeom>
              <a:avLst/>
              <a:pathLst>
                <a:path w="1166860" h="191800">
                  <a:moveTo>
                    <a:pt x="27431" y="191800"/>
                  </a:moveTo>
                  <a:lnTo>
                    <a:pt x="1139428" y="191800"/>
                  </a:lnTo>
                  <a:lnTo>
                    <a:pt x="1138324" y="191778"/>
                  </a:lnTo>
                  <a:lnTo>
                    <a:pt x="1142735" y="191600"/>
                  </a:lnTo>
                  <a:lnTo>
                    <a:pt x="1147060" y="190717"/>
                  </a:lnTo>
                  <a:lnTo>
                    <a:pt x="1151188" y="189152"/>
                  </a:lnTo>
                  <a:lnTo>
                    <a:pt x="1155011" y="186944"/>
                  </a:lnTo>
                  <a:lnTo>
                    <a:pt x="1158431" y="184152"/>
                  </a:lnTo>
                  <a:lnTo>
                    <a:pt x="1161358" y="180848"/>
                  </a:lnTo>
                  <a:lnTo>
                    <a:pt x="1163718" y="177117"/>
                  </a:lnTo>
                  <a:lnTo>
                    <a:pt x="1165448" y="173055"/>
                  </a:lnTo>
                  <a:lnTo>
                    <a:pt x="1166505" y="168769"/>
                  </a:lnTo>
                  <a:lnTo>
                    <a:pt x="1166860" y="164368"/>
                  </a:lnTo>
                  <a:lnTo>
                    <a:pt x="1166860" y="27431"/>
                  </a:lnTo>
                  <a:lnTo>
                    <a:pt x="1166505" y="23031"/>
                  </a:lnTo>
                  <a:lnTo>
                    <a:pt x="1165448" y="18745"/>
                  </a:lnTo>
                  <a:lnTo>
                    <a:pt x="1163718" y="14683"/>
                  </a:lnTo>
                  <a:lnTo>
                    <a:pt x="1161358" y="10952"/>
                  </a:lnTo>
                  <a:lnTo>
                    <a:pt x="1158431" y="7647"/>
                  </a:lnTo>
                  <a:lnTo>
                    <a:pt x="1155011" y="4855"/>
                  </a:lnTo>
                  <a:lnTo>
                    <a:pt x="1151188" y="2648"/>
                  </a:lnTo>
                  <a:lnTo>
                    <a:pt x="1147060" y="1083"/>
                  </a:lnTo>
                  <a:lnTo>
                    <a:pt x="1142735" y="200"/>
                  </a:lnTo>
                  <a:lnTo>
                    <a:pt x="11394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144462" y="4407167"/>
              <a:ext cx="107542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Retail Recreation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370" y="2906566"/>
              <a:ext cx="769345" cy="2170271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735705" y="4802111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35705" y="4012018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35705" y="3221925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819634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542353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53415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35705" y="4407064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180993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0371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03117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71172" y="3300935"/>
              <a:ext cx="1771827" cy="961655"/>
            </a:xfrm>
            <a:custGeom>
              <a:avLst/>
              <a:pathLst>
                <a:path w="1771827" h="961655">
                  <a:moveTo>
                    <a:pt x="0" y="291205"/>
                  </a:moveTo>
                  <a:lnTo>
                    <a:pt x="23313" y="316037"/>
                  </a:lnTo>
                  <a:lnTo>
                    <a:pt x="46627" y="316037"/>
                  </a:lnTo>
                  <a:lnTo>
                    <a:pt x="69940" y="320551"/>
                  </a:lnTo>
                  <a:lnTo>
                    <a:pt x="93254" y="325066"/>
                  </a:lnTo>
                  <a:lnTo>
                    <a:pt x="116567" y="311522"/>
                  </a:lnTo>
                  <a:lnTo>
                    <a:pt x="139881" y="309264"/>
                  </a:lnTo>
                  <a:lnTo>
                    <a:pt x="163194" y="304750"/>
                  </a:lnTo>
                  <a:lnTo>
                    <a:pt x="186508" y="295720"/>
                  </a:lnTo>
                  <a:lnTo>
                    <a:pt x="209821" y="277661"/>
                  </a:lnTo>
                  <a:lnTo>
                    <a:pt x="233135" y="232512"/>
                  </a:lnTo>
                  <a:lnTo>
                    <a:pt x="256448" y="218968"/>
                  </a:lnTo>
                  <a:lnTo>
                    <a:pt x="279762" y="200909"/>
                  </a:lnTo>
                  <a:lnTo>
                    <a:pt x="303075" y="178335"/>
                  </a:lnTo>
                  <a:lnTo>
                    <a:pt x="326389" y="173820"/>
                  </a:lnTo>
                  <a:lnTo>
                    <a:pt x="349702" y="112870"/>
                  </a:lnTo>
                  <a:lnTo>
                    <a:pt x="373016" y="92553"/>
                  </a:lnTo>
                  <a:lnTo>
                    <a:pt x="396329" y="97068"/>
                  </a:lnTo>
                  <a:lnTo>
                    <a:pt x="419643" y="81266"/>
                  </a:lnTo>
                  <a:lnTo>
                    <a:pt x="442956" y="81266"/>
                  </a:lnTo>
                  <a:lnTo>
                    <a:pt x="466270" y="85781"/>
                  </a:lnTo>
                  <a:lnTo>
                    <a:pt x="489583" y="90296"/>
                  </a:lnTo>
                  <a:lnTo>
                    <a:pt x="512897" y="24831"/>
                  </a:lnTo>
                  <a:lnTo>
                    <a:pt x="536210" y="0"/>
                  </a:lnTo>
                  <a:lnTo>
                    <a:pt x="559524" y="6772"/>
                  </a:lnTo>
                  <a:lnTo>
                    <a:pt x="582837" y="42890"/>
                  </a:lnTo>
                  <a:lnTo>
                    <a:pt x="606151" y="63207"/>
                  </a:lnTo>
                  <a:lnTo>
                    <a:pt x="629464" y="115127"/>
                  </a:lnTo>
                  <a:lnTo>
                    <a:pt x="652778" y="187364"/>
                  </a:lnTo>
                  <a:lnTo>
                    <a:pt x="676091" y="406333"/>
                  </a:lnTo>
                  <a:lnTo>
                    <a:pt x="699405" y="512431"/>
                  </a:lnTo>
                  <a:lnTo>
                    <a:pt x="722718" y="573381"/>
                  </a:lnTo>
                  <a:lnTo>
                    <a:pt x="746032" y="586926"/>
                  </a:lnTo>
                  <a:lnTo>
                    <a:pt x="769345" y="616272"/>
                  </a:lnTo>
                  <a:lnTo>
                    <a:pt x="792659" y="663677"/>
                  </a:lnTo>
                  <a:lnTo>
                    <a:pt x="815972" y="686251"/>
                  </a:lnTo>
                  <a:lnTo>
                    <a:pt x="839286" y="699796"/>
                  </a:lnTo>
                  <a:lnTo>
                    <a:pt x="862600" y="688509"/>
                  </a:lnTo>
                  <a:lnTo>
                    <a:pt x="885913" y="711083"/>
                  </a:lnTo>
                  <a:lnTo>
                    <a:pt x="909227" y="722370"/>
                  </a:lnTo>
                  <a:lnTo>
                    <a:pt x="932540" y="726885"/>
                  </a:lnTo>
                  <a:lnTo>
                    <a:pt x="955854" y="679479"/>
                  </a:lnTo>
                  <a:lnTo>
                    <a:pt x="979167" y="645618"/>
                  </a:lnTo>
                  <a:lnTo>
                    <a:pt x="1002481" y="611757"/>
                  </a:lnTo>
                  <a:lnTo>
                    <a:pt x="1025794" y="568866"/>
                  </a:lnTo>
                  <a:lnTo>
                    <a:pt x="1049108" y="467283"/>
                  </a:lnTo>
                  <a:lnTo>
                    <a:pt x="1072421" y="374729"/>
                  </a:lnTo>
                  <a:lnTo>
                    <a:pt x="1095735" y="426650"/>
                  </a:lnTo>
                  <a:lnTo>
                    <a:pt x="1119048" y="598213"/>
                  </a:lnTo>
                  <a:lnTo>
                    <a:pt x="1142362" y="616272"/>
                  </a:lnTo>
                  <a:lnTo>
                    <a:pt x="1165675" y="632074"/>
                  </a:lnTo>
                  <a:lnTo>
                    <a:pt x="1188989" y="670450"/>
                  </a:lnTo>
                  <a:lnTo>
                    <a:pt x="1212302" y="731400"/>
                  </a:lnTo>
                  <a:lnTo>
                    <a:pt x="1235616" y="853300"/>
                  </a:lnTo>
                  <a:lnTo>
                    <a:pt x="1258929" y="961655"/>
                  </a:lnTo>
                  <a:lnTo>
                    <a:pt x="1282243" y="805894"/>
                  </a:lnTo>
                  <a:lnTo>
                    <a:pt x="1305556" y="801379"/>
                  </a:lnTo>
                  <a:lnTo>
                    <a:pt x="1328870" y="812666"/>
                  </a:lnTo>
                  <a:lnTo>
                    <a:pt x="1352183" y="821696"/>
                  </a:lnTo>
                  <a:lnTo>
                    <a:pt x="1375497" y="855557"/>
                  </a:lnTo>
                  <a:lnTo>
                    <a:pt x="1398810" y="826211"/>
                  </a:lnTo>
                  <a:lnTo>
                    <a:pt x="1422124" y="672707"/>
                  </a:lnTo>
                  <a:lnTo>
                    <a:pt x="1445437" y="670450"/>
                  </a:lnTo>
                  <a:lnTo>
                    <a:pt x="1468751" y="665935"/>
                  </a:lnTo>
                  <a:lnTo>
                    <a:pt x="1492064" y="656905"/>
                  </a:lnTo>
                  <a:lnTo>
                    <a:pt x="1515378" y="636588"/>
                  </a:lnTo>
                  <a:lnTo>
                    <a:pt x="1538691" y="600470"/>
                  </a:lnTo>
                  <a:lnTo>
                    <a:pt x="1562005" y="584668"/>
                  </a:lnTo>
                  <a:lnTo>
                    <a:pt x="1585318" y="738172"/>
                  </a:lnTo>
                  <a:lnTo>
                    <a:pt x="1608632" y="715598"/>
                  </a:lnTo>
                  <a:lnTo>
                    <a:pt x="1631945" y="690766"/>
                  </a:lnTo>
                  <a:lnTo>
                    <a:pt x="1655259" y="661420"/>
                  </a:lnTo>
                  <a:lnTo>
                    <a:pt x="1678572" y="659163"/>
                  </a:lnTo>
                  <a:lnTo>
                    <a:pt x="1701886" y="659163"/>
                  </a:lnTo>
                  <a:lnTo>
                    <a:pt x="1725200" y="665935"/>
                  </a:lnTo>
                  <a:lnTo>
                    <a:pt x="1748513" y="487600"/>
                  </a:lnTo>
                  <a:lnTo>
                    <a:pt x="1771827" y="48082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71172" y="3005214"/>
              <a:ext cx="1771827" cy="1638877"/>
            </a:xfrm>
            <a:custGeom>
              <a:avLst/>
              <a:pathLst>
                <a:path w="1771827" h="1638877">
                  <a:moveTo>
                    <a:pt x="0" y="304750"/>
                  </a:moveTo>
                  <a:lnTo>
                    <a:pt x="23313" y="478570"/>
                  </a:lnTo>
                  <a:lnTo>
                    <a:pt x="46627" y="485342"/>
                  </a:lnTo>
                  <a:lnTo>
                    <a:pt x="69940" y="501144"/>
                  </a:lnTo>
                  <a:lnTo>
                    <a:pt x="93254" y="530490"/>
                  </a:lnTo>
                  <a:lnTo>
                    <a:pt x="116567" y="455996"/>
                  </a:lnTo>
                  <a:lnTo>
                    <a:pt x="139881" y="422135"/>
                  </a:lnTo>
                  <a:lnTo>
                    <a:pt x="163194" y="338611"/>
                  </a:lnTo>
                  <a:lnTo>
                    <a:pt x="186508" y="284433"/>
                  </a:lnTo>
                  <a:lnTo>
                    <a:pt x="209821" y="275403"/>
                  </a:lnTo>
                  <a:lnTo>
                    <a:pt x="233135" y="42890"/>
                  </a:lnTo>
                  <a:lnTo>
                    <a:pt x="256448" y="9029"/>
                  </a:lnTo>
                  <a:lnTo>
                    <a:pt x="279762" y="0"/>
                  </a:lnTo>
                  <a:lnTo>
                    <a:pt x="303075" y="2257"/>
                  </a:lnTo>
                  <a:lnTo>
                    <a:pt x="326389" y="200909"/>
                  </a:lnTo>
                  <a:lnTo>
                    <a:pt x="349702" y="151246"/>
                  </a:lnTo>
                  <a:lnTo>
                    <a:pt x="373016" y="108355"/>
                  </a:lnTo>
                  <a:lnTo>
                    <a:pt x="396329" y="286690"/>
                  </a:lnTo>
                  <a:lnTo>
                    <a:pt x="419643" y="203166"/>
                  </a:lnTo>
                  <a:lnTo>
                    <a:pt x="442956" y="164790"/>
                  </a:lnTo>
                  <a:lnTo>
                    <a:pt x="466270" y="255087"/>
                  </a:lnTo>
                  <a:lnTo>
                    <a:pt x="489583" y="320551"/>
                  </a:lnTo>
                  <a:lnTo>
                    <a:pt x="512897" y="465025"/>
                  </a:lnTo>
                  <a:lnTo>
                    <a:pt x="536210" y="505659"/>
                  </a:lnTo>
                  <a:lnTo>
                    <a:pt x="559524" y="505659"/>
                  </a:lnTo>
                  <a:lnTo>
                    <a:pt x="582837" y="708826"/>
                  </a:lnTo>
                  <a:lnTo>
                    <a:pt x="606151" y="921022"/>
                  </a:lnTo>
                  <a:lnTo>
                    <a:pt x="629464" y="1004546"/>
                  </a:lnTo>
                  <a:lnTo>
                    <a:pt x="652778" y="1058724"/>
                  </a:lnTo>
                  <a:lnTo>
                    <a:pt x="676091" y="1119674"/>
                  </a:lnTo>
                  <a:lnTo>
                    <a:pt x="699405" y="1223514"/>
                  </a:lnTo>
                  <a:lnTo>
                    <a:pt x="722718" y="1354444"/>
                  </a:lnTo>
                  <a:lnTo>
                    <a:pt x="746032" y="1356702"/>
                  </a:lnTo>
                  <a:lnTo>
                    <a:pt x="769345" y="1345414"/>
                  </a:lnTo>
                  <a:lnTo>
                    <a:pt x="792659" y="1372503"/>
                  </a:lnTo>
                  <a:lnTo>
                    <a:pt x="815972" y="1386048"/>
                  </a:lnTo>
                  <a:lnTo>
                    <a:pt x="839286" y="1435711"/>
                  </a:lnTo>
                  <a:lnTo>
                    <a:pt x="862600" y="1489889"/>
                  </a:lnTo>
                  <a:lnTo>
                    <a:pt x="885913" y="1557611"/>
                  </a:lnTo>
                  <a:lnTo>
                    <a:pt x="909227" y="1595987"/>
                  </a:lnTo>
                  <a:lnTo>
                    <a:pt x="932540" y="1634363"/>
                  </a:lnTo>
                  <a:lnTo>
                    <a:pt x="955854" y="1614046"/>
                  </a:lnTo>
                  <a:lnTo>
                    <a:pt x="979167" y="1589215"/>
                  </a:lnTo>
                  <a:lnTo>
                    <a:pt x="1002481" y="1571155"/>
                  </a:lnTo>
                  <a:lnTo>
                    <a:pt x="1025794" y="1562126"/>
                  </a:lnTo>
                  <a:lnTo>
                    <a:pt x="1049108" y="1546324"/>
                  </a:lnTo>
                  <a:lnTo>
                    <a:pt x="1072421" y="1530522"/>
                  </a:lnTo>
                  <a:lnTo>
                    <a:pt x="1095735" y="1555353"/>
                  </a:lnTo>
                  <a:lnTo>
                    <a:pt x="1119048" y="1600502"/>
                  </a:lnTo>
                  <a:lnTo>
                    <a:pt x="1142362" y="1629848"/>
                  </a:lnTo>
                  <a:lnTo>
                    <a:pt x="1165675" y="1634363"/>
                  </a:lnTo>
                  <a:lnTo>
                    <a:pt x="1188989" y="1625333"/>
                  </a:lnTo>
                  <a:lnTo>
                    <a:pt x="1212302" y="1618561"/>
                  </a:lnTo>
                  <a:lnTo>
                    <a:pt x="1235616" y="1638877"/>
                  </a:lnTo>
                  <a:lnTo>
                    <a:pt x="1258929" y="1632105"/>
                  </a:lnTo>
                  <a:lnTo>
                    <a:pt x="1282243" y="1577927"/>
                  </a:lnTo>
                  <a:lnTo>
                    <a:pt x="1305556" y="1535037"/>
                  </a:lnTo>
                  <a:lnTo>
                    <a:pt x="1328870" y="1505690"/>
                  </a:lnTo>
                  <a:lnTo>
                    <a:pt x="1352183" y="1476344"/>
                  </a:lnTo>
                  <a:lnTo>
                    <a:pt x="1375497" y="1458285"/>
                  </a:lnTo>
                  <a:lnTo>
                    <a:pt x="1398810" y="1410879"/>
                  </a:lnTo>
                  <a:lnTo>
                    <a:pt x="1422124" y="1334127"/>
                  </a:lnTo>
                  <a:lnTo>
                    <a:pt x="1445437" y="1295752"/>
                  </a:lnTo>
                  <a:lnTo>
                    <a:pt x="1468751" y="1275435"/>
                  </a:lnTo>
                  <a:lnTo>
                    <a:pt x="1492064" y="1275435"/>
                  </a:lnTo>
                  <a:lnTo>
                    <a:pt x="1515378" y="1250603"/>
                  </a:lnTo>
                  <a:lnTo>
                    <a:pt x="1538691" y="1232544"/>
                  </a:lnTo>
                  <a:lnTo>
                    <a:pt x="1562005" y="1241574"/>
                  </a:lnTo>
                  <a:lnTo>
                    <a:pt x="1585318" y="1293494"/>
                  </a:lnTo>
                  <a:lnTo>
                    <a:pt x="1608632" y="1268663"/>
                  </a:lnTo>
                  <a:lnTo>
                    <a:pt x="1631945" y="1191911"/>
                  </a:lnTo>
                  <a:lnTo>
                    <a:pt x="1655259" y="1108387"/>
                  </a:lnTo>
                  <a:lnTo>
                    <a:pt x="1678572" y="1072268"/>
                  </a:lnTo>
                  <a:lnTo>
                    <a:pt x="1701886" y="1013576"/>
                  </a:lnTo>
                  <a:lnTo>
                    <a:pt x="1725200" y="988744"/>
                  </a:lnTo>
                  <a:lnTo>
                    <a:pt x="1748513" y="878131"/>
                  </a:lnTo>
                  <a:lnTo>
                    <a:pt x="1771827" y="81040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971172" y="3129372"/>
              <a:ext cx="1771827" cy="494372"/>
            </a:xfrm>
            <a:custGeom>
              <a:avLst/>
              <a:pathLst>
                <a:path w="1771827" h="494372">
                  <a:moveTo>
                    <a:pt x="0" y="494372"/>
                  </a:moveTo>
                  <a:lnTo>
                    <a:pt x="23313" y="485342"/>
                  </a:lnTo>
                  <a:lnTo>
                    <a:pt x="46627" y="485342"/>
                  </a:lnTo>
                  <a:lnTo>
                    <a:pt x="69940" y="483085"/>
                  </a:lnTo>
                  <a:lnTo>
                    <a:pt x="93254" y="480827"/>
                  </a:lnTo>
                  <a:lnTo>
                    <a:pt x="116567" y="485342"/>
                  </a:lnTo>
                  <a:lnTo>
                    <a:pt x="139881" y="487600"/>
                  </a:lnTo>
                  <a:lnTo>
                    <a:pt x="163194" y="489857"/>
                  </a:lnTo>
                  <a:lnTo>
                    <a:pt x="186508" y="492114"/>
                  </a:lnTo>
                  <a:lnTo>
                    <a:pt x="209821" y="494372"/>
                  </a:lnTo>
                  <a:lnTo>
                    <a:pt x="233135" y="467283"/>
                  </a:lnTo>
                  <a:lnTo>
                    <a:pt x="256448" y="469540"/>
                  </a:lnTo>
                  <a:lnTo>
                    <a:pt x="279762" y="469540"/>
                  </a:lnTo>
                  <a:lnTo>
                    <a:pt x="303075" y="467283"/>
                  </a:lnTo>
                  <a:lnTo>
                    <a:pt x="326389" y="458253"/>
                  </a:lnTo>
                  <a:lnTo>
                    <a:pt x="349702" y="458253"/>
                  </a:lnTo>
                  <a:lnTo>
                    <a:pt x="373016" y="453738"/>
                  </a:lnTo>
                  <a:lnTo>
                    <a:pt x="396329" y="471798"/>
                  </a:lnTo>
                  <a:lnTo>
                    <a:pt x="419643" y="453738"/>
                  </a:lnTo>
                  <a:lnTo>
                    <a:pt x="442956" y="440194"/>
                  </a:lnTo>
                  <a:lnTo>
                    <a:pt x="466270" y="426650"/>
                  </a:lnTo>
                  <a:lnTo>
                    <a:pt x="489583" y="413105"/>
                  </a:lnTo>
                  <a:lnTo>
                    <a:pt x="512897" y="399561"/>
                  </a:lnTo>
                  <a:lnTo>
                    <a:pt x="536210" y="367957"/>
                  </a:lnTo>
                  <a:lnTo>
                    <a:pt x="559524" y="340868"/>
                  </a:lnTo>
                  <a:lnTo>
                    <a:pt x="582837" y="309264"/>
                  </a:lnTo>
                  <a:lnTo>
                    <a:pt x="606151" y="261859"/>
                  </a:lnTo>
                  <a:lnTo>
                    <a:pt x="629464" y="209938"/>
                  </a:lnTo>
                  <a:lnTo>
                    <a:pt x="652778" y="185107"/>
                  </a:lnTo>
                  <a:lnTo>
                    <a:pt x="676091" y="162533"/>
                  </a:lnTo>
                  <a:lnTo>
                    <a:pt x="699405" y="135444"/>
                  </a:lnTo>
                  <a:lnTo>
                    <a:pt x="722718" y="110612"/>
                  </a:lnTo>
                  <a:lnTo>
                    <a:pt x="746032" y="97068"/>
                  </a:lnTo>
                  <a:lnTo>
                    <a:pt x="769345" y="90296"/>
                  </a:lnTo>
                  <a:lnTo>
                    <a:pt x="792659" y="81266"/>
                  </a:lnTo>
                  <a:lnTo>
                    <a:pt x="815972" y="79009"/>
                  </a:lnTo>
                  <a:lnTo>
                    <a:pt x="839286" y="76751"/>
                  </a:lnTo>
                  <a:lnTo>
                    <a:pt x="862600" y="69979"/>
                  </a:lnTo>
                  <a:lnTo>
                    <a:pt x="885913" y="63207"/>
                  </a:lnTo>
                  <a:lnTo>
                    <a:pt x="909227" y="56435"/>
                  </a:lnTo>
                  <a:lnTo>
                    <a:pt x="932540" y="51920"/>
                  </a:lnTo>
                  <a:lnTo>
                    <a:pt x="955854" y="54177"/>
                  </a:lnTo>
                  <a:lnTo>
                    <a:pt x="979167" y="56435"/>
                  </a:lnTo>
                  <a:lnTo>
                    <a:pt x="1002481" y="58692"/>
                  </a:lnTo>
                  <a:lnTo>
                    <a:pt x="1025794" y="58692"/>
                  </a:lnTo>
                  <a:lnTo>
                    <a:pt x="1049108" y="63207"/>
                  </a:lnTo>
                  <a:lnTo>
                    <a:pt x="1072421" y="67722"/>
                  </a:lnTo>
                  <a:lnTo>
                    <a:pt x="1095735" y="49662"/>
                  </a:lnTo>
                  <a:lnTo>
                    <a:pt x="1119048" y="29346"/>
                  </a:lnTo>
                  <a:lnTo>
                    <a:pt x="1142362" y="24831"/>
                  </a:lnTo>
                  <a:lnTo>
                    <a:pt x="1165675" y="24831"/>
                  </a:lnTo>
                  <a:lnTo>
                    <a:pt x="1188989" y="20316"/>
                  </a:lnTo>
                  <a:lnTo>
                    <a:pt x="1212302" y="13544"/>
                  </a:lnTo>
                  <a:lnTo>
                    <a:pt x="1235616" y="0"/>
                  </a:lnTo>
                  <a:lnTo>
                    <a:pt x="1258929" y="2257"/>
                  </a:lnTo>
                  <a:lnTo>
                    <a:pt x="1282243" y="24831"/>
                  </a:lnTo>
                  <a:lnTo>
                    <a:pt x="1305556" y="31603"/>
                  </a:lnTo>
                  <a:lnTo>
                    <a:pt x="1328870" y="36118"/>
                  </a:lnTo>
                  <a:lnTo>
                    <a:pt x="1352183" y="49662"/>
                  </a:lnTo>
                  <a:lnTo>
                    <a:pt x="1375497" y="60950"/>
                  </a:lnTo>
                  <a:lnTo>
                    <a:pt x="1398810" y="81266"/>
                  </a:lnTo>
                  <a:lnTo>
                    <a:pt x="1422124" y="108355"/>
                  </a:lnTo>
                  <a:lnTo>
                    <a:pt x="1445437" y="117385"/>
                  </a:lnTo>
                  <a:lnTo>
                    <a:pt x="1468751" y="121900"/>
                  </a:lnTo>
                  <a:lnTo>
                    <a:pt x="1492064" y="121900"/>
                  </a:lnTo>
                  <a:lnTo>
                    <a:pt x="1515378" y="128672"/>
                  </a:lnTo>
                  <a:lnTo>
                    <a:pt x="1538691" y="133187"/>
                  </a:lnTo>
                  <a:lnTo>
                    <a:pt x="1562005" y="126414"/>
                  </a:lnTo>
                  <a:lnTo>
                    <a:pt x="1585318" y="92553"/>
                  </a:lnTo>
                  <a:lnTo>
                    <a:pt x="1608632" y="99325"/>
                  </a:lnTo>
                  <a:lnTo>
                    <a:pt x="1631945" y="106098"/>
                  </a:lnTo>
                  <a:lnTo>
                    <a:pt x="1655259" y="115127"/>
                  </a:lnTo>
                  <a:lnTo>
                    <a:pt x="1678572" y="121900"/>
                  </a:lnTo>
                  <a:lnTo>
                    <a:pt x="1701886" y="133187"/>
                  </a:lnTo>
                  <a:lnTo>
                    <a:pt x="1725200" y="151246"/>
                  </a:lnTo>
                  <a:lnTo>
                    <a:pt x="1748513" y="200909"/>
                  </a:lnTo>
                  <a:lnTo>
                    <a:pt x="1771827" y="21445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971172" y="3492814"/>
              <a:ext cx="1771827" cy="1485374"/>
            </a:xfrm>
            <a:custGeom>
              <a:avLst/>
              <a:pathLst>
                <a:path w="1771827" h="1485374">
                  <a:moveTo>
                    <a:pt x="0" y="67722"/>
                  </a:moveTo>
                  <a:lnTo>
                    <a:pt x="23313" y="101583"/>
                  </a:lnTo>
                  <a:lnTo>
                    <a:pt x="46627" y="103840"/>
                  </a:lnTo>
                  <a:lnTo>
                    <a:pt x="69940" y="110612"/>
                  </a:lnTo>
                  <a:lnTo>
                    <a:pt x="93254" y="110612"/>
                  </a:lnTo>
                  <a:lnTo>
                    <a:pt x="116567" y="94811"/>
                  </a:lnTo>
                  <a:lnTo>
                    <a:pt x="139881" y="92553"/>
                  </a:lnTo>
                  <a:lnTo>
                    <a:pt x="163194" y="88038"/>
                  </a:lnTo>
                  <a:lnTo>
                    <a:pt x="186508" y="83524"/>
                  </a:lnTo>
                  <a:lnTo>
                    <a:pt x="209821" y="67722"/>
                  </a:lnTo>
                  <a:lnTo>
                    <a:pt x="233135" y="0"/>
                  </a:lnTo>
                  <a:lnTo>
                    <a:pt x="256448" y="4514"/>
                  </a:lnTo>
                  <a:lnTo>
                    <a:pt x="279762" y="4514"/>
                  </a:lnTo>
                  <a:lnTo>
                    <a:pt x="303075" y="11287"/>
                  </a:lnTo>
                  <a:lnTo>
                    <a:pt x="326389" y="38375"/>
                  </a:lnTo>
                  <a:lnTo>
                    <a:pt x="349702" y="31603"/>
                  </a:lnTo>
                  <a:lnTo>
                    <a:pt x="373016" y="33861"/>
                  </a:lnTo>
                  <a:lnTo>
                    <a:pt x="396329" y="99325"/>
                  </a:lnTo>
                  <a:lnTo>
                    <a:pt x="419643" y="101583"/>
                  </a:lnTo>
                  <a:lnTo>
                    <a:pt x="442956" y="117385"/>
                  </a:lnTo>
                  <a:lnTo>
                    <a:pt x="466270" y="167048"/>
                  </a:lnTo>
                  <a:lnTo>
                    <a:pt x="489583" y="218968"/>
                  </a:lnTo>
                  <a:lnTo>
                    <a:pt x="512897" y="302492"/>
                  </a:lnTo>
                  <a:lnTo>
                    <a:pt x="536210" y="395046"/>
                  </a:lnTo>
                  <a:lnTo>
                    <a:pt x="559524" y="487600"/>
                  </a:lnTo>
                  <a:lnTo>
                    <a:pt x="582837" y="607242"/>
                  </a:lnTo>
                  <a:lnTo>
                    <a:pt x="606151" y="731400"/>
                  </a:lnTo>
                  <a:lnTo>
                    <a:pt x="629464" y="823953"/>
                  </a:lnTo>
                  <a:lnTo>
                    <a:pt x="652778" y="916507"/>
                  </a:lnTo>
                  <a:lnTo>
                    <a:pt x="676091" y="1020348"/>
                  </a:lnTo>
                  <a:lnTo>
                    <a:pt x="699405" y="1081298"/>
                  </a:lnTo>
                  <a:lnTo>
                    <a:pt x="722718" y="1128703"/>
                  </a:lnTo>
                  <a:lnTo>
                    <a:pt x="746032" y="1146763"/>
                  </a:lnTo>
                  <a:lnTo>
                    <a:pt x="769345" y="1158050"/>
                  </a:lnTo>
                  <a:lnTo>
                    <a:pt x="792659" y="1187396"/>
                  </a:lnTo>
                  <a:lnTo>
                    <a:pt x="815972" y="1200940"/>
                  </a:lnTo>
                  <a:lnTo>
                    <a:pt x="839286" y="1216742"/>
                  </a:lnTo>
                  <a:lnTo>
                    <a:pt x="862600" y="1230287"/>
                  </a:lnTo>
                  <a:lnTo>
                    <a:pt x="885913" y="1257376"/>
                  </a:lnTo>
                  <a:lnTo>
                    <a:pt x="909227" y="1298009"/>
                  </a:lnTo>
                  <a:lnTo>
                    <a:pt x="932540" y="1336385"/>
                  </a:lnTo>
                  <a:lnTo>
                    <a:pt x="955854" y="1345414"/>
                  </a:lnTo>
                  <a:lnTo>
                    <a:pt x="979167" y="1354444"/>
                  </a:lnTo>
                  <a:lnTo>
                    <a:pt x="1002481" y="1356702"/>
                  </a:lnTo>
                  <a:lnTo>
                    <a:pt x="1025794" y="1374761"/>
                  </a:lnTo>
                  <a:lnTo>
                    <a:pt x="1049108" y="1374761"/>
                  </a:lnTo>
                  <a:lnTo>
                    <a:pt x="1072421" y="1354444"/>
                  </a:lnTo>
                  <a:lnTo>
                    <a:pt x="1095735" y="1372503"/>
                  </a:lnTo>
                  <a:lnTo>
                    <a:pt x="1119048" y="1410879"/>
                  </a:lnTo>
                  <a:lnTo>
                    <a:pt x="1142362" y="1424424"/>
                  </a:lnTo>
                  <a:lnTo>
                    <a:pt x="1165675" y="1426681"/>
                  </a:lnTo>
                  <a:lnTo>
                    <a:pt x="1188989" y="1433453"/>
                  </a:lnTo>
                  <a:lnTo>
                    <a:pt x="1212302" y="1444740"/>
                  </a:lnTo>
                  <a:lnTo>
                    <a:pt x="1235616" y="1471829"/>
                  </a:lnTo>
                  <a:lnTo>
                    <a:pt x="1258929" y="1485374"/>
                  </a:lnTo>
                  <a:lnTo>
                    <a:pt x="1282243" y="1437968"/>
                  </a:lnTo>
                  <a:lnTo>
                    <a:pt x="1305556" y="1415394"/>
                  </a:lnTo>
                  <a:lnTo>
                    <a:pt x="1328870" y="1406364"/>
                  </a:lnTo>
                  <a:lnTo>
                    <a:pt x="1352183" y="1383790"/>
                  </a:lnTo>
                  <a:lnTo>
                    <a:pt x="1375497" y="1365731"/>
                  </a:lnTo>
                  <a:lnTo>
                    <a:pt x="1398810" y="1334127"/>
                  </a:lnTo>
                  <a:lnTo>
                    <a:pt x="1422124" y="1273177"/>
                  </a:lnTo>
                  <a:lnTo>
                    <a:pt x="1445437" y="1255118"/>
                  </a:lnTo>
                  <a:lnTo>
                    <a:pt x="1468751" y="1239316"/>
                  </a:lnTo>
                  <a:lnTo>
                    <a:pt x="1492064" y="1232544"/>
                  </a:lnTo>
                  <a:lnTo>
                    <a:pt x="1515378" y="1207713"/>
                  </a:lnTo>
                  <a:lnTo>
                    <a:pt x="1538691" y="1187396"/>
                  </a:lnTo>
                  <a:lnTo>
                    <a:pt x="1562005" y="1182881"/>
                  </a:lnTo>
                  <a:lnTo>
                    <a:pt x="1585318" y="1239316"/>
                  </a:lnTo>
                  <a:lnTo>
                    <a:pt x="1608632" y="1216742"/>
                  </a:lnTo>
                  <a:lnTo>
                    <a:pt x="1631945" y="1187396"/>
                  </a:lnTo>
                  <a:lnTo>
                    <a:pt x="1655259" y="1155792"/>
                  </a:lnTo>
                  <a:lnTo>
                    <a:pt x="1678572" y="1137733"/>
                  </a:lnTo>
                  <a:lnTo>
                    <a:pt x="1701886" y="1115159"/>
                  </a:lnTo>
                  <a:lnTo>
                    <a:pt x="1725200" y="1088070"/>
                  </a:lnTo>
                  <a:lnTo>
                    <a:pt x="1748513" y="993259"/>
                  </a:lnTo>
                  <a:lnTo>
                    <a:pt x="1771827" y="96617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971172" y="3569566"/>
              <a:ext cx="1771827" cy="1115159"/>
            </a:xfrm>
            <a:custGeom>
              <a:avLst/>
              <a:pathLst>
                <a:path w="1771827" h="1115159">
                  <a:moveTo>
                    <a:pt x="0" y="0"/>
                  </a:moveTo>
                  <a:lnTo>
                    <a:pt x="23313" y="38375"/>
                  </a:lnTo>
                  <a:lnTo>
                    <a:pt x="46627" y="40633"/>
                  </a:lnTo>
                  <a:lnTo>
                    <a:pt x="69940" y="47405"/>
                  </a:lnTo>
                  <a:lnTo>
                    <a:pt x="93254" y="54177"/>
                  </a:lnTo>
                  <a:lnTo>
                    <a:pt x="116567" y="45148"/>
                  </a:lnTo>
                  <a:lnTo>
                    <a:pt x="139881" y="38375"/>
                  </a:lnTo>
                  <a:lnTo>
                    <a:pt x="163194" y="27088"/>
                  </a:lnTo>
                  <a:lnTo>
                    <a:pt x="186508" y="20316"/>
                  </a:lnTo>
                  <a:lnTo>
                    <a:pt x="209821" y="13544"/>
                  </a:lnTo>
                  <a:lnTo>
                    <a:pt x="233135" y="20316"/>
                  </a:lnTo>
                  <a:lnTo>
                    <a:pt x="256448" y="13544"/>
                  </a:lnTo>
                  <a:lnTo>
                    <a:pt x="279762" y="9029"/>
                  </a:lnTo>
                  <a:lnTo>
                    <a:pt x="303075" y="15801"/>
                  </a:lnTo>
                  <a:lnTo>
                    <a:pt x="326389" y="51920"/>
                  </a:lnTo>
                  <a:lnTo>
                    <a:pt x="349702" y="45148"/>
                  </a:lnTo>
                  <a:lnTo>
                    <a:pt x="373016" y="49662"/>
                  </a:lnTo>
                  <a:lnTo>
                    <a:pt x="396329" y="51920"/>
                  </a:lnTo>
                  <a:lnTo>
                    <a:pt x="419643" y="72237"/>
                  </a:lnTo>
                  <a:lnTo>
                    <a:pt x="442956" y="99325"/>
                  </a:lnTo>
                  <a:lnTo>
                    <a:pt x="466270" y="130929"/>
                  </a:lnTo>
                  <a:lnTo>
                    <a:pt x="489583" y="176077"/>
                  </a:lnTo>
                  <a:lnTo>
                    <a:pt x="512897" y="223483"/>
                  </a:lnTo>
                  <a:lnTo>
                    <a:pt x="536210" y="291205"/>
                  </a:lnTo>
                  <a:lnTo>
                    <a:pt x="559524" y="347640"/>
                  </a:lnTo>
                  <a:lnTo>
                    <a:pt x="582837" y="428907"/>
                  </a:lnTo>
                  <a:lnTo>
                    <a:pt x="606151" y="523718"/>
                  </a:lnTo>
                  <a:lnTo>
                    <a:pt x="629464" y="614014"/>
                  </a:lnTo>
                  <a:lnTo>
                    <a:pt x="652778" y="690766"/>
                  </a:lnTo>
                  <a:lnTo>
                    <a:pt x="676091" y="769776"/>
                  </a:lnTo>
                  <a:lnTo>
                    <a:pt x="699405" y="828468"/>
                  </a:lnTo>
                  <a:lnTo>
                    <a:pt x="722718" y="875874"/>
                  </a:lnTo>
                  <a:lnTo>
                    <a:pt x="746032" y="896190"/>
                  </a:lnTo>
                  <a:lnTo>
                    <a:pt x="769345" y="907477"/>
                  </a:lnTo>
                  <a:lnTo>
                    <a:pt x="792659" y="930051"/>
                  </a:lnTo>
                  <a:lnTo>
                    <a:pt x="815972" y="939081"/>
                  </a:lnTo>
                  <a:lnTo>
                    <a:pt x="839286" y="966170"/>
                  </a:lnTo>
                  <a:lnTo>
                    <a:pt x="862600" y="979714"/>
                  </a:lnTo>
                  <a:lnTo>
                    <a:pt x="885913" y="1000031"/>
                  </a:lnTo>
                  <a:lnTo>
                    <a:pt x="909227" y="1015833"/>
                  </a:lnTo>
                  <a:lnTo>
                    <a:pt x="932540" y="1029377"/>
                  </a:lnTo>
                  <a:lnTo>
                    <a:pt x="955854" y="1018090"/>
                  </a:lnTo>
                  <a:lnTo>
                    <a:pt x="979167" y="1000031"/>
                  </a:lnTo>
                  <a:lnTo>
                    <a:pt x="1002481" y="984229"/>
                  </a:lnTo>
                  <a:lnTo>
                    <a:pt x="1025794" y="975200"/>
                  </a:lnTo>
                  <a:lnTo>
                    <a:pt x="1049108" y="954883"/>
                  </a:lnTo>
                  <a:lnTo>
                    <a:pt x="1072421" y="930051"/>
                  </a:lnTo>
                  <a:lnTo>
                    <a:pt x="1095735" y="957140"/>
                  </a:lnTo>
                  <a:lnTo>
                    <a:pt x="1119048" y="1013576"/>
                  </a:lnTo>
                  <a:lnTo>
                    <a:pt x="1142362" y="1033892"/>
                  </a:lnTo>
                  <a:lnTo>
                    <a:pt x="1165675" y="1036150"/>
                  </a:lnTo>
                  <a:lnTo>
                    <a:pt x="1188989" y="1045179"/>
                  </a:lnTo>
                  <a:lnTo>
                    <a:pt x="1212302" y="1058724"/>
                  </a:lnTo>
                  <a:lnTo>
                    <a:pt x="1235616" y="1099357"/>
                  </a:lnTo>
                  <a:lnTo>
                    <a:pt x="1258929" y="1115159"/>
                  </a:lnTo>
                  <a:lnTo>
                    <a:pt x="1282243" y="1058724"/>
                  </a:lnTo>
                  <a:lnTo>
                    <a:pt x="1305556" y="1036150"/>
                  </a:lnTo>
                  <a:lnTo>
                    <a:pt x="1328870" y="1020348"/>
                  </a:lnTo>
                  <a:lnTo>
                    <a:pt x="1352183" y="1002289"/>
                  </a:lnTo>
                  <a:lnTo>
                    <a:pt x="1375497" y="988744"/>
                  </a:lnTo>
                  <a:lnTo>
                    <a:pt x="1398810" y="952626"/>
                  </a:lnTo>
                  <a:lnTo>
                    <a:pt x="1422124" y="882646"/>
                  </a:lnTo>
                  <a:lnTo>
                    <a:pt x="1445437" y="860072"/>
                  </a:lnTo>
                  <a:lnTo>
                    <a:pt x="1468751" y="846527"/>
                  </a:lnTo>
                  <a:lnTo>
                    <a:pt x="1492064" y="842013"/>
                  </a:lnTo>
                  <a:lnTo>
                    <a:pt x="1515378" y="823953"/>
                  </a:lnTo>
                  <a:lnTo>
                    <a:pt x="1538691" y="810409"/>
                  </a:lnTo>
                  <a:lnTo>
                    <a:pt x="1562005" y="814924"/>
                  </a:lnTo>
                  <a:lnTo>
                    <a:pt x="1585318" y="871359"/>
                  </a:lnTo>
                  <a:lnTo>
                    <a:pt x="1608632" y="860072"/>
                  </a:lnTo>
                  <a:lnTo>
                    <a:pt x="1631945" y="835240"/>
                  </a:lnTo>
                  <a:lnTo>
                    <a:pt x="1655259" y="799122"/>
                  </a:lnTo>
                  <a:lnTo>
                    <a:pt x="1678572" y="785577"/>
                  </a:lnTo>
                  <a:lnTo>
                    <a:pt x="1701886" y="767518"/>
                  </a:lnTo>
                  <a:lnTo>
                    <a:pt x="1725200" y="742687"/>
                  </a:lnTo>
                  <a:lnTo>
                    <a:pt x="1748513" y="656905"/>
                  </a:lnTo>
                  <a:lnTo>
                    <a:pt x="1771827" y="62981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71172" y="3596655"/>
              <a:ext cx="1771827" cy="1158050"/>
            </a:xfrm>
            <a:custGeom>
              <a:avLst/>
              <a:pathLst>
                <a:path w="1771827" h="1158050">
                  <a:moveTo>
                    <a:pt x="0" y="0"/>
                  </a:moveTo>
                  <a:lnTo>
                    <a:pt x="23313" y="2257"/>
                  </a:lnTo>
                  <a:lnTo>
                    <a:pt x="46627" y="2257"/>
                  </a:lnTo>
                  <a:lnTo>
                    <a:pt x="69940" y="6772"/>
                  </a:lnTo>
                  <a:lnTo>
                    <a:pt x="93254" y="11287"/>
                  </a:lnTo>
                  <a:lnTo>
                    <a:pt x="116567" y="9029"/>
                  </a:lnTo>
                  <a:lnTo>
                    <a:pt x="139881" y="9029"/>
                  </a:lnTo>
                  <a:lnTo>
                    <a:pt x="163194" y="9029"/>
                  </a:lnTo>
                  <a:lnTo>
                    <a:pt x="186508" y="6772"/>
                  </a:lnTo>
                  <a:lnTo>
                    <a:pt x="209821" y="9029"/>
                  </a:lnTo>
                  <a:lnTo>
                    <a:pt x="233135" y="160275"/>
                  </a:lnTo>
                  <a:lnTo>
                    <a:pt x="256448" y="151246"/>
                  </a:lnTo>
                  <a:lnTo>
                    <a:pt x="279762" y="148988"/>
                  </a:lnTo>
                  <a:lnTo>
                    <a:pt x="303075" y="148988"/>
                  </a:lnTo>
                  <a:lnTo>
                    <a:pt x="326389" y="151246"/>
                  </a:lnTo>
                  <a:lnTo>
                    <a:pt x="349702" y="139959"/>
                  </a:lnTo>
                  <a:lnTo>
                    <a:pt x="373016" y="139959"/>
                  </a:lnTo>
                  <a:lnTo>
                    <a:pt x="396329" y="20316"/>
                  </a:lnTo>
                  <a:lnTo>
                    <a:pt x="419643" y="106098"/>
                  </a:lnTo>
                  <a:lnTo>
                    <a:pt x="442956" y="155761"/>
                  </a:lnTo>
                  <a:lnTo>
                    <a:pt x="466270" y="164790"/>
                  </a:lnTo>
                  <a:lnTo>
                    <a:pt x="489583" y="227998"/>
                  </a:lnTo>
                  <a:lnTo>
                    <a:pt x="512897" y="257344"/>
                  </a:lnTo>
                  <a:lnTo>
                    <a:pt x="536210" y="331838"/>
                  </a:lnTo>
                  <a:lnTo>
                    <a:pt x="559524" y="381501"/>
                  </a:lnTo>
                  <a:lnTo>
                    <a:pt x="582837" y="395046"/>
                  </a:lnTo>
                  <a:lnTo>
                    <a:pt x="606151" y="462768"/>
                  </a:lnTo>
                  <a:lnTo>
                    <a:pt x="629464" y="573381"/>
                  </a:lnTo>
                  <a:lnTo>
                    <a:pt x="652778" y="641103"/>
                  </a:lnTo>
                  <a:lnTo>
                    <a:pt x="676091" y="717855"/>
                  </a:lnTo>
                  <a:lnTo>
                    <a:pt x="699405" y="767518"/>
                  </a:lnTo>
                  <a:lnTo>
                    <a:pt x="722718" y="808151"/>
                  </a:lnTo>
                  <a:lnTo>
                    <a:pt x="746032" y="842013"/>
                  </a:lnTo>
                  <a:lnTo>
                    <a:pt x="769345" y="857814"/>
                  </a:lnTo>
                  <a:lnTo>
                    <a:pt x="792659" y="873616"/>
                  </a:lnTo>
                  <a:lnTo>
                    <a:pt x="815972" y="882646"/>
                  </a:lnTo>
                  <a:lnTo>
                    <a:pt x="839286" y="893933"/>
                  </a:lnTo>
                  <a:lnTo>
                    <a:pt x="862600" y="902963"/>
                  </a:lnTo>
                  <a:lnTo>
                    <a:pt x="885913" y="914250"/>
                  </a:lnTo>
                  <a:lnTo>
                    <a:pt x="909227" y="923279"/>
                  </a:lnTo>
                  <a:lnTo>
                    <a:pt x="932540" y="932309"/>
                  </a:lnTo>
                  <a:lnTo>
                    <a:pt x="955854" y="934566"/>
                  </a:lnTo>
                  <a:lnTo>
                    <a:pt x="979167" y="930051"/>
                  </a:lnTo>
                  <a:lnTo>
                    <a:pt x="1002481" y="921022"/>
                  </a:lnTo>
                  <a:lnTo>
                    <a:pt x="1025794" y="923279"/>
                  </a:lnTo>
                  <a:lnTo>
                    <a:pt x="1049108" y="923279"/>
                  </a:lnTo>
                  <a:lnTo>
                    <a:pt x="1072421" y="927794"/>
                  </a:lnTo>
                  <a:lnTo>
                    <a:pt x="1095735" y="979714"/>
                  </a:lnTo>
                  <a:lnTo>
                    <a:pt x="1119048" y="1051951"/>
                  </a:lnTo>
                  <a:lnTo>
                    <a:pt x="1142362" y="1065496"/>
                  </a:lnTo>
                  <a:lnTo>
                    <a:pt x="1165675" y="1072268"/>
                  </a:lnTo>
                  <a:lnTo>
                    <a:pt x="1188989" y="1090327"/>
                  </a:lnTo>
                  <a:lnTo>
                    <a:pt x="1212302" y="1108387"/>
                  </a:lnTo>
                  <a:lnTo>
                    <a:pt x="1235616" y="1144505"/>
                  </a:lnTo>
                  <a:lnTo>
                    <a:pt x="1258929" y="1158050"/>
                  </a:lnTo>
                  <a:lnTo>
                    <a:pt x="1282243" y="1085813"/>
                  </a:lnTo>
                  <a:lnTo>
                    <a:pt x="1305556" y="1060981"/>
                  </a:lnTo>
                  <a:lnTo>
                    <a:pt x="1328870" y="1038407"/>
                  </a:lnTo>
                  <a:lnTo>
                    <a:pt x="1352183" y="1006803"/>
                  </a:lnTo>
                  <a:lnTo>
                    <a:pt x="1375497" y="972942"/>
                  </a:lnTo>
                  <a:lnTo>
                    <a:pt x="1398810" y="914250"/>
                  </a:lnTo>
                  <a:lnTo>
                    <a:pt x="1422124" y="826211"/>
                  </a:lnTo>
                  <a:lnTo>
                    <a:pt x="1445437" y="803637"/>
                  </a:lnTo>
                  <a:lnTo>
                    <a:pt x="1468751" y="792350"/>
                  </a:lnTo>
                  <a:lnTo>
                    <a:pt x="1492064" y="783320"/>
                  </a:lnTo>
                  <a:lnTo>
                    <a:pt x="1515378" y="769776"/>
                  </a:lnTo>
                  <a:lnTo>
                    <a:pt x="1538691" y="758488"/>
                  </a:lnTo>
                  <a:lnTo>
                    <a:pt x="1562005" y="781063"/>
                  </a:lnTo>
                  <a:lnTo>
                    <a:pt x="1585318" y="864587"/>
                  </a:lnTo>
                  <a:lnTo>
                    <a:pt x="1608632" y="855557"/>
                  </a:lnTo>
                  <a:lnTo>
                    <a:pt x="1631945" y="839755"/>
                  </a:lnTo>
                  <a:lnTo>
                    <a:pt x="1655259" y="821696"/>
                  </a:lnTo>
                  <a:lnTo>
                    <a:pt x="1678572" y="803637"/>
                  </a:lnTo>
                  <a:lnTo>
                    <a:pt x="1701886" y="783320"/>
                  </a:lnTo>
                  <a:lnTo>
                    <a:pt x="1725200" y="729142"/>
                  </a:lnTo>
                  <a:lnTo>
                    <a:pt x="1748513" y="611757"/>
                  </a:lnTo>
                  <a:lnTo>
                    <a:pt x="1771827" y="58692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71172" y="3569566"/>
              <a:ext cx="1771827" cy="1115159"/>
            </a:xfrm>
            <a:custGeom>
              <a:avLst/>
              <a:pathLst>
                <a:path w="1771827" h="1115159">
                  <a:moveTo>
                    <a:pt x="0" y="0"/>
                  </a:moveTo>
                  <a:lnTo>
                    <a:pt x="23313" y="38375"/>
                  </a:lnTo>
                  <a:lnTo>
                    <a:pt x="46627" y="40633"/>
                  </a:lnTo>
                  <a:lnTo>
                    <a:pt x="69940" y="47405"/>
                  </a:lnTo>
                  <a:lnTo>
                    <a:pt x="93254" y="54177"/>
                  </a:lnTo>
                  <a:lnTo>
                    <a:pt x="116567" y="45148"/>
                  </a:lnTo>
                  <a:lnTo>
                    <a:pt x="139881" y="38375"/>
                  </a:lnTo>
                  <a:lnTo>
                    <a:pt x="163194" y="27088"/>
                  </a:lnTo>
                  <a:lnTo>
                    <a:pt x="186508" y="20316"/>
                  </a:lnTo>
                  <a:lnTo>
                    <a:pt x="209821" y="13544"/>
                  </a:lnTo>
                  <a:lnTo>
                    <a:pt x="233135" y="20316"/>
                  </a:lnTo>
                  <a:lnTo>
                    <a:pt x="256448" y="13544"/>
                  </a:lnTo>
                  <a:lnTo>
                    <a:pt x="279762" y="9029"/>
                  </a:lnTo>
                  <a:lnTo>
                    <a:pt x="303075" y="15801"/>
                  </a:lnTo>
                  <a:lnTo>
                    <a:pt x="326389" y="51920"/>
                  </a:lnTo>
                  <a:lnTo>
                    <a:pt x="349702" y="45148"/>
                  </a:lnTo>
                  <a:lnTo>
                    <a:pt x="373016" y="49662"/>
                  </a:lnTo>
                  <a:lnTo>
                    <a:pt x="396329" y="51920"/>
                  </a:lnTo>
                  <a:lnTo>
                    <a:pt x="419643" y="72237"/>
                  </a:lnTo>
                  <a:lnTo>
                    <a:pt x="442956" y="99325"/>
                  </a:lnTo>
                  <a:lnTo>
                    <a:pt x="466270" y="130929"/>
                  </a:lnTo>
                  <a:lnTo>
                    <a:pt x="489583" y="176077"/>
                  </a:lnTo>
                  <a:lnTo>
                    <a:pt x="512897" y="223483"/>
                  </a:lnTo>
                  <a:lnTo>
                    <a:pt x="536210" y="291205"/>
                  </a:lnTo>
                  <a:lnTo>
                    <a:pt x="559524" y="347640"/>
                  </a:lnTo>
                  <a:lnTo>
                    <a:pt x="582837" y="428907"/>
                  </a:lnTo>
                  <a:lnTo>
                    <a:pt x="606151" y="523718"/>
                  </a:lnTo>
                  <a:lnTo>
                    <a:pt x="629464" y="614014"/>
                  </a:lnTo>
                  <a:lnTo>
                    <a:pt x="652778" y="690766"/>
                  </a:lnTo>
                  <a:lnTo>
                    <a:pt x="676091" y="769776"/>
                  </a:lnTo>
                  <a:lnTo>
                    <a:pt x="699405" y="828468"/>
                  </a:lnTo>
                  <a:lnTo>
                    <a:pt x="722718" y="875874"/>
                  </a:lnTo>
                  <a:lnTo>
                    <a:pt x="746032" y="896190"/>
                  </a:lnTo>
                  <a:lnTo>
                    <a:pt x="769345" y="907477"/>
                  </a:lnTo>
                  <a:lnTo>
                    <a:pt x="792659" y="930051"/>
                  </a:lnTo>
                  <a:lnTo>
                    <a:pt x="815972" y="939081"/>
                  </a:lnTo>
                  <a:lnTo>
                    <a:pt x="839286" y="966170"/>
                  </a:lnTo>
                  <a:lnTo>
                    <a:pt x="862600" y="979714"/>
                  </a:lnTo>
                  <a:lnTo>
                    <a:pt x="885913" y="1000031"/>
                  </a:lnTo>
                  <a:lnTo>
                    <a:pt x="909227" y="1015833"/>
                  </a:lnTo>
                  <a:lnTo>
                    <a:pt x="932540" y="1029377"/>
                  </a:lnTo>
                  <a:lnTo>
                    <a:pt x="955854" y="1018090"/>
                  </a:lnTo>
                  <a:lnTo>
                    <a:pt x="979167" y="1000031"/>
                  </a:lnTo>
                  <a:lnTo>
                    <a:pt x="1002481" y="984229"/>
                  </a:lnTo>
                  <a:lnTo>
                    <a:pt x="1025794" y="975200"/>
                  </a:lnTo>
                  <a:lnTo>
                    <a:pt x="1049108" y="954883"/>
                  </a:lnTo>
                  <a:lnTo>
                    <a:pt x="1072421" y="930051"/>
                  </a:lnTo>
                  <a:lnTo>
                    <a:pt x="1095735" y="957140"/>
                  </a:lnTo>
                  <a:lnTo>
                    <a:pt x="1119048" y="1013576"/>
                  </a:lnTo>
                  <a:lnTo>
                    <a:pt x="1142362" y="1033892"/>
                  </a:lnTo>
                  <a:lnTo>
                    <a:pt x="1165675" y="1036150"/>
                  </a:lnTo>
                  <a:lnTo>
                    <a:pt x="1188989" y="1045179"/>
                  </a:lnTo>
                  <a:lnTo>
                    <a:pt x="1212302" y="1058724"/>
                  </a:lnTo>
                  <a:lnTo>
                    <a:pt x="1235616" y="1099357"/>
                  </a:lnTo>
                  <a:lnTo>
                    <a:pt x="1258929" y="1115159"/>
                  </a:lnTo>
                  <a:lnTo>
                    <a:pt x="1282243" y="1058724"/>
                  </a:lnTo>
                  <a:lnTo>
                    <a:pt x="1305556" y="1036150"/>
                  </a:lnTo>
                  <a:lnTo>
                    <a:pt x="1328870" y="1020348"/>
                  </a:lnTo>
                  <a:lnTo>
                    <a:pt x="1352183" y="1002289"/>
                  </a:lnTo>
                  <a:lnTo>
                    <a:pt x="1375497" y="988744"/>
                  </a:lnTo>
                  <a:lnTo>
                    <a:pt x="1398810" y="952626"/>
                  </a:lnTo>
                  <a:lnTo>
                    <a:pt x="1422124" y="882646"/>
                  </a:lnTo>
                  <a:lnTo>
                    <a:pt x="1445437" y="860072"/>
                  </a:lnTo>
                  <a:lnTo>
                    <a:pt x="1468751" y="846527"/>
                  </a:lnTo>
                  <a:lnTo>
                    <a:pt x="1492064" y="842013"/>
                  </a:lnTo>
                  <a:lnTo>
                    <a:pt x="1515378" y="823953"/>
                  </a:lnTo>
                  <a:lnTo>
                    <a:pt x="1538691" y="810409"/>
                  </a:lnTo>
                  <a:lnTo>
                    <a:pt x="1562005" y="814924"/>
                  </a:lnTo>
                  <a:lnTo>
                    <a:pt x="1585318" y="871359"/>
                  </a:lnTo>
                  <a:lnTo>
                    <a:pt x="1608632" y="860072"/>
                  </a:lnTo>
                  <a:lnTo>
                    <a:pt x="1631945" y="835240"/>
                  </a:lnTo>
                  <a:lnTo>
                    <a:pt x="1655259" y="799122"/>
                  </a:lnTo>
                  <a:lnTo>
                    <a:pt x="1678572" y="785577"/>
                  </a:lnTo>
                  <a:lnTo>
                    <a:pt x="1701886" y="767518"/>
                  </a:lnTo>
                  <a:lnTo>
                    <a:pt x="1725200" y="742687"/>
                  </a:lnTo>
                  <a:lnTo>
                    <a:pt x="1748513" y="656905"/>
                  </a:lnTo>
                  <a:lnTo>
                    <a:pt x="1771827" y="629816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971172" y="3596655"/>
              <a:ext cx="1771827" cy="1158050"/>
            </a:xfrm>
            <a:custGeom>
              <a:avLst/>
              <a:pathLst>
                <a:path w="1771827" h="1158050">
                  <a:moveTo>
                    <a:pt x="0" y="0"/>
                  </a:moveTo>
                  <a:lnTo>
                    <a:pt x="23313" y="2257"/>
                  </a:lnTo>
                  <a:lnTo>
                    <a:pt x="46627" y="2257"/>
                  </a:lnTo>
                  <a:lnTo>
                    <a:pt x="69940" y="6772"/>
                  </a:lnTo>
                  <a:lnTo>
                    <a:pt x="93254" y="11287"/>
                  </a:lnTo>
                  <a:lnTo>
                    <a:pt x="116567" y="9029"/>
                  </a:lnTo>
                  <a:lnTo>
                    <a:pt x="139881" y="9029"/>
                  </a:lnTo>
                  <a:lnTo>
                    <a:pt x="163194" y="9029"/>
                  </a:lnTo>
                  <a:lnTo>
                    <a:pt x="186508" y="6772"/>
                  </a:lnTo>
                  <a:lnTo>
                    <a:pt x="209821" y="9029"/>
                  </a:lnTo>
                  <a:lnTo>
                    <a:pt x="233135" y="160275"/>
                  </a:lnTo>
                  <a:lnTo>
                    <a:pt x="256448" y="151246"/>
                  </a:lnTo>
                  <a:lnTo>
                    <a:pt x="279762" y="148988"/>
                  </a:lnTo>
                  <a:lnTo>
                    <a:pt x="303075" y="148988"/>
                  </a:lnTo>
                  <a:lnTo>
                    <a:pt x="326389" y="151246"/>
                  </a:lnTo>
                  <a:lnTo>
                    <a:pt x="349702" y="139959"/>
                  </a:lnTo>
                  <a:lnTo>
                    <a:pt x="373016" y="139959"/>
                  </a:lnTo>
                  <a:lnTo>
                    <a:pt x="396329" y="20316"/>
                  </a:lnTo>
                  <a:lnTo>
                    <a:pt x="419643" y="106098"/>
                  </a:lnTo>
                  <a:lnTo>
                    <a:pt x="442956" y="155761"/>
                  </a:lnTo>
                  <a:lnTo>
                    <a:pt x="466270" y="164790"/>
                  </a:lnTo>
                  <a:lnTo>
                    <a:pt x="489583" y="227998"/>
                  </a:lnTo>
                  <a:lnTo>
                    <a:pt x="512897" y="257344"/>
                  </a:lnTo>
                  <a:lnTo>
                    <a:pt x="536210" y="331838"/>
                  </a:lnTo>
                  <a:lnTo>
                    <a:pt x="559524" y="381501"/>
                  </a:lnTo>
                  <a:lnTo>
                    <a:pt x="582837" y="395046"/>
                  </a:lnTo>
                  <a:lnTo>
                    <a:pt x="606151" y="462768"/>
                  </a:lnTo>
                  <a:lnTo>
                    <a:pt x="629464" y="573381"/>
                  </a:lnTo>
                  <a:lnTo>
                    <a:pt x="652778" y="641103"/>
                  </a:lnTo>
                  <a:lnTo>
                    <a:pt x="676091" y="717855"/>
                  </a:lnTo>
                  <a:lnTo>
                    <a:pt x="699405" y="767518"/>
                  </a:lnTo>
                  <a:lnTo>
                    <a:pt x="722718" y="808151"/>
                  </a:lnTo>
                  <a:lnTo>
                    <a:pt x="746032" y="842013"/>
                  </a:lnTo>
                  <a:lnTo>
                    <a:pt x="769345" y="857814"/>
                  </a:lnTo>
                  <a:lnTo>
                    <a:pt x="792659" y="873616"/>
                  </a:lnTo>
                  <a:lnTo>
                    <a:pt x="815972" y="882646"/>
                  </a:lnTo>
                  <a:lnTo>
                    <a:pt x="839286" y="893933"/>
                  </a:lnTo>
                  <a:lnTo>
                    <a:pt x="862600" y="902963"/>
                  </a:lnTo>
                  <a:lnTo>
                    <a:pt x="885913" y="914250"/>
                  </a:lnTo>
                  <a:lnTo>
                    <a:pt x="909227" y="923279"/>
                  </a:lnTo>
                  <a:lnTo>
                    <a:pt x="932540" y="932309"/>
                  </a:lnTo>
                  <a:lnTo>
                    <a:pt x="955854" y="934566"/>
                  </a:lnTo>
                  <a:lnTo>
                    <a:pt x="979167" y="930051"/>
                  </a:lnTo>
                  <a:lnTo>
                    <a:pt x="1002481" y="921022"/>
                  </a:lnTo>
                  <a:lnTo>
                    <a:pt x="1025794" y="923279"/>
                  </a:lnTo>
                  <a:lnTo>
                    <a:pt x="1049108" y="923279"/>
                  </a:lnTo>
                  <a:lnTo>
                    <a:pt x="1072421" y="927794"/>
                  </a:lnTo>
                  <a:lnTo>
                    <a:pt x="1095735" y="979714"/>
                  </a:lnTo>
                  <a:lnTo>
                    <a:pt x="1119048" y="1051951"/>
                  </a:lnTo>
                  <a:lnTo>
                    <a:pt x="1142362" y="1065496"/>
                  </a:lnTo>
                  <a:lnTo>
                    <a:pt x="1165675" y="1072268"/>
                  </a:lnTo>
                  <a:lnTo>
                    <a:pt x="1188989" y="1090327"/>
                  </a:lnTo>
                  <a:lnTo>
                    <a:pt x="1212302" y="1108387"/>
                  </a:lnTo>
                  <a:lnTo>
                    <a:pt x="1235616" y="1144505"/>
                  </a:lnTo>
                  <a:lnTo>
                    <a:pt x="1258929" y="1158050"/>
                  </a:lnTo>
                  <a:lnTo>
                    <a:pt x="1282243" y="1085813"/>
                  </a:lnTo>
                  <a:lnTo>
                    <a:pt x="1305556" y="1060981"/>
                  </a:lnTo>
                  <a:lnTo>
                    <a:pt x="1328870" y="1038407"/>
                  </a:lnTo>
                  <a:lnTo>
                    <a:pt x="1352183" y="1006803"/>
                  </a:lnTo>
                  <a:lnTo>
                    <a:pt x="1375497" y="972942"/>
                  </a:lnTo>
                  <a:lnTo>
                    <a:pt x="1398810" y="914250"/>
                  </a:lnTo>
                  <a:lnTo>
                    <a:pt x="1422124" y="826211"/>
                  </a:lnTo>
                  <a:lnTo>
                    <a:pt x="1445437" y="803637"/>
                  </a:lnTo>
                  <a:lnTo>
                    <a:pt x="1468751" y="792350"/>
                  </a:lnTo>
                  <a:lnTo>
                    <a:pt x="1492064" y="783320"/>
                  </a:lnTo>
                  <a:lnTo>
                    <a:pt x="1515378" y="769776"/>
                  </a:lnTo>
                  <a:lnTo>
                    <a:pt x="1538691" y="758488"/>
                  </a:lnTo>
                  <a:lnTo>
                    <a:pt x="1562005" y="781063"/>
                  </a:lnTo>
                  <a:lnTo>
                    <a:pt x="1585318" y="864587"/>
                  </a:lnTo>
                  <a:lnTo>
                    <a:pt x="1608632" y="855557"/>
                  </a:lnTo>
                  <a:lnTo>
                    <a:pt x="1631945" y="839755"/>
                  </a:lnTo>
                  <a:lnTo>
                    <a:pt x="1655259" y="821696"/>
                  </a:lnTo>
                  <a:lnTo>
                    <a:pt x="1678572" y="803637"/>
                  </a:lnTo>
                  <a:lnTo>
                    <a:pt x="1701886" y="783320"/>
                  </a:lnTo>
                  <a:lnTo>
                    <a:pt x="1725200" y="729142"/>
                  </a:lnTo>
                  <a:lnTo>
                    <a:pt x="1748513" y="611757"/>
                  </a:lnTo>
                  <a:lnTo>
                    <a:pt x="1771827" y="586926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632941" y="4230516"/>
              <a:ext cx="1065473" cy="191800"/>
            </a:xfrm>
            <a:custGeom>
              <a:avLst/>
              <a:pathLst>
                <a:path w="1065473" h="191800">
                  <a:moveTo>
                    <a:pt x="27432" y="191800"/>
                  </a:moveTo>
                  <a:lnTo>
                    <a:pt x="1038041" y="191800"/>
                  </a:lnTo>
                  <a:lnTo>
                    <a:pt x="1036936" y="191778"/>
                  </a:lnTo>
                  <a:lnTo>
                    <a:pt x="1041347" y="191600"/>
                  </a:lnTo>
                  <a:lnTo>
                    <a:pt x="1045673" y="190717"/>
                  </a:lnTo>
                  <a:lnTo>
                    <a:pt x="1049800" y="189152"/>
                  </a:lnTo>
                  <a:lnTo>
                    <a:pt x="1053624" y="186944"/>
                  </a:lnTo>
                  <a:lnTo>
                    <a:pt x="1057043" y="184152"/>
                  </a:lnTo>
                  <a:lnTo>
                    <a:pt x="1059971" y="180848"/>
                  </a:lnTo>
                  <a:lnTo>
                    <a:pt x="1062330" y="177117"/>
                  </a:lnTo>
                  <a:lnTo>
                    <a:pt x="1064061" y="173055"/>
                  </a:lnTo>
                  <a:lnTo>
                    <a:pt x="1065117" y="168769"/>
                  </a:lnTo>
                  <a:lnTo>
                    <a:pt x="1065473" y="164368"/>
                  </a:lnTo>
                  <a:lnTo>
                    <a:pt x="1065473" y="27432"/>
                  </a:lnTo>
                  <a:lnTo>
                    <a:pt x="1065117" y="23031"/>
                  </a:lnTo>
                  <a:lnTo>
                    <a:pt x="1064061" y="18745"/>
                  </a:lnTo>
                  <a:lnTo>
                    <a:pt x="1062330" y="14683"/>
                  </a:lnTo>
                  <a:lnTo>
                    <a:pt x="1059971" y="10952"/>
                  </a:lnTo>
                  <a:lnTo>
                    <a:pt x="1057043" y="7647"/>
                  </a:lnTo>
                  <a:lnTo>
                    <a:pt x="1053624" y="4855"/>
                  </a:lnTo>
                  <a:lnTo>
                    <a:pt x="1049800" y="2648"/>
                  </a:lnTo>
                  <a:lnTo>
                    <a:pt x="1045673" y="1083"/>
                  </a:lnTo>
                  <a:lnTo>
                    <a:pt x="1041347" y="200"/>
                  </a:lnTo>
                  <a:lnTo>
                    <a:pt x="10380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4678661" y="4272813"/>
              <a:ext cx="97403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Transit Stations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4969051" y="3946330"/>
              <a:ext cx="823813" cy="191800"/>
            </a:xfrm>
            <a:custGeom>
              <a:avLst/>
              <a:pathLst>
                <a:path w="823813" h="191800">
                  <a:moveTo>
                    <a:pt x="27431" y="191800"/>
                  </a:moveTo>
                  <a:lnTo>
                    <a:pt x="796381" y="191800"/>
                  </a:lnTo>
                  <a:lnTo>
                    <a:pt x="795276" y="191778"/>
                  </a:lnTo>
                  <a:lnTo>
                    <a:pt x="799687" y="191600"/>
                  </a:lnTo>
                  <a:lnTo>
                    <a:pt x="804013" y="190717"/>
                  </a:lnTo>
                  <a:lnTo>
                    <a:pt x="808141" y="189152"/>
                  </a:lnTo>
                  <a:lnTo>
                    <a:pt x="811964" y="186944"/>
                  </a:lnTo>
                  <a:lnTo>
                    <a:pt x="815383" y="184152"/>
                  </a:lnTo>
                  <a:lnTo>
                    <a:pt x="818311" y="180848"/>
                  </a:lnTo>
                  <a:lnTo>
                    <a:pt x="820670" y="177117"/>
                  </a:lnTo>
                  <a:lnTo>
                    <a:pt x="822401" y="173055"/>
                  </a:lnTo>
                  <a:lnTo>
                    <a:pt x="823457" y="168769"/>
                  </a:lnTo>
                  <a:lnTo>
                    <a:pt x="823813" y="164368"/>
                  </a:lnTo>
                  <a:lnTo>
                    <a:pt x="823813" y="27431"/>
                  </a:lnTo>
                  <a:lnTo>
                    <a:pt x="823457" y="23031"/>
                  </a:lnTo>
                  <a:lnTo>
                    <a:pt x="822401" y="18745"/>
                  </a:lnTo>
                  <a:lnTo>
                    <a:pt x="820670" y="14683"/>
                  </a:lnTo>
                  <a:lnTo>
                    <a:pt x="818311" y="10952"/>
                  </a:lnTo>
                  <a:lnTo>
                    <a:pt x="815383" y="7647"/>
                  </a:lnTo>
                  <a:lnTo>
                    <a:pt x="811964" y="4855"/>
                  </a:lnTo>
                  <a:lnTo>
                    <a:pt x="808141" y="2648"/>
                  </a:lnTo>
                  <a:lnTo>
                    <a:pt x="804013" y="1083"/>
                  </a:lnTo>
                  <a:lnTo>
                    <a:pt x="799687" y="200"/>
                  </a:lnTo>
                  <a:lnTo>
                    <a:pt x="79638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014771" y="3964187"/>
              <a:ext cx="73237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Workplaces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54009" y="2906566"/>
              <a:ext cx="769345" cy="2170271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04344" y="4802111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04344" y="4012018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04344" y="3221925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88273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1099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22054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04344" y="4407064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64963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7235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071756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9810" y="3300935"/>
              <a:ext cx="1771827" cy="961655"/>
            </a:xfrm>
            <a:custGeom>
              <a:avLst/>
              <a:pathLst>
                <a:path w="1771827" h="961655">
                  <a:moveTo>
                    <a:pt x="0" y="291205"/>
                  </a:moveTo>
                  <a:lnTo>
                    <a:pt x="23313" y="316037"/>
                  </a:lnTo>
                  <a:lnTo>
                    <a:pt x="46627" y="316037"/>
                  </a:lnTo>
                  <a:lnTo>
                    <a:pt x="69940" y="320551"/>
                  </a:lnTo>
                  <a:lnTo>
                    <a:pt x="93254" y="325066"/>
                  </a:lnTo>
                  <a:lnTo>
                    <a:pt x="116567" y="311522"/>
                  </a:lnTo>
                  <a:lnTo>
                    <a:pt x="139881" y="309264"/>
                  </a:lnTo>
                  <a:lnTo>
                    <a:pt x="163194" y="304750"/>
                  </a:lnTo>
                  <a:lnTo>
                    <a:pt x="186508" y="295720"/>
                  </a:lnTo>
                  <a:lnTo>
                    <a:pt x="209821" y="277661"/>
                  </a:lnTo>
                  <a:lnTo>
                    <a:pt x="233135" y="232512"/>
                  </a:lnTo>
                  <a:lnTo>
                    <a:pt x="256448" y="218968"/>
                  </a:lnTo>
                  <a:lnTo>
                    <a:pt x="279762" y="200909"/>
                  </a:lnTo>
                  <a:lnTo>
                    <a:pt x="303075" y="178335"/>
                  </a:lnTo>
                  <a:lnTo>
                    <a:pt x="326389" y="173820"/>
                  </a:lnTo>
                  <a:lnTo>
                    <a:pt x="349702" y="112870"/>
                  </a:lnTo>
                  <a:lnTo>
                    <a:pt x="373016" y="92553"/>
                  </a:lnTo>
                  <a:lnTo>
                    <a:pt x="396329" y="97068"/>
                  </a:lnTo>
                  <a:lnTo>
                    <a:pt x="419643" y="81266"/>
                  </a:lnTo>
                  <a:lnTo>
                    <a:pt x="442956" y="81266"/>
                  </a:lnTo>
                  <a:lnTo>
                    <a:pt x="466270" y="85781"/>
                  </a:lnTo>
                  <a:lnTo>
                    <a:pt x="489583" y="90296"/>
                  </a:lnTo>
                  <a:lnTo>
                    <a:pt x="512897" y="24831"/>
                  </a:lnTo>
                  <a:lnTo>
                    <a:pt x="536210" y="0"/>
                  </a:lnTo>
                  <a:lnTo>
                    <a:pt x="559524" y="6772"/>
                  </a:lnTo>
                  <a:lnTo>
                    <a:pt x="582837" y="42890"/>
                  </a:lnTo>
                  <a:lnTo>
                    <a:pt x="606151" y="63207"/>
                  </a:lnTo>
                  <a:lnTo>
                    <a:pt x="629464" y="115127"/>
                  </a:lnTo>
                  <a:lnTo>
                    <a:pt x="652778" y="187364"/>
                  </a:lnTo>
                  <a:lnTo>
                    <a:pt x="676091" y="406333"/>
                  </a:lnTo>
                  <a:lnTo>
                    <a:pt x="699405" y="512431"/>
                  </a:lnTo>
                  <a:lnTo>
                    <a:pt x="722718" y="573381"/>
                  </a:lnTo>
                  <a:lnTo>
                    <a:pt x="746032" y="586926"/>
                  </a:lnTo>
                  <a:lnTo>
                    <a:pt x="769345" y="616272"/>
                  </a:lnTo>
                  <a:lnTo>
                    <a:pt x="792659" y="663677"/>
                  </a:lnTo>
                  <a:lnTo>
                    <a:pt x="815972" y="686251"/>
                  </a:lnTo>
                  <a:lnTo>
                    <a:pt x="839286" y="699796"/>
                  </a:lnTo>
                  <a:lnTo>
                    <a:pt x="862600" y="688509"/>
                  </a:lnTo>
                  <a:lnTo>
                    <a:pt x="885913" y="711083"/>
                  </a:lnTo>
                  <a:lnTo>
                    <a:pt x="909227" y="722370"/>
                  </a:lnTo>
                  <a:lnTo>
                    <a:pt x="932540" y="726885"/>
                  </a:lnTo>
                  <a:lnTo>
                    <a:pt x="955854" y="679479"/>
                  </a:lnTo>
                  <a:lnTo>
                    <a:pt x="979167" y="645618"/>
                  </a:lnTo>
                  <a:lnTo>
                    <a:pt x="1002481" y="611757"/>
                  </a:lnTo>
                  <a:lnTo>
                    <a:pt x="1025794" y="568866"/>
                  </a:lnTo>
                  <a:lnTo>
                    <a:pt x="1049108" y="467283"/>
                  </a:lnTo>
                  <a:lnTo>
                    <a:pt x="1072421" y="374729"/>
                  </a:lnTo>
                  <a:lnTo>
                    <a:pt x="1095735" y="426650"/>
                  </a:lnTo>
                  <a:lnTo>
                    <a:pt x="1119048" y="598213"/>
                  </a:lnTo>
                  <a:lnTo>
                    <a:pt x="1142362" y="616272"/>
                  </a:lnTo>
                  <a:lnTo>
                    <a:pt x="1165675" y="632074"/>
                  </a:lnTo>
                  <a:lnTo>
                    <a:pt x="1188989" y="670450"/>
                  </a:lnTo>
                  <a:lnTo>
                    <a:pt x="1212302" y="731400"/>
                  </a:lnTo>
                  <a:lnTo>
                    <a:pt x="1235616" y="853300"/>
                  </a:lnTo>
                  <a:lnTo>
                    <a:pt x="1258929" y="961655"/>
                  </a:lnTo>
                  <a:lnTo>
                    <a:pt x="1282243" y="805894"/>
                  </a:lnTo>
                  <a:lnTo>
                    <a:pt x="1305556" y="801379"/>
                  </a:lnTo>
                  <a:lnTo>
                    <a:pt x="1328870" y="812666"/>
                  </a:lnTo>
                  <a:lnTo>
                    <a:pt x="1352183" y="821696"/>
                  </a:lnTo>
                  <a:lnTo>
                    <a:pt x="1375497" y="855557"/>
                  </a:lnTo>
                  <a:lnTo>
                    <a:pt x="1398810" y="826211"/>
                  </a:lnTo>
                  <a:lnTo>
                    <a:pt x="1422124" y="672707"/>
                  </a:lnTo>
                  <a:lnTo>
                    <a:pt x="1445437" y="670450"/>
                  </a:lnTo>
                  <a:lnTo>
                    <a:pt x="1468751" y="665935"/>
                  </a:lnTo>
                  <a:lnTo>
                    <a:pt x="1492064" y="656905"/>
                  </a:lnTo>
                  <a:lnTo>
                    <a:pt x="1515378" y="636588"/>
                  </a:lnTo>
                  <a:lnTo>
                    <a:pt x="1538691" y="600470"/>
                  </a:lnTo>
                  <a:lnTo>
                    <a:pt x="1562005" y="584668"/>
                  </a:lnTo>
                  <a:lnTo>
                    <a:pt x="1585318" y="738172"/>
                  </a:lnTo>
                  <a:lnTo>
                    <a:pt x="1608632" y="715598"/>
                  </a:lnTo>
                  <a:lnTo>
                    <a:pt x="1631945" y="690766"/>
                  </a:lnTo>
                  <a:lnTo>
                    <a:pt x="1655259" y="661420"/>
                  </a:lnTo>
                  <a:lnTo>
                    <a:pt x="1678572" y="659163"/>
                  </a:lnTo>
                  <a:lnTo>
                    <a:pt x="1701886" y="659163"/>
                  </a:lnTo>
                  <a:lnTo>
                    <a:pt x="1725200" y="665935"/>
                  </a:lnTo>
                  <a:lnTo>
                    <a:pt x="1748513" y="487600"/>
                  </a:lnTo>
                  <a:lnTo>
                    <a:pt x="1771827" y="48082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39810" y="3005214"/>
              <a:ext cx="1771827" cy="1638877"/>
            </a:xfrm>
            <a:custGeom>
              <a:avLst/>
              <a:pathLst>
                <a:path w="1771827" h="1638877">
                  <a:moveTo>
                    <a:pt x="0" y="304750"/>
                  </a:moveTo>
                  <a:lnTo>
                    <a:pt x="23313" y="478570"/>
                  </a:lnTo>
                  <a:lnTo>
                    <a:pt x="46627" y="485342"/>
                  </a:lnTo>
                  <a:lnTo>
                    <a:pt x="69940" y="501144"/>
                  </a:lnTo>
                  <a:lnTo>
                    <a:pt x="93254" y="530490"/>
                  </a:lnTo>
                  <a:lnTo>
                    <a:pt x="116567" y="455996"/>
                  </a:lnTo>
                  <a:lnTo>
                    <a:pt x="139881" y="422135"/>
                  </a:lnTo>
                  <a:lnTo>
                    <a:pt x="163194" y="338611"/>
                  </a:lnTo>
                  <a:lnTo>
                    <a:pt x="186508" y="284433"/>
                  </a:lnTo>
                  <a:lnTo>
                    <a:pt x="209821" y="275403"/>
                  </a:lnTo>
                  <a:lnTo>
                    <a:pt x="233135" y="42890"/>
                  </a:lnTo>
                  <a:lnTo>
                    <a:pt x="256448" y="9029"/>
                  </a:lnTo>
                  <a:lnTo>
                    <a:pt x="279762" y="0"/>
                  </a:lnTo>
                  <a:lnTo>
                    <a:pt x="303075" y="2257"/>
                  </a:lnTo>
                  <a:lnTo>
                    <a:pt x="326389" y="200909"/>
                  </a:lnTo>
                  <a:lnTo>
                    <a:pt x="349702" y="151246"/>
                  </a:lnTo>
                  <a:lnTo>
                    <a:pt x="373016" y="108355"/>
                  </a:lnTo>
                  <a:lnTo>
                    <a:pt x="396329" y="286690"/>
                  </a:lnTo>
                  <a:lnTo>
                    <a:pt x="419643" y="203166"/>
                  </a:lnTo>
                  <a:lnTo>
                    <a:pt x="442956" y="164790"/>
                  </a:lnTo>
                  <a:lnTo>
                    <a:pt x="466270" y="255087"/>
                  </a:lnTo>
                  <a:lnTo>
                    <a:pt x="489583" y="320551"/>
                  </a:lnTo>
                  <a:lnTo>
                    <a:pt x="512897" y="465025"/>
                  </a:lnTo>
                  <a:lnTo>
                    <a:pt x="536210" y="505659"/>
                  </a:lnTo>
                  <a:lnTo>
                    <a:pt x="559524" y="505659"/>
                  </a:lnTo>
                  <a:lnTo>
                    <a:pt x="582837" y="708826"/>
                  </a:lnTo>
                  <a:lnTo>
                    <a:pt x="606151" y="921022"/>
                  </a:lnTo>
                  <a:lnTo>
                    <a:pt x="629464" y="1004546"/>
                  </a:lnTo>
                  <a:lnTo>
                    <a:pt x="652778" y="1058724"/>
                  </a:lnTo>
                  <a:lnTo>
                    <a:pt x="676091" y="1119674"/>
                  </a:lnTo>
                  <a:lnTo>
                    <a:pt x="699405" y="1223514"/>
                  </a:lnTo>
                  <a:lnTo>
                    <a:pt x="722718" y="1354444"/>
                  </a:lnTo>
                  <a:lnTo>
                    <a:pt x="746032" y="1356702"/>
                  </a:lnTo>
                  <a:lnTo>
                    <a:pt x="769345" y="1345414"/>
                  </a:lnTo>
                  <a:lnTo>
                    <a:pt x="792659" y="1372503"/>
                  </a:lnTo>
                  <a:lnTo>
                    <a:pt x="815972" y="1386048"/>
                  </a:lnTo>
                  <a:lnTo>
                    <a:pt x="839286" y="1435711"/>
                  </a:lnTo>
                  <a:lnTo>
                    <a:pt x="862600" y="1489889"/>
                  </a:lnTo>
                  <a:lnTo>
                    <a:pt x="885913" y="1557611"/>
                  </a:lnTo>
                  <a:lnTo>
                    <a:pt x="909227" y="1595987"/>
                  </a:lnTo>
                  <a:lnTo>
                    <a:pt x="932540" y="1634363"/>
                  </a:lnTo>
                  <a:lnTo>
                    <a:pt x="955854" y="1614046"/>
                  </a:lnTo>
                  <a:lnTo>
                    <a:pt x="979167" y="1589215"/>
                  </a:lnTo>
                  <a:lnTo>
                    <a:pt x="1002481" y="1571155"/>
                  </a:lnTo>
                  <a:lnTo>
                    <a:pt x="1025794" y="1562126"/>
                  </a:lnTo>
                  <a:lnTo>
                    <a:pt x="1049108" y="1546324"/>
                  </a:lnTo>
                  <a:lnTo>
                    <a:pt x="1072421" y="1530522"/>
                  </a:lnTo>
                  <a:lnTo>
                    <a:pt x="1095735" y="1555353"/>
                  </a:lnTo>
                  <a:lnTo>
                    <a:pt x="1119048" y="1600502"/>
                  </a:lnTo>
                  <a:lnTo>
                    <a:pt x="1142362" y="1629848"/>
                  </a:lnTo>
                  <a:lnTo>
                    <a:pt x="1165675" y="1634363"/>
                  </a:lnTo>
                  <a:lnTo>
                    <a:pt x="1188989" y="1625333"/>
                  </a:lnTo>
                  <a:lnTo>
                    <a:pt x="1212302" y="1618561"/>
                  </a:lnTo>
                  <a:lnTo>
                    <a:pt x="1235616" y="1638877"/>
                  </a:lnTo>
                  <a:lnTo>
                    <a:pt x="1258929" y="1632105"/>
                  </a:lnTo>
                  <a:lnTo>
                    <a:pt x="1282243" y="1577927"/>
                  </a:lnTo>
                  <a:lnTo>
                    <a:pt x="1305556" y="1535037"/>
                  </a:lnTo>
                  <a:lnTo>
                    <a:pt x="1328870" y="1505690"/>
                  </a:lnTo>
                  <a:lnTo>
                    <a:pt x="1352183" y="1476344"/>
                  </a:lnTo>
                  <a:lnTo>
                    <a:pt x="1375497" y="1458285"/>
                  </a:lnTo>
                  <a:lnTo>
                    <a:pt x="1398810" y="1410879"/>
                  </a:lnTo>
                  <a:lnTo>
                    <a:pt x="1422124" y="1334127"/>
                  </a:lnTo>
                  <a:lnTo>
                    <a:pt x="1445437" y="1295752"/>
                  </a:lnTo>
                  <a:lnTo>
                    <a:pt x="1468751" y="1275435"/>
                  </a:lnTo>
                  <a:lnTo>
                    <a:pt x="1492064" y="1275435"/>
                  </a:lnTo>
                  <a:lnTo>
                    <a:pt x="1515378" y="1250603"/>
                  </a:lnTo>
                  <a:lnTo>
                    <a:pt x="1538691" y="1232544"/>
                  </a:lnTo>
                  <a:lnTo>
                    <a:pt x="1562005" y="1241574"/>
                  </a:lnTo>
                  <a:lnTo>
                    <a:pt x="1585318" y="1293494"/>
                  </a:lnTo>
                  <a:lnTo>
                    <a:pt x="1608632" y="1268663"/>
                  </a:lnTo>
                  <a:lnTo>
                    <a:pt x="1631945" y="1191911"/>
                  </a:lnTo>
                  <a:lnTo>
                    <a:pt x="1655259" y="1108387"/>
                  </a:lnTo>
                  <a:lnTo>
                    <a:pt x="1678572" y="1072268"/>
                  </a:lnTo>
                  <a:lnTo>
                    <a:pt x="1701886" y="1013576"/>
                  </a:lnTo>
                  <a:lnTo>
                    <a:pt x="1725200" y="988744"/>
                  </a:lnTo>
                  <a:lnTo>
                    <a:pt x="1748513" y="878131"/>
                  </a:lnTo>
                  <a:lnTo>
                    <a:pt x="1771827" y="81040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39810" y="3129372"/>
              <a:ext cx="1771827" cy="494372"/>
            </a:xfrm>
            <a:custGeom>
              <a:avLst/>
              <a:pathLst>
                <a:path w="1771827" h="494372">
                  <a:moveTo>
                    <a:pt x="0" y="494372"/>
                  </a:moveTo>
                  <a:lnTo>
                    <a:pt x="23313" y="485342"/>
                  </a:lnTo>
                  <a:lnTo>
                    <a:pt x="46627" y="485342"/>
                  </a:lnTo>
                  <a:lnTo>
                    <a:pt x="69940" y="483085"/>
                  </a:lnTo>
                  <a:lnTo>
                    <a:pt x="93254" y="480827"/>
                  </a:lnTo>
                  <a:lnTo>
                    <a:pt x="116567" y="485342"/>
                  </a:lnTo>
                  <a:lnTo>
                    <a:pt x="139881" y="487600"/>
                  </a:lnTo>
                  <a:lnTo>
                    <a:pt x="163194" y="489857"/>
                  </a:lnTo>
                  <a:lnTo>
                    <a:pt x="186508" y="492114"/>
                  </a:lnTo>
                  <a:lnTo>
                    <a:pt x="209821" y="494372"/>
                  </a:lnTo>
                  <a:lnTo>
                    <a:pt x="233135" y="467283"/>
                  </a:lnTo>
                  <a:lnTo>
                    <a:pt x="256448" y="469540"/>
                  </a:lnTo>
                  <a:lnTo>
                    <a:pt x="279762" y="469540"/>
                  </a:lnTo>
                  <a:lnTo>
                    <a:pt x="303075" y="467283"/>
                  </a:lnTo>
                  <a:lnTo>
                    <a:pt x="326389" y="458253"/>
                  </a:lnTo>
                  <a:lnTo>
                    <a:pt x="349702" y="458253"/>
                  </a:lnTo>
                  <a:lnTo>
                    <a:pt x="373016" y="453738"/>
                  </a:lnTo>
                  <a:lnTo>
                    <a:pt x="396329" y="471798"/>
                  </a:lnTo>
                  <a:lnTo>
                    <a:pt x="419643" y="453738"/>
                  </a:lnTo>
                  <a:lnTo>
                    <a:pt x="442956" y="440194"/>
                  </a:lnTo>
                  <a:lnTo>
                    <a:pt x="466270" y="426650"/>
                  </a:lnTo>
                  <a:lnTo>
                    <a:pt x="489583" y="413105"/>
                  </a:lnTo>
                  <a:lnTo>
                    <a:pt x="512897" y="399561"/>
                  </a:lnTo>
                  <a:lnTo>
                    <a:pt x="536210" y="367957"/>
                  </a:lnTo>
                  <a:lnTo>
                    <a:pt x="559524" y="340868"/>
                  </a:lnTo>
                  <a:lnTo>
                    <a:pt x="582837" y="309264"/>
                  </a:lnTo>
                  <a:lnTo>
                    <a:pt x="606151" y="261859"/>
                  </a:lnTo>
                  <a:lnTo>
                    <a:pt x="629464" y="209938"/>
                  </a:lnTo>
                  <a:lnTo>
                    <a:pt x="652778" y="185107"/>
                  </a:lnTo>
                  <a:lnTo>
                    <a:pt x="676091" y="162533"/>
                  </a:lnTo>
                  <a:lnTo>
                    <a:pt x="699405" y="135444"/>
                  </a:lnTo>
                  <a:lnTo>
                    <a:pt x="722718" y="110612"/>
                  </a:lnTo>
                  <a:lnTo>
                    <a:pt x="746032" y="97068"/>
                  </a:lnTo>
                  <a:lnTo>
                    <a:pt x="769345" y="90296"/>
                  </a:lnTo>
                  <a:lnTo>
                    <a:pt x="792659" y="81266"/>
                  </a:lnTo>
                  <a:lnTo>
                    <a:pt x="815972" y="79009"/>
                  </a:lnTo>
                  <a:lnTo>
                    <a:pt x="839286" y="76751"/>
                  </a:lnTo>
                  <a:lnTo>
                    <a:pt x="862600" y="69979"/>
                  </a:lnTo>
                  <a:lnTo>
                    <a:pt x="885913" y="63207"/>
                  </a:lnTo>
                  <a:lnTo>
                    <a:pt x="909227" y="56435"/>
                  </a:lnTo>
                  <a:lnTo>
                    <a:pt x="932540" y="51920"/>
                  </a:lnTo>
                  <a:lnTo>
                    <a:pt x="955854" y="54177"/>
                  </a:lnTo>
                  <a:lnTo>
                    <a:pt x="979167" y="56435"/>
                  </a:lnTo>
                  <a:lnTo>
                    <a:pt x="1002481" y="58692"/>
                  </a:lnTo>
                  <a:lnTo>
                    <a:pt x="1025794" y="58692"/>
                  </a:lnTo>
                  <a:lnTo>
                    <a:pt x="1049108" y="63207"/>
                  </a:lnTo>
                  <a:lnTo>
                    <a:pt x="1072421" y="67722"/>
                  </a:lnTo>
                  <a:lnTo>
                    <a:pt x="1095735" y="49662"/>
                  </a:lnTo>
                  <a:lnTo>
                    <a:pt x="1119048" y="29346"/>
                  </a:lnTo>
                  <a:lnTo>
                    <a:pt x="1142362" y="24831"/>
                  </a:lnTo>
                  <a:lnTo>
                    <a:pt x="1165675" y="24831"/>
                  </a:lnTo>
                  <a:lnTo>
                    <a:pt x="1188989" y="20316"/>
                  </a:lnTo>
                  <a:lnTo>
                    <a:pt x="1212302" y="13544"/>
                  </a:lnTo>
                  <a:lnTo>
                    <a:pt x="1235616" y="0"/>
                  </a:lnTo>
                  <a:lnTo>
                    <a:pt x="1258929" y="2257"/>
                  </a:lnTo>
                  <a:lnTo>
                    <a:pt x="1282243" y="24831"/>
                  </a:lnTo>
                  <a:lnTo>
                    <a:pt x="1305556" y="31603"/>
                  </a:lnTo>
                  <a:lnTo>
                    <a:pt x="1328870" y="36118"/>
                  </a:lnTo>
                  <a:lnTo>
                    <a:pt x="1352183" y="49662"/>
                  </a:lnTo>
                  <a:lnTo>
                    <a:pt x="1375497" y="60950"/>
                  </a:lnTo>
                  <a:lnTo>
                    <a:pt x="1398810" y="81266"/>
                  </a:lnTo>
                  <a:lnTo>
                    <a:pt x="1422124" y="108355"/>
                  </a:lnTo>
                  <a:lnTo>
                    <a:pt x="1445437" y="117385"/>
                  </a:lnTo>
                  <a:lnTo>
                    <a:pt x="1468751" y="121900"/>
                  </a:lnTo>
                  <a:lnTo>
                    <a:pt x="1492064" y="121900"/>
                  </a:lnTo>
                  <a:lnTo>
                    <a:pt x="1515378" y="128672"/>
                  </a:lnTo>
                  <a:lnTo>
                    <a:pt x="1538691" y="133187"/>
                  </a:lnTo>
                  <a:lnTo>
                    <a:pt x="1562005" y="126414"/>
                  </a:lnTo>
                  <a:lnTo>
                    <a:pt x="1585318" y="92553"/>
                  </a:lnTo>
                  <a:lnTo>
                    <a:pt x="1608632" y="99325"/>
                  </a:lnTo>
                  <a:lnTo>
                    <a:pt x="1631945" y="106098"/>
                  </a:lnTo>
                  <a:lnTo>
                    <a:pt x="1655259" y="115127"/>
                  </a:lnTo>
                  <a:lnTo>
                    <a:pt x="1678572" y="121900"/>
                  </a:lnTo>
                  <a:lnTo>
                    <a:pt x="1701886" y="133187"/>
                  </a:lnTo>
                  <a:lnTo>
                    <a:pt x="1725200" y="151246"/>
                  </a:lnTo>
                  <a:lnTo>
                    <a:pt x="1748513" y="200909"/>
                  </a:lnTo>
                  <a:lnTo>
                    <a:pt x="1771827" y="21445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439810" y="3492814"/>
              <a:ext cx="1771827" cy="1485374"/>
            </a:xfrm>
            <a:custGeom>
              <a:avLst/>
              <a:pathLst>
                <a:path w="1771827" h="1485374">
                  <a:moveTo>
                    <a:pt x="0" y="67722"/>
                  </a:moveTo>
                  <a:lnTo>
                    <a:pt x="23313" y="101583"/>
                  </a:lnTo>
                  <a:lnTo>
                    <a:pt x="46627" y="103840"/>
                  </a:lnTo>
                  <a:lnTo>
                    <a:pt x="69940" y="110612"/>
                  </a:lnTo>
                  <a:lnTo>
                    <a:pt x="93254" y="110612"/>
                  </a:lnTo>
                  <a:lnTo>
                    <a:pt x="116567" y="94811"/>
                  </a:lnTo>
                  <a:lnTo>
                    <a:pt x="139881" y="92553"/>
                  </a:lnTo>
                  <a:lnTo>
                    <a:pt x="163194" y="88038"/>
                  </a:lnTo>
                  <a:lnTo>
                    <a:pt x="186508" y="83524"/>
                  </a:lnTo>
                  <a:lnTo>
                    <a:pt x="209821" y="67722"/>
                  </a:lnTo>
                  <a:lnTo>
                    <a:pt x="233135" y="0"/>
                  </a:lnTo>
                  <a:lnTo>
                    <a:pt x="256448" y="4514"/>
                  </a:lnTo>
                  <a:lnTo>
                    <a:pt x="279762" y="4514"/>
                  </a:lnTo>
                  <a:lnTo>
                    <a:pt x="303075" y="11287"/>
                  </a:lnTo>
                  <a:lnTo>
                    <a:pt x="326389" y="38375"/>
                  </a:lnTo>
                  <a:lnTo>
                    <a:pt x="349702" y="31603"/>
                  </a:lnTo>
                  <a:lnTo>
                    <a:pt x="373016" y="33861"/>
                  </a:lnTo>
                  <a:lnTo>
                    <a:pt x="396329" y="99325"/>
                  </a:lnTo>
                  <a:lnTo>
                    <a:pt x="419643" y="101583"/>
                  </a:lnTo>
                  <a:lnTo>
                    <a:pt x="442956" y="117385"/>
                  </a:lnTo>
                  <a:lnTo>
                    <a:pt x="466270" y="167048"/>
                  </a:lnTo>
                  <a:lnTo>
                    <a:pt x="489583" y="218968"/>
                  </a:lnTo>
                  <a:lnTo>
                    <a:pt x="512897" y="302492"/>
                  </a:lnTo>
                  <a:lnTo>
                    <a:pt x="536210" y="395046"/>
                  </a:lnTo>
                  <a:lnTo>
                    <a:pt x="559524" y="487600"/>
                  </a:lnTo>
                  <a:lnTo>
                    <a:pt x="582837" y="607242"/>
                  </a:lnTo>
                  <a:lnTo>
                    <a:pt x="606151" y="731400"/>
                  </a:lnTo>
                  <a:lnTo>
                    <a:pt x="629464" y="823953"/>
                  </a:lnTo>
                  <a:lnTo>
                    <a:pt x="652778" y="916507"/>
                  </a:lnTo>
                  <a:lnTo>
                    <a:pt x="676091" y="1020348"/>
                  </a:lnTo>
                  <a:lnTo>
                    <a:pt x="699405" y="1081298"/>
                  </a:lnTo>
                  <a:lnTo>
                    <a:pt x="722718" y="1128703"/>
                  </a:lnTo>
                  <a:lnTo>
                    <a:pt x="746032" y="1146763"/>
                  </a:lnTo>
                  <a:lnTo>
                    <a:pt x="769345" y="1158050"/>
                  </a:lnTo>
                  <a:lnTo>
                    <a:pt x="792659" y="1187396"/>
                  </a:lnTo>
                  <a:lnTo>
                    <a:pt x="815972" y="1200940"/>
                  </a:lnTo>
                  <a:lnTo>
                    <a:pt x="839286" y="1216742"/>
                  </a:lnTo>
                  <a:lnTo>
                    <a:pt x="862600" y="1230287"/>
                  </a:lnTo>
                  <a:lnTo>
                    <a:pt x="885913" y="1257376"/>
                  </a:lnTo>
                  <a:lnTo>
                    <a:pt x="909227" y="1298009"/>
                  </a:lnTo>
                  <a:lnTo>
                    <a:pt x="932540" y="1336385"/>
                  </a:lnTo>
                  <a:lnTo>
                    <a:pt x="955854" y="1345414"/>
                  </a:lnTo>
                  <a:lnTo>
                    <a:pt x="979167" y="1354444"/>
                  </a:lnTo>
                  <a:lnTo>
                    <a:pt x="1002481" y="1356702"/>
                  </a:lnTo>
                  <a:lnTo>
                    <a:pt x="1025794" y="1374761"/>
                  </a:lnTo>
                  <a:lnTo>
                    <a:pt x="1049108" y="1374761"/>
                  </a:lnTo>
                  <a:lnTo>
                    <a:pt x="1072421" y="1354444"/>
                  </a:lnTo>
                  <a:lnTo>
                    <a:pt x="1095735" y="1372503"/>
                  </a:lnTo>
                  <a:lnTo>
                    <a:pt x="1119048" y="1410879"/>
                  </a:lnTo>
                  <a:lnTo>
                    <a:pt x="1142362" y="1424424"/>
                  </a:lnTo>
                  <a:lnTo>
                    <a:pt x="1165675" y="1426681"/>
                  </a:lnTo>
                  <a:lnTo>
                    <a:pt x="1188989" y="1433453"/>
                  </a:lnTo>
                  <a:lnTo>
                    <a:pt x="1212302" y="1444740"/>
                  </a:lnTo>
                  <a:lnTo>
                    <a:pt x="1235616" y="1471829"/>
                  </a:lnTo>
                  <a:lnTo>
                    <a:pt x="1258929" y="1485374"/>
                  </a:lnTo>
                  <a:lnTo>
                    <a:pt x="1282243" y="1437968"/>
                  </a:lnTo>
                  <a:lnTo>
                    <a:pt x="1305556" y="1415394"/>
                  </a:lnTo>
                  <a:lnTo>
                    <a:pt x="1328870" y="1406364"/>
                  </a:lnTo>
                  <a:lnTo>
                    <a:pt x="1352183" y="1383790"/>
                  </a:lnTo>
                  <a:lnTo>
                    <a:pt x="1375497" y="1365731"/>
                  </a:lnTo>
                  <a:lnTo>
                    <a:pt x="1398810" y="1334127"/>
                  </a:lnTo>
                  <a:lnTo>
                    <a:pt x="1422124" y="1273177"/>
                  </a:lnTo>
                  <a:lnTo>
                    <a:pt x="1445437" y="1255118"/>
                  </a:lnTo>
                  <a:lnTo>
                    <a:pt x="1468751" y="1239316"/>
                  </a:lnTo>
                  <a:lnTo>
                    <a:pt x="1492064" y="1232544"/>
                  </a:lnTo>
                  <a:lnTo>
                    <a:pt x="1515378" y="1207713"/>
                  </a:lnTo>
                  <a:lnTo>
                    <a:pt x="1538691" y="1187396"/>
                  </a:lnTo>
                  <a:lnTo>
                    <a:pt x="1562005" y="1182881"/>
                  </a:lnTo>
                  <a:lnTo>
                    <a:pt x="1585318" y="1239316"/>
                  </a:lnTo>
                  <a:lnTo>
                    <a:pt x="1608632" y="1216742"/>
                  </a:lnTo>
                  <a:lnTo>
                    <a:pt x="1631945" y="1187396"/>
                  </a:lnTo>
                  <a:lnTo>
                    <a:pt x="1655259" y="1155792"/>
                  </a:lnTo>
                  <a:lnTo>
                    <a:pt x="1678572" y="1137733"/>
                  </a:lnTo>
                  <a:lnTo>
                    <a:pt x="1701886" y="1115159"/>
                  </a:lnTo>
                  <a:lnTo>
                    <a:pt x="1725200" y="1088070"/>
                  </a:lnTo>
                  <a:lnTo>
                    <a:pt x="1748513" y="993259"/>
                  </a:lnTo>
                  <a:lnTo>
                    <a:pt x="1771827" y="96617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439810" y="3569566"/>
              <a:ext cx="1771827" cy="1115159"/>
            </a:xfrm>
            <a:custGeom>
              <a:avLst/>
              <a:pathLst>
                <a:path w="1771827" h="1115159">
                  <a:moveTo>
                    <a:pt x="0" y="0"/>
                  </a:moveTo>
                  <a:lnTo>
                    <a:pt x="23313" y="38375"/>
                  </a:lnTo>
                  <a:lnTo>
                    <a:pt x="46627" y="40633"/>
                  </a:lnTo>
                  <a:lnTo>
                    <a:pt x="69940" y="47405"/>
                  </a:lnTo>
                  <a:lnTo>
                    <a:pt x="93254" y="54177"/>
                  </a:lnTo>
                  <a:lnTo>
                    <a:pt x="116567" y="45148"/>
                  </a:lnTo>
                  <a:lnTo>
                    <a:pt x="139881" y="38375"/>
                  </a:lnTo>
                  <a:lnTo>
                    <a:pt x="163194" y="27088"/>
                  </a:lnTo>
                  <a:lnTo>
                    <a:pt x="186508" y="20316"/>
                  </a:lnTo>
                  <a:lnTo>
                    <a:pt x="209821" y="13544"/>
                  </a:lnTo>
                  <a:lnTo>
                    <a:pt x="233135" y="20316"/>
                  </a:lnTo>
                  <a:lnTo>
                    <a:pt x="256448" y="13544"/>
                  </a:lnTo>
                  <a:lnTo>
                    <a:pt x="279762" y="9029"/>
                  </a:lnTo>
                  <a:lnTo>
                    <a:pt x="303075" y="15801"/>
                  </a:lnTo>
                  <a:lnTo>
                    <a:pt x="326389" y="51920"/>
                  </a:lnTo>
                  <a:lnTo>
                    <a:pt x="349702" y="45148"/>
                  </a:lnTo>
                  <a:lnTo>
                    <a:pt x="373016" y="49662"/>
                  </a:lnTo>
                  <a:lnTo>
                    <a:pt x="396329" y="51920"/>
                  </a:lnTo>
                  <a:lnTo>
                    <a:pt x="419643" y="72237"/>
                  </a:lnTo>
                  <a:lnTo>
                    <a:pt x="442956" y="99325"/>
                  </a:lnTo>
                  <a:lnTo>
                    <a:pt x="466270" y="130929"/>
                  </a:lnTo>
                  <a:lnTo>
                    <a:pt x="489583" y="176077"/>
                  </a:lnTo>
                  <a:lnTo>
                    <a:pt x="512897" y="223483"/>
                  </a:lnTo>
                  <a:lnTo>
                    <a:pt x="536210" y="291205"/>
                  </a:lnTo>
                  <a:lnTo>
                    <a:pt x="559524" y="347640"/>
                  </a:lnTo>
                  <a:lnTo>
                    <a:pt x="582837" y="428907"/>
                  </a:lnTo>
                  <a:lnTo>
                    <a:pt x="606151" y="523718"/>
                  </a:lnTo>
                  <a:lnTo>
                    <a:pt x="629464" y="614014"/>
                  </a:lnTo>
                  <a:lnTo>
                    <a:pt x="652778" y="690766"/>
                  </a:lnTo>
                  <a:lnTo>
                    <a:pt x="676091" y="769776"/>
                  </a:lnTo>
                  <a:lnTo>
                    <a:pt x="699405" y="828468"/>
                  </a:lnTo>
                  <a:lnTo>
                    <a:pt x="722718" y="875874"/>
                  </a:lnTo>
                  <a:lnTo>
                    <a:pt x="746032" y="896190"/>
                  </a:lnTo>
                  <a:lnTo>
                    <a:pt x="769345" y="907477"/>
                  </a:lnTo>
                  <a:lnTo>
                    <a:pt x="792659" y="930051"/>
                  </a:lnTo>
                  <a:lnTo>
                    <a:pt x="815972" y="939081"/>
                  </a:lnTo>
                  <a:lnTo>
                    <a:pt x="839286" y="966170"/>
                  </a:lnTo>
                  <a:lnTo>
                    <a:pt x="862600" y="979714"/>
                  </a:lnTo>
                  <a:lnTo>
                    <a:pt x="885913" y="1000031"/>
                  </a:lnTo>
                  <a:lnTo>
                    <a:pt x="909227" y="1015833"/>
                  </a:lnTo>
                  <a:lnTo>
                    <a:pt x="932540" y="1029377"/>
                  </a:lnTo>
                  <a:lnTo>
                    <a:pt x="955854" y="1018090"/>
                  </a:lnTo>
                  <a:lnTo>
                    <a:pt x="979167" y="1000031"/>
                  </a:lnTo>
                  <a:lnTo>
                    <a:pt x="1002481" y="984229"/>
                  </a:lnTo>
                  <a:lnTo>
                    <a:pt x="1025794" y="975200"/>
                  </a:lnTo>
                  <a:lnTo>
                    <a:pt x="1049108" y="954883"/>
                  </a:lnTo>
                  <a:lnTo>
                    <a:pt x="1072421" y="930051"/>
                  </a:lnTo>
                  <a:lnTo>
                    <a:pt x="1095735" y="957140"/>
                  </a:lnTo>
                  <a:lnTo>
                    <a:pt x="1119048" y="1013576"/>
                  </a:lnTo>
                  <a:lnTo>
                    <a:pt x="1142362" y="1033892"/>
                  </a:lnTo>
                  <a:lnTo>
                    <a:pt x="1165675" y="1036150"/>
                  </a:lnTo>
                  <a:lnTo>
                    <a:pt x="1188989" y="1045179"/>
                  </a:lnTo>
                  <a:lnTo>
                    <a:pt x="1212302" y="1058724"/>
                  </a:lnTo>
                  <a:lnTo>
                    <a:pt x="1235616" y="1099357"/>
                  </a:lnTo>
                  <a:lnTo>
                    <a:pt x="1258929" y="1115159"/>
                  </a:lnTo>
                  <a:lnTo>
                    <a:pt x="1282243" y="1058724"/>
                  </a:lnTo>
                  <a:lnTo>
                    <a:pt x="1305556" y="1036150"/>
                  </a:lnTo>
                  <a:lnTo>
                    <a:pt x="1328870" y="1020348"/>
                  </a:lnTo>
                  <a:lnTo>
                    <a:pt x="1352183" y="1002289"/>
                  </a:lnTo>
                  <a:lnTo>
                    <a:pt x="1375497" y="988744"/>
                  </a:lnTo>
                  <a:lnTo>
                    <a:pt x="1398810" y="952626"/>
                  </a:lnTo>
                  <a:lnTo>
                    <a:pt x="1422124" y="882646"/>
                  </a:lnTo>
                  <a:lnTo>
                    <a:pt x="1445437" y="860072"/>
                  </a:lnTo>
                  <a:lnTo>
                    <a:pt x="1468751" y="846527"/>
                  </a:lnTo>
                  <a:lnTo>
                    <a:pt x="1492064" y="842013"/>
                  </a:lnTo>
                  <a:lnTo>
                    <a:pt x="1515378" y="823953"/>
                  </a:lnTo>
                  <a:lnTo>
                    <a:pt x="1538691" y="810409"/>
                  </a:lnTo>
                  <a:lnTo>
                    <a:pt x="1562005" y="814924"/>
                  </a:lnTo>
                  <a:lnTo>
                    <a:pt x="1585318" y="871359"/>
                  </a:lnTo>
                  <a:lnTo>
                    <a:pt x="1608632" y="860072"/>
                  </a:lnTo>
                  <a:lnTo>
                    <a:pt x="1631945" y="835240"/>
                  </a:lnTo>
                  <a:lnTo>
                    <a:pt x="1655259" y="799122"/>
                  </a:lnTo>
                  <a:lnTo>
                    <a:pt x="1678572" y="785577"/>
                  </a:lnTo>
                  <a:lnTo>
                    <a:pt x="1701886" y="767518"/>
                  </a:lnTo>
                  <a:lnTo>
                    <a:pt x="1725200" y="742687"/>
                  </a:lnTo>
                  <a:lnTo>
                    <a:pt x="1748513" y="656905"/>
                  </a:lnTo>
                  <a:lnTo>
                    <a:pt x="1771827" y="62981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439810" y="3596655"/>
              <a:ext cx="1771827" cy="1158050"/>
            </a:xfrm>
            <a:custGeom>
              <a:avLst/>
              <a:pathLst>
                <a:path w="1771827" h="1158050">
                  <a:moveTo>
                    <a:pt x="0" y="0"/>
                  </a:moveTo>
                  <a:lnTo>
                    <a:pt x="23313" y="2257"/>
                  </a:lnTo>
                  <a:lnTo>
                    <a:pt x="46627" y="2257"/>
                  </a:lnTo>
                  <a:lnTo>
                    <a:pt x="69940" y="6772"/>
                  </a:lnTo>
                  <a:lnTo>
                    <a:pt x="93254" y="11287"/>
                  </a:lnTo>
                  <a:lnTo>
                    <a:pt x="116567" y="9029"/>
                  </a:lnTo>
                  <a:lnTo>
                    <a:pt x="139881" y="9029"/>
                  </a:lnTo>
                  <a:lnTo>
                    <a:pt x="163194" y="9029"/>
                  </a:lnTo>
                  <a:lnTo>
                    <a:pt x="186508" y="6772"/>
                  </a:lnTo>
                  <a:lnTo>
                    <a:pt x="209821" y="9029"/>
                  </a:lnTo>
                  <a:lnTo>
                    <a:pt x="233135" y="160275"/>
                  </a:lnTo>
                  <a:lnTo>
                    <a:pt x="256448" y="151246"/>
                  </a:lnTo>
                  <a:lnTo>
                    <a:pt x="279762" y="148988"/>
                  </a:lnTo>
                  <a:lnTo>
                    <a:pt x="303075" y="148988"/>
                  </a:lnTo>
                  <a:lnTo>
                    <a:pt x="326389" y="151246"/>
                  </a:lnTo>
                  <a:lnTo>
                    <a:pt x="349702" y="139959"/>
                  </a:lnTo>
                  <a:lnTo>
                    <a:pt x="373016" y="139959"/>
                  </a:lnTo>
                  <a:lnTo>
                    <a:pt x="396329" y="20316"/>
                  </a:lnTo>
                  <a:lnTo>
                    <a:pt x="419643" y="106098"/>
                  </a:lnTo>
                  <a:lnTo>
                    <a:pt x="442956" y="155761"/>
                  </a:lnTo>
                  <a:lnTo>
                    <a:pt x="466270" y="164790"/>
                  </a:lnTo>
                  <a:lnTo>
                    <a:pt x="489583" y="227998"/>
                  </a:lnTo>
                  <a:lnTo>
                    <a:pt x="512897" y="257344"/>
                  </a:lnTo>
                  <a:lnTo>
                    <a:pt x="536210" y="331838"/>
                  </a:lnTo>
                  <a:lnTo>
                    <a:pt x="559524" y="381501"/>
                  </a:lnTo>
                  <a:lnTo>
                    <a:pt x="582837" y="395046"/>
                  </a:lnTo>
                  <a:lnTo>
                    <a:pt x="606151" y="462768"/>
                  </a:lnTo>
                  <a:lnTo>
                    <a:pt x="629464" y="573381"/>
                  </a:lnTo>
                  <a:lnTo>
                    <a:pt x="652778" y="641103"/>
                  </a:lnTo>
                  <a:lnTo>
                    <a:pt x="676091" y="717855"/>
                  </a:lnTo>
                  <a:lnTo>
                    <a:pt x="699405" y="767518"/>
                  </a:lnTo>
                  <a:lnTo>
                    <a:pt x="722718" y="808151"/>
                  </a:lnTo>
                  <a:lnTo>
                    <a:pt x="746032" y="842013"/>
                  </a:lnTo>
                  <a:lnTo>
                    <a:pt x="769345" y="857814"/>
                  </a:lnTo>
                  <a:lnTo>
                    <a:pt x="792659" y="873616"/>
                  </a:lnTo>
                  <a:lnTo>
                    <a:pt x="815972" y="882646"/>
                  </a:lnTo>
                  <a:lnTo>
                    <a:pt x="839286" y="893933"/>
                  </a:lnTo>
                  <a:lnTo>
                    <a:pt x="862600" y="902963"/>
                  </a:lnTo>
                  <a:lnTo>
                    <a:pt x="885913" y="914250"/>
                  </a:lnTo>
                  <a:lnTo>
                    <a:pt x="909227" y="923279"/>
                  </a:lnTo>
                  <a:lnTo>
                    <a:pt x="932540" y="932309"/>
                  </a:lnTo>
                  <a:lnTo>
                    <a:pt x="955854" y="934566"/>
                  </a:lnTo>
                  <a:lnTo>
                    <a:pt x="979167" y="930051"/>
                  </a:lnTo>
                  <a:lnTo>
                    <a:pt x="1002481" y="921022"/>
                  </a:lnTo>
                  <a:lnTo>
                    <a:pt x="1025794" y="923279"/>
                  </a:lnTo>
                  <a:lnTo>
                    <a:pt x="1049108" y="923279"/>
                  </a:lnTo>
                  <a:lnTo>
                    <a:pt x="1072421" y="927794"/>
                  </a:lnTo>
                  <a:lnTo>
                    <a:pt x="1095735" y="979714"/>
                  </a:lnTo>
                  <a:lnTo>
                    <a:pt x="1119048" y="1051951"/>
                  </a:lnTo>
                  <a:lnTo>
                    <a:pt x="1142362" y="1065496"/>
                  </a:lnTo>
                  <a:lnTo>
                    <a:pt x="1165675" y="1072268"/>
                  </a:lnTo>
                  <a:lnTo>
                    <a:pt x="1188989" y="1090327"/>
                  </a:lnTo>
                  <a:lnTo>
                    <a:pt x="1212302" y="1108387"/>
                  </a:lnTo>
                  <a:lnTo>
                    <a:pt x="1235616" y="1144505"/>
                  </a:lnTo>
                  <a:lnTo>
                    <a:pt x="1258929" y="1158050"/>
                  </a:lnTo>
                  <a:lnTo>
                    <a:pt x="1282243" y="1085813"/>
                  </a:lnTo>
                  <a:lnTo>
                    <a:pt x="1305556" y="1060981"/>
                  </a:lnTo>
                  <a:lnTo>
                    <a:pt x="1328870" y="1038407"/>
                  </a:lnTo>
                  <a:lnTo>
                    <a:pt x="1352183" y="1006803"/>
                  </a:lnTo>
                  <a:lnTo>
                    <a:pt x="1375497" y="972942"/>
                  </a:lnTo>
                  <a:lnTo>
                    <a:pt x="1398810" y="914250"/>
                  </a:lnTo>
                  <a:lnTo>
                    <a:pt x="1422124" y="826211"/>
                  </a:lnTo>
                  <a:lnTo>
                    <a:pt x="1445437" y="803637"/>
                  </a:lnTo>
                  <a:lnTo>
                    <a:pt x="1468751" y="792350"/>
                  </a:lnTo>
                  <a:lnTo>
                    <a:pt x="1492064" y="783320"/>
                  </a:lnTo>
                  <a:lnTo>
                    <a:pt x="1515378" y="769776"/>
                  </a:lnTo>
                  <a:lnTo>
                    <a:pt x="1538691" y="758488"/>
                  </a:lnTo>
                  <a:lnTo>
                    <a:pt x="1562005" y="781063"/>
                  </a:lnTo>
                  <a:lnTo>
                    <a:pt x="1585318" y="864587"/>
                  </a:lnTo>
                  <a:lnTo>
                    <a:pt x="1608632" y="855557"/>
                  </a:lnTo>
                  <a:lnTo>
                    <a:pt x="1631945" y="839755"/>
                  </a:lnTo>
                  <a:lnTo>
                    <a:pt x="1655259" y="821696"/>
                  </a:lnTo>
                  <a:lnTo>
                    <a:pt x="1678572" y="803637"/>
                  </a:lnTo>
                  <a:lnTo>
                    <a:pt x="1701886" y="783320"/>
                  </a:lnTo>
                  <a:lnTo>
                    <a:pt x="1725200" y="729142"/>
                  </a:lnTo>
                  <a:lnTo>
                    <a:pt x="1748513" y="611757"/>
                  </a:lnTo>
                  <a:lnTo>
                    <a:pt x="1771827" y="58692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439810" y="3005214"/>
              <a:ext cx="1771827" cy="1638877"/>
            </a:xfrm>
            <a:custGeom>
              <a:avLst/>
              <a:pathLst>
                <a:path w="1771827" h="1638877">
                  <a:moveTo>
                    <a:pt x="0" y="304750"/>
                  </a:moveTo>
                  <a:lnTo>
                    <a:pt x="23313" y="478570"/>
                  </a:lnTo>
                  <a:lnTo>
                    <a:pt x="46627" y="485342"/>
                  </a:lnTo>
                  <a:lnTo>
                    <a:pt x="69940" y="501144"/>
                  </a:lnTo>
                  <a:lnTo>
                    <a:pt x="93254" y="530490"/>
                  </a:lnTo>
                  <a:lnTo>
                    <a:pt x="116567" y="455996"/>
                  </a:lnTo>
                  <a:lnTo>
                    <a:pt x="139881" y="422135"/>
                  </a:lnTo>
                  <a:lnTo>
                    <a:pt x="163194" y="338611"/>
                  </a:lnTo>
                  <a:lnTo>
                    <a:pt x="186508" y="284433"/>
                  </a:lnTo>
                  <a:lnTo>
                    <a:pt x="209821" y="275403"/>
                  </a:lnTo>
                  <a:lnTo>
                    <a:pt x="233135" y="42890"/>
                  </a:lnTo>
                  <a:lnTo>
                    <a:pt x="256448" y="9029"/>
                  </a:lnTo>
                  <a:lnTo>
                    <a:pt x="279762" y="0"/>
                  </a:lnTo>
                  <a:lnTo>
                    <a:pt x="303075" y="2257"/>
                  </a:lnTo>
                  <a:lnTo>
                    <a:pt x="326389" y="200909"/>
                  </a:lnTo>
                  <a:lnTo>
                    <a:pt x="349702" y="151246"/>
                  </a:lnTo>
                  <a:lnTo>
                    <a:pt x="373016" y="108355"/>
                  </a:lnTo>
                  <a:lnTo>
                    <a:pt x="396329" y="286690"/>
                  </a:lnTo>
                  <a:lnTo>
                    <a:pt x="419643" y="203166"/>
                  </a:lnTo>
                  <a:lnTo>
                    <a:pt x="442956" y="164790"/>
                  </a:lnTo>
                  <a:lnTo>
                    <a:pt x="466270" y="255087"/>
                  </a:lnTo>
                  <a:lnTo>
                    <a:pt x="489583" y="320551"/>
                  </a:lnTo>
                  <a:lnTo>
                    <a:pt x="512897" y="465025"/>
                  </a:lnTo>
                  <a:lnTo>
                    <a:pt x="536210" y="505659"/>
                  </a:lnTo>
                  <a:lnTo>
                    <a:pt x="559524" y="505659"/>
                  </a:lnTo>
                  <a:lnTo>
                    <a:pt x="582837" y="708826"/>
                  </a:lnTo>
                  <a:lnTo>
                    <a:pt x="606151" y="921022"/>
                  </a:lnTo>
                  <a:lnTo>
                    <a:pt x="629464" y="1004546"/>
                  </a:lnTo>
                  <a:lnTo>
                    <a:pt x="652778" y="1058724"/>
                  </a:lnTo>
                  <a:lnTo>
                    <a:pt x="676091" y="1119674"/>
                  </a:lnTo>
                  <a:lnTo>
                    <a:pt x="699405" y="1223514"/>
                  </a:lnTo>
                  <a:lnTo>
                    <a:pt x="722718" y="1354444"/>
                  </a:lnTo>
                  <a:lnTo>
                    <a:pt x="746032" y="1356702"/>
                  </a:lnTo>
                  <a:lnTo>
                    <a:pt x="769345" y="1345414"/>
                  </a:lnTo>
                  <a:lnTo>
                    <a:pt x="792659" y="1372503"/>
                  </a:lnTo>
                  <a:lnTo>
                    <a:pt x="815972" y="1386048"/>
                  </a:lnTo>
                  <a:lnTo>
                    <a:pt x="839286" y="1435711"/>
                  </a:lnTo>
                  <a:lnTo>
                    <a:pt x="862600" y="1489889"/>
                  </a:lnTo>
                  <a:lnTo>
                    <a:pt x="885913" y="1557611"/>
                  </a:lnTo>
                  <a:lnTo>
                    <a:pt x="909227" y="1595987"/>
                  </a:lnTo>
                  <a:lnTo>
                    <a:pt x="932540" y="1634363"/>
                  </a:lnTo>
                  <a:lnTo>
                    <a:pt x="955854" y="1614046"/>
                  </a:lnTo>
                  <a:lnTo>
                    <a:pt x="979167" y="1589215"/>
                  </a:lnTo>
                  <a:lnTo>
                    <a:pt x="1002481" y="1571155"/>
                  </a:lnTo>
                  <a:lnTo>
                    <a:pt x="1025794" y="1562126"/>
                  </a:lnTo>
                  <a:lnTo>
                    <a:pt x="1049108" y="1546324"/>
                  </a:lnTo>
                  <a:lnTo>
                    <a:pt x="1072421" y="1530522"/>
                  </a:lnTo>
                  <a:lnTo>
                    <a:pt x="1095735" y="1555353"/>
                  </a:lnTo>
                  <a:lnTo>
                    <a:pt x="1119048" y="1600502"/>
                  </a:lnTo>
                  <a:lnTo>
                    <a:pt x="1142362" y="1629848"/>
                  </a:lnTo>
                  <a:lnTo>
                    <a:pt x="1165675" y="1634363"/>
                  </a:lnTo>
                  <a:lnTo>
                    <a:pt x="1188989" y="1625333"/>
                  </a:lnTo>
                  <a:lnTo>
                    <a:pt x="1212302" y="1618561"/>
                  </a:lnTo>
                  <a:lnTo>
                    <a:pt x="1235616" y="1638877"/>
                  </a:lnTo>
                  <a:lnTo>
                    <a:pt x="1258929" y="1632105"/>
                  </a:lnTo>
                  <a:lnTo>
                    <a:pt x="1282243" y="1577927"/>
                  </a:lnTo>
                  <a:lnTo>
                    <a:pt x="1305556" y="1535037"/>
                  </a:lnTo>
                  <a:lnTo>
                    <a:pt x="1328870" y="1505690"/>
                  </a:lnTo>
                  <a:lnTo>
                    <a:pt x="1352183" y="1476344"/>
                  </a:lnTo>
                  <a:lnTo>
                    <a:pt x="1375497" y="1458285"/>
                  </a:lnTo>
                  <a:lnTo>
                    <a:pt x="1398810" y="1410879"/>
                  </a:lnTo>
                  <a:lnTo>
                    <a:pt x="1422124" y="1334127"/>
                  </a:lnTo>
                  <a:lnTo>
                    <a:pt x="1445437" y="1295752"/>
                  </a:lnTo>
                  <a:lnTo>
                    <a:pt x="1468751" y="1275435"/>
                  </a:lnTo>
                  <a:lnTo>
                    <a:pt x="1492064" y="1275435"/>
                  </a:lnTo>
                  <a:lnTo>
                    <a:pt x="1515378" y="1250603"/>
                  </a:lnTo>
                  <a:lnTo>
                    <a:pt x="1538691" y="1232544"/>
                  </a:lnTo>
                  <a:lnTo>
                    <a:pt x="1562005" y="1241574"/>
                  </a:lnTo>
                  <a:lnTo>
                    <a:pt x="1585318" y="1293494"/>
                  </a:lnTo>
                  <a:lnTo>
                    <a:pt x="1608632" y="1268663"/>
                  </a:lnTo>
                  <a:lnTo>
                    <a:pt x="1631945" y="1191911"/>
                  </a:lnTo>
                  <a:lnTo>
                    <a:pt x="1655259" y="1108387"/>
                  </a:lnTo>
                  <a:lnTo>
                    <a:pt x="1678572" y="1072268"/>
                  </a:lnTo>
                  <a:lnTo>
                    <a:pt x="1701886" y="1013576"/>
                  </a:lnTo>
                  <a:lnTo>
                    <a:pt x="1725200" y="988744"/>
                  </a:lnTo>
                  <a:lnTo>
                    <a:pt x="1748513" y="878131"/>
                  </a:lnTo>
                  <a:lnTo>
                    <a:pt x="1771827" y="810409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39810" y="3129372"/>
              <a:ext cx="1771827" cy="494372"/>
            </a:xfrm>
            <a:custGeom>
              <a:avLst/>
              <a:pathLst>
                <a:path w="1771827" h="494372">
                  <a:moveTo>
                    <a:pt x="0" y="494372"/>
                  </a:moveTo>
                  <a:lnTo>
                    <a:pt x="23313" y="485342"/>
                  </a:lnTo>
                  <a:lnTo>
                    <a:pt x="46627" y="485342"/>
                  </a:lnTo>
                  <a:lnTo>
                    <a:pt x="69940" y="483085"/>
                  </a:lnTo>
                  <a:lnTo>
                    <a:pt x="93254" y="480827"/>
                  </a:lnTo>
                  <a:lnTo>
                    <a:pt x="116567" y="485342"/>
                  </a:lnTo>
                  <a:lnTo>
                    <a:pt x="139881" y="487600"/>
                  </a:lnTo>
                  <a:lnTo>
                    <a:pt x="163194" y="489857"/>
                  </a:lnTo>
                  <a:lnTo>
                    <a:pt x="186508" y="492114"/>
                  </a:lnTo>
                  <a:lnTo>
                    <a:pt x="209821" y="494372"/>
                  </a:lnTo>
                  <a:lnTo>
                    <a:pt x="233135" y="467283"/>
                  </a:lnTo>
                  <a:lnTo>
                    <a:pt x="256448" y="469540"/>
                  </a:lnTo>
                  <a:lnTo>
                    <a:pt x="279762" y="469540"/>
                  </a:lnTo>
                  <a:lnTo>
                    <a:pt x="303075" y="467283"/>
                  </a:lnTo>
                  <a:lnTo>
                    <a:pt x="326389" y="458253"/>
                  </a:lnTo>
                  <a:lnTo>
                    <a:pt x="349702" y="458253"/>
                  </a:lnTo>
                  <a:lnTo>
                    <a:pt x="373016" y="453738"/>
                  </a:lnTo>
                  <a:lnTo>
                    <a:pt x="396329" y="471798"/>
                  </a:lnTo>
                  <a:lnTo>
                    <a:pt x="419643" y="453738"/>
                  </a:lnTo>
                  <a:lnTo>
                    <a:pt x="442956" y="440194"/>
                  </a:lnTo>
                  <a:lnTo>
                    <a:pt x="466270" y="426650"/>
                  </a:lnTo>
                  <a:lnTo>
                    <a:pt x="489583" y="413105"/>
                  </a:lnTo>
                  <a:lnTo>
                    <a:pt x="512897" y="399561"/>
                  </a:lnTo>
                  <a:lnTo>
                    <a:pt x="536210" y="367957"/>
                  </a:lnTo>
                  <a:lnTo>
                    <a:pt x="559524" y="340868"/>
                  </a:lnTo>
                  <a:lnTo>
                    <a:pt x="582837" y="309264"/>
                  </a:lnTo>
                  <a:lnTo>
                    <a:pt x="606151" y="261859"/>
                  </a:lnTo>
                  <a:lnTo>
                    <a:pt x="629464" y="209938"/>
                  </a:lnTo>
                  <a:lnTo>
                    <a:pt x="652778" y="185107"/>
                  </a:lnTo>
                  <a:lnTo>
                    <a:pt x="676091" y="162533"/>
                  </a:lnTo>
                  <a:lnTo>
                    <a:pt x="699405" y="135444"/>
                  </a:lnTo>
                  <a:lnTo>
                    <a:pt x="722718" y="110612"/>
                  </a:lnTo>
                  <a:lnTo>
                    <a:pt x="746032" y="97068"/>
                  </a:lnTo>
                  <a:lnTo>
                    <a:pt x="769345" y="90296"/>
                  </a:lnTo>
                  <a:lnTo>
                    <a:pt x="792659" y="81266"/>
                  </a:lnTo>
                  <a:lnTo>
                    <a:pt x="815972" y="79009"/>
                  </a:lnTo>
                  <a:lnTo>
                    <a:pt x="839286" y="76751"/>
                  </a:lnTo>
                  <a:lnTo>
                    <a:pt x="862600" y="69979"/>
                  </a:lnTo>
                  <a:lnTo>
                    <a:pt x="885913" y="63207"/>
                  </a:lnTo>
                  <a:lnTo>
                    <a:pt x="909227" y="56435"/>
                  </a:lnTo>
                  <a:lnTo>
                    <a:pt x="932540" y="51920"/>
                  </a:lnTo>
                  <a:lnTo>
                    <a:pt x="955854" y="54177"/>
                  </a:lnTo>
                  <a:lnTo>
                    <a:pt x="979167" y="56435"/>
                  </a:lnTo>
                  <a:lnTo>
                    <a:pt x="1002481" y="58692"/>
                  </a:lnTo>
                  <a:lnTo>
                    <a:pt x="1025794" y="58692"/>
                  </a:lnTo>
                  <a:lnTo>
                    <a:pt x="1049108" y="63207"/>
                  </a:lnTo>
                  <a:lnTo>
                    <a:pt x="1072421" y="67722"/>
                  </a:lnTo>
                  <a:lnTo>
                    <a:pt x="1095735" y="49662"/>
                  </a:lnTo>
                  <a:lnTo>
                    <a:pt x="1119048" y="29346"/>
                  </a:lnTo>
                  <a:lnTo>
                    <a:pt x="1142362" y="24831"/>
                  </a:lnTo>
                  <a:lnTo>
                    <a:pt x="1165675" y="24831"/>
                  </a:lnTo>
                  <a:lnTo>
                    <a:pt x="1188989" y="20316"/>
                  </a:lnTo>
                  <a:lnTo>
                    <a:pt x="1212302" y="13544"/>
                  </a:lnTo>
                  <a:lnTo>
                    <a:pt x="1235616" y="0"/>
                  </a:lnTo>
                  <a:lnTo>
                    <a:pt x="1258929" y="2257"/>
                  </a:lnTo>
                  <a:lnTo>
                    <a:pt x="1282243" y="24831"/>
                  </a:lnTo>
                  <a:lnTo>
                    <a:pt x="1305556" y="31603"/>
                  </a:lnTo>
                  <a:lnTo>
                    <a:pt x="1328870" y="36118"/>
                  </a:lnTo>
                  <a:lnTo>
                    <a:pt x="1352183" y="49662"/>
                  </a:lnTo>
                  <a:lnTo>
                    <a:pt x="1375497" y="60950"/>
                  </a:lnTo>
                  <a:lnTo>
                    <a:pt x="1398810" y="81266"/>
                  </a:lnTo>
                  <a:lnTo>
                    <a:pt x="1422124" y="108355"/>
                  </a:lnTo>
                  <a:lnTo>
                    <a:pt x="1445437" y="117385"/>
                  </a:lnTo>
                  <a:lnTo>
                    <a:pt x="1468751" y="121900"/>
                  </a:lnTo>
                  <a:lnTo>
                    <a:pt x="1492064" y="121900"/>
                  </a:lnTo>
                  <a:lnTo>
                    <a:pt x="1515378" y="128672"/>
                  </a:lnTo>
                  <a:lnTo>
                    <a:pt x="1538691" y="133187"/>
                  </a:lnTo>
                  <a:lnTo>
                    <a:pt x="1562005" y="126414"/>
                  </a:lnTo>
                  <a:lnTo>
                    <a:pt x="1585318" y="92553"/>
                  </a:lnTo>
                  <a:lnTo>
                    <a:pt x="1608632" y="99325"/>
                  </a:lnTo>
                  <a:lnTo>
                    <a:pt x="1631945" y="106098"/>
                  </a:lnTo>
                  <a:lnTo>
                    <a:pt x="1655259" y="115127"/>
                  </a:lnTo>
                  <a:lnTo>
                    <a:pt x="1678572" y="121900"/>
                  </a:lnTo>
                  <a:lnTo>
                    <a:pt x="1701886" y="133187"/>
                  </a:lnTo>
                  <a:lnTo>
                    <a:pt x="1725200" y="151246"/>
                  </a:lnTo>
                  <a:lnTo>
                    <a:pt x="1748513" y="200909"/>
                  </a:lnTo>
                  <a:lnTo>
                    <a:pt x="1771827" y="214453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716532" y="3719710"/>
              <a:ext cx="449822" cy="191800"/>
            </a:xfrm>
            <a:custGeom>
              <a:avLst/>
              <a:pathLst>
                <a:path w="449822" h="191800">
                  <a:moveTo>
                    <a:pt x="27431" y="191800"/>
                  </a:moveTo>
                  <a:lnTo>
                    <a:pt x="422390" y="191800"/>
                  </a:lnTo>
                  <a:lnTo>
                    <a:pt x="421285" y="191778"/>
                  </a:lnTo>
                  <a:lnTo>
                    <a:pt x="425696" y="191600"/>
                  </a:lnTo>
                  <a:lnTo>
                    <a:pt x="430022" y="190717"/>
                  </a:lnTo>
                  <a:lnTo>
                    <a:pt x="434150" y="189152"/>
                  </a:lnTo>
                  <a:lnTo>
                    <a:pt x="437973" y="186944"/>
                  </a:lnTo>
                  <a:lnTo>
                    <a:pt x="441393" y="184152"/>
                  </a:lnTo>
                  <a:lnTo>
                    <a:pt x="444320" y="180848"/>
                  </a:lnTo>
                  <a:lnTo>
                    <a:pt x="446680" y="177117"/>
                  </a:lnTo>
                  <a:lnTo>
                    <a:pt x="448410" y="173055"/>
                  </a:lnTo>
                  <a:lnTo>
                    <a:pt x="449467" y="168769"/>
                  </a:lnTo>
                  <a:lnTo>
                    <a:pt x="449822" y="164368"/>
                  </a:lnTo>
                  <a:lnTo>
                    <a:pt x="449822" y="27431"/>
                  </a:lnTo>
                  <a:lnTo>
                    <a:pt x="449467" y="23031"/>
                  </a:lnTo>
                  <a:lnTo>
                    <a:pt x="448410" y="18745"/>
                  </a:lnTo>
                  <a:lnTo>
                    <a:pt x="446680" y="14683"/>
                  </a:lnTo>
                  <a:lnTo>
                    <a:pt x="444320" y="10952"/>
                  </a:lnTo>
                  <a:lnTo>
                    <a:pt x="441393" y="7647"/>
                  </a:lnTo>
                  <a:lnTo>
                    <a:pt x="437973" y="4855"/>
                  </a:lnTo>
                  <a:lnTo>
                    <a:pt x="434150" y="2648"/>
                  </a:lnTo>
                  <a:lnTo>
                    <a:pt x="430022" y="1083"/>
                  </a:lnTo>
                  <a:lnTo>
                    <a:pt x="425696" y="200"/>
                  </a:lnTo>
                  <a:lnTo>
                    <a:pt x="4223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762252" y="3763787"/>
              <a:ext cx="35838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Parks</a:t>
              </a:r>
            </a:p>
          </p:txBody>
        </p:sp>
        <p:sp>
          <p:nvSpPr>
            <p:cNvPr id="75" name="pg75"/>
            <p:cNvSpPr/>
            <p:nvPr/>
          </p:nvSpPr>
          <p:spPr>
            <a:xfrm>
              <a:off x="7381714" y="3247926"/>
              <a:ext cx="785065" cy="191800"/>
            </a:xfrm>
            <a:custGeom>
              <a:avLst/>
              <a:pathLst>
                <a:path w="785065" h="191800">
                  <a:moveTo>
                    <a:pt x="27431" y="191800"/>
                  </a:moveTo>
                  <a:lnTo>
                    <a:pt x="757633" y="191800"/>
                  </a:lnTo>
                  <a:lnTo>
                    <a:pt x="756528" y="191778"/>
                  </a:lnTo>
                  <a:lnTo>
                    <a:pt x="760940" y="191600"/>
                  </a:lnTo>
                  <a:lnTo>
                    <a:pt x="765265" y="190717"/>
                  </a:lnTo>
                  <a:lnTo>
                    <a:pt x="769393" y="189152"/>
                  </a:lnTo>
                  <a:lnTo>
                    <a:pt x="773216" y="186944"/>
                  </a:lnTo>
                  <a:lnTo>
                    <a:pt x="776636" y="184152"/>
                  </a:lnTo>
                  <a:lnTo>
                    <a:pt x="779563" y="180848"/>
                  </a:lnTo>
                  <a:lnTo>
                    <a:pt x="781923" y="177117"/>
                  </a:lnTo>
                  <a:lnTo>
                    <a:pt x="783653" y="173055"/>
                  </a:lnTo>
                  <a:lnTo>
                    <a:pt x="784710" y="168769"/>
                  </a:lnTo>
                  <a:lnTo>
                    <a:pt x="785065" y="164368"/>
                  </a:lnTo>
                  <a:lnTo>
                    <a:pt x="785065" y="27431"/>
                  </a:lnTo>
                  <a:lnTo>
                    <a:pt x="784710" y="23031"/>
                  </a:lnTo>
                  <a:lnTo>
                    <a:pt x="783653" y="18745"/>
                  </a:lnTo>
                  <a:lnTo>
                    <a:pt x="781923" y="14683"/>
                  </a:lnTo>
                  <a:lnTo>
                    <a:pt x="779563" y="10952"/>
                  </a:lnTo>
                  <a:lnTo>
                    <a:pt x="776636" y="7647"/>
                  </a:lnTo>
                  <a:lnTo>
                    <a:pt x="773216" y="4855"/>
                  </a:lnTo>
                  <a:lnTo>
                    <a:pt x="769393" y="2648"/>
                  </a:lnTo>
                  <a:lnTo>
                    <a:pt x="765265" y="1083"/>
                  </a:lnTo>
                  <a:lnTo>
                    <a:pt x="760940" y="200"/>
                  </a:lnTo>
                  <a:lnTo>
                    <a:pt x="75763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7427434" y="3292003"/>
              <a:ext cx="69362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Residential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22648" y="2906566"/>
              <a:ext cx="769345" cy="2170271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325268" y="2691090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Consumption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93907" y="2721451"/>
              <a:ext cx="38978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Labor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262546" y="2721451"/>
              <a:ext cx="49983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Leisure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52961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25233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5173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98252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2097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42037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66891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18961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889016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79025" y="435258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027661" y="3562488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142112" y="3860005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267066" y="1928877"/>
              <a:ext cx="503031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Israel by Economic Activity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683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0810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60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6747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4873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1448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27747" y="2958691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3272" y="2961078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8797" y="2962670"/>
              <a:ext cx="15524" cy="14324"/>
            </a:xfrm>
            <a:custGeom>
              <a:avLst/>
              <a:pathLst>
                <a:path w="15524" h="14324">
                  <a:moveTo>
                    <a:pt x="0" y="0"/>
                  </a:moveTo>
                  <a:lnTo>
                    <a:pt x="15524" y="1432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74322" y="2976994"/>
              <a:ext cx="15524" cy="9549"/>
            </a:xfrm>
            <a:custGeom>
              <a:avLst/>
              <a:pathLst>
                <a:path w="15524" h="9549">
                  <a:moveTo>
                    <a:pt x="0" y="0"/>
                  </a:moveTo>
                  <a:lnTo>
                    <a:pt x="15524" y="954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89846" y="2986544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05371" y="2989727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20896" y="2987339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36421" y="298574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51945" y="2982565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67470" y="2966649"/>
              <a:ext cx="15524" cy="15916"/>
            </a:xfrm>
            <a:custGeom>
              <a:avLst/>
              <a:pathLst>
                <a:path w="15524" h="15916">
                  <a:moveTo>
                    <a:pt x="0" y="1591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82995" y="2956303"/>
              <a:ext cx="15524" cy="10345"/>
            </a:xfrm>
            <a:custGeom>
              <a:avLst/>
              <a:pathLst>
                <a:path w="15524" h="10345">
                  <a:moveTo>
                    <a:pt x="0" y="1034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98520" y="2952324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14044" y="2949141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629569" y="2945958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45094" y="2945162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60619" y="294516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76143" y="2945162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91668" y="2945958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07193" y="2946754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22718" y="2947549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38242" y="2949141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53767" y="2951528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69292" y="2953916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84817" y="2958691"/>
              <a:ext cx="15524" cy="13528"/>
            </a:xfrm>
            <a:custGeom>
              <a:avLst/>
              <a:pathLst>
                <a:path w="15524" h="13528">
                  <a:moveTo>
                    <a:pt x="0" y="0"/>
                  </a:moveTo>
                  <a:lnTo>
                    <a:pt x="15524" y="13528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00342" y="2972219"/>
              <a:ext cx="15524" cy="19099"/>
            </a:xfrm>
            <a:custGeom>
              <a:avLst/>
              <a:pathLst>
                <a:path w="15524" h="19099">
                  <a:moveTo>
                    <a:pt x="0" y="0"/>
                  </a:moveTo>
                  <a:lnTo>
                    <a:pt x="15524" y="19099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15866" y="2991318"/>
              <a:ext cx="15524" cy="23078"/>
            </a:xfrm>
            <a:custGeom>
              <a:avLst/>
              <a:pathLst>
                <a:path w="15524" h="23078">
                  <a:moveTo>
                    <a:pt x="0" y="0"/>
                  </a:moveTo>
                  <a:lnTo>
                    <a:pt x="15524" y="23078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1391" y="3014397"/>
              <a:ext cx="15524" cy="24669"/>
            </a:xfrm>
            <a:custGeom>
              <a:avLst/>
              <a:pathLst>
                <a:path w="15524" h="24669">
                  <a:moveTo>
                    <a:pt x="0" y="0"/>
                  </a:moveTo>
                  <a:lnTo>
                    <a:pt x="15524" y="24669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46916" y="3039067"/>
              <a:ext cx="15524" cy="25465"/>
            </a:xfrm>
            <a:custGeom>
              <a:avLst/>
              <a:pathLst>
                <a:path w="15524" h="25465">
                  <a:moveTo>
                    <a:pt x="0" y="0"/>
                  </a:moveTo>
                  <a:lnTo>
                    <a:pt x="15524" y="25465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62441" y="3064532"/>
              <a:ext cx="15524" cy="22282"/>
            </a:xfrm>
            <a:custGeom>
              <a:avLst/>
              <a:pathLst>
                <a:path w="15524" h="22282">
                  <a:moveTo>
                    <a:pt x="0" y="0"/>
                  </a:moveTo>
                  <a:lnTo>
                    <a:pt x="15524" y="22282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77965" y="3086815"/>
              <a:ext cx="15524" cy="23078"/>
            </a:xfrm>
            <a:custGeom>
              <a:avLst/>
              <a:pathLst>
                <a:path w="15524" h="23078">
                  <a:moveTo>
                    <a:pt x="0" y="0"/>
                  </a:moveTo>
                  <a:lnTo>
                    <a:pt x="15524" y="23078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3490" y="3109893"/>
              <a:ext cx="15524" cy="18303"/>
            </a:xfrm>
            <a:custGeom>
              <a:avLst/>
              <a:pathLst>
                <a:path w="15524" h="18303">
                  <a:moveTo>
                    <a:pt x="0" y="0"/>
                  </a:moveTo>
                  <a:lnTo>
                    <a:pt x="15524" y="18303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09015" y="3128196"/>
              <a:ext cx="15524" cy="14324"/>
            </a:xfrm>
            <a:custGeom>
              <a:avLst/>
              <a:pathLst>
                <a:path w="15524" h="14324">
                  <a:moveTo>
                    <a:pt x="0" y="0"/>
                  </a:moveTo>
                  <a:lnTo>
                    <a:pt x="15524" y="14324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24540" y="3142521"/>
              <a:ext cx="15524" cy="10345"/>
            </a:xfrm>
            <a:custGeom>
              <a:avLst/>
              <a:pathLst>
                <a:path w="15524" h="10345">
                  <a:moveTo>
                    <a:pt x="0" y="0"/>
                  </a:moveTo>
                  <a:lnTo>
                    <a:pt x="15524" y="10345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40064" y="3152866"/>
              <a:ext cx="15524" cy="8753"/>
            </a:xfrm>
            <a:custGeom>
              <a:avLst/>
              <a:pathLst>
                <a:path w="15524" h="8753">
                  <a:moveTo>
                    <a:pt x="0" y="0"/>
                  </a:moveTo>
                  <a:lnTo>
                    <a:pt x="15524" y="8753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55589" y="3161620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71114" y="3167987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6639" y="3169578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02163" y="3173557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17688" y="317514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33213" y="317514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48738" y="317435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64262" y="317435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79787" y="317276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95312" y="3165599"/>
              <a:ext cx="15524" cy="7162"/>
            </a:xfrm>
            <a:custGeom>
              <a:avLst/>
              <a:pathLst>
                <a:path w="15524" h="7162">
                  <a:moveTo>
                    <a:pt x="0" y="716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10837" y="3165599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26361" y="3166395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41886" y="3167987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57411" y="3169578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72936" y="3172761"/>
              <a:ext cx="15524" cy="33423"/>
            </a:xfrm>
            <a:custGeom>
              <a:avLst/>
              <a:pathLst>
                <a:path w="15524" h="33423">
                  <a:moveTo>
                    <a:pt x="0" y="0"/>
                  </a:moveTo>
                  <a:lnTo>
                    <a:pt x="15524" y="33423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88460" y="3204593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03985" y="3201410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19510" y="3201410"/>
              <a:ext cx="15524" cy="35015"/>
            </a:xfrm>
            <a:custGeom>
              <a:avLst/>
              <a:pathLst>
                <a:path w="15524" h="35015">
                  <a:moveTo>
                    <a:pt x="0" y="0"/>
                  </a:moveTo>
                  <a:lnTo>
                    <a:pt x="15524" y="35015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5035" y="323642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50559" y="323563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66084" y="3232446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81609" y="3198227"/>
              <a:ext cx="15524" cy="34219"/>
            </a:xfrm>
            <a:custGeom>
              <a:avLst/>
              <a:pathLst>
                <a:path w="15524" h="34219">
                  <a:moveTo>
                    <a:pt x="0" y="3421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97134" y="3192656"/>
              <a:ext cx="15524" cy="5570"/>
            </a:xfrm>
            <a:custGeom>
              <a:avLst/>
              <a:pathLst>
                <a:path w="15524" h="5570">
                  <a:moveTo>
                    <a:pt x="0" y="557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312658" y="3189473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328183" y="3148091"/>
              <a:ext cx="15524" cy="41381"/>
            </a:xfrm>
            <a:custGeom>
              <a:avLst/>
              <a:pathLst>
                <a:path w="15524" h="41381">
                  <a:moveTo>
                    <a:pt x="0" y="4138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43708" y="3140133"/>
              <a:ext cx="15524" cy="7958"/>
            </a:xfrm>
            <a:custGeom>
              <a:avLst/>
              <a:pathLst>
                <a:path w="15524" h="7958">
                  <a:moveTo>
                    <a:pt x="0" y="795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359233" y="3132971"/>
              <a:ext cx="15524" cy="7162"/>
            </a:xfrm>
            <a:custGeom>
              <a:avLst/>
              <a:pathLst>
                <a:path w="15524" h="7162">
                  <a:moveTo>
                    <a:pt x="0" y="716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74758" y="3126605"/>
              <a:ext cx="15524" cy="6366"/>
            </a:xfrm>
            <a:custGeom>
              <a:avLst/>
              <a:pathLst>
                <a:path w="15524" h="6366">
                  <a:moveTo>
                    <a:pt x="0" y="636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390282" y="3121034"/>
              <a:ext cx="15524" cy="5570"/>
            </a:xfrm>
            <a:custGeom>
              <a:avLst/>
              <a:pathLst>
                <a:path w="15524" h="5570">
                  <a:moveTo>
                    <a:pt x="0" y="557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405807" y="3118647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421332" y="3115464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436857" y="3113076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452381" y="3111485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67906" y="3109893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483431" y="310909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498956" y="3109097"/>
              <a:ext cx="15524" cy="38198"/>
            </a:xfrm>
            <a:custGeom>
              <a:avLst/>
              <a:pathLst>
                <a:path w="15524" h="38198">
                  <a:moveTo>
                    <a:pt x="0" y="0"/>
                  </a:moveTo>
                  <a:lnTo>
                    <a:pt x="15524" y="38198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514480" y="3147296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30005" y="314809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45530" y="3145704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61055" y="3142521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576579" y="3138542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92104" y="3133767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267066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267066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267066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267066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267066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32683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80810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28160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267066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267066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267066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267066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56747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4873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51448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427747" y="4038012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443272" y="403642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458797" y="4036420"/>
              <a:ext cx="15524" cy="7958"/>
            </a:xfrm>
            <a:custGeom>
              <a:avLst/>
              <a:pathLst>
                <a:path w="15524" h="7958">
                  <a:moveTo>
                    <a:pt x="0" y="0"/>
                  </a:moveTo>
                  <a:lnTo>
                    <a:pt x="15524" y="795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474322" y="4044379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489846" y="4051541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505371" y="4053928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520896" y="4055520"/>
              <a:ext cx="15524" cy="10345"/>
            </a:xfrm>
            <a:custGeom>
              <a:avLst/>
              <a:pathLst>
                <a:path w="15524" h="10345">
                  <a:moveTo>
                    <a:pt x="0" y="0"/>
                  </a:moveTo>
                  <a:lnTo>
                    <a:pt x="15524" y="103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536421" y="4065865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551945" y="406825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567470" y="4065069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582995" y="4057907"/>
              <a:ext cx="15524" cy="7162"/>
            </a:xfrm>
            <a:custGeom>
              <a:avLst/>
              <a:pathLst>
                <a:path w="15524" h="7162">
                  <a:moveTo>
                    <a:pt x="0" y="716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598520" y="4055520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614044" y="405472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29569" y="4046766"/>
              <a:ext cx="15524" cy="7958"/>
            </a:xfrm>
            <a:custGeom>
              <a:avLst/>
              <a:pathLst>
                <a:path w="15524" h="7958">
                  <a:moveTo>
                    <a:pt x="0" y="795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45094" y="4045174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60619" y="4045174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676143" y="4040400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91668" y="404040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707193" y="4041195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22718" y="4045174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738242" y="4050745"/>
              <a:ext cx="15524" cy="12732"/>
            </a:xfrm>
            <a:custGeom>
              <a:avLst/>
              <a:pathLst>
                <a:path w="15524" h="12732">
                  <a:moveTo>
                    <a:pt x="0" y="0"/>
                  </a:moveTo>
                  <a:lnTo>
                    <a:pt x="15524" y="12732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753767" y="4063478"/>
              <a:ext cx="15524" cy="25465"/>
            </a:xfrm>
            <a:custGeom>
              <a:avLst/>
              <a:pathLst>
                <a:path w="15524" h="25465">
                  <a:moveTo>
                    <a:pt x="0" y="0"/>
                  </a:moveTo>
                  <a:lnTo>
                    <a:pt x="15524" y="25465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769292" y="4088943"/>
              <a:ext cx="15524" cy="38994"/>
            </a:xfrm>
            <a:custGeom>
              <a:avLst/>
              <a:pathLst>
                <a:path w="15524" h="38994">
                  <a:moveTo>
                    <a:pt x="0" y="0"/>
                  </a:moveTo>
                  <a:lnTo>
                    <a:pt x="15524" y="38994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784817" y="4127938"/>
              <a:ext cx="15524" cy="43769"/>
            </a:xfrm>
            <a:custGeom>
              <a:avLst/>
              <a:pathLst>
                <a:path w="15524" h="43769">
                  <a:moveTo>
                    <a:pt x="0" y="0"/>
                  </a:moveTo>
                  <a:lnTo>
                    <a:pt x="15524" y="43769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800342" y="4171707"/>
              <a:ext cx="15524" cy="48543"/>
            </a:xfrm>
            <a:custGeom>
              <a:avLst/>
              <a:pathLst>
                <a:path w="15524" h="48543">
                  <a:moveTo>
                    <a:pt x="0" y="0"/>
                  </a:moveTo>
                  <a:lnTo>
                    <a:pt x="15524" y="48543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815866" y="4220251"/>
              <a:ext cx="15524" cy="46156"/>
            </a:xfrm>
            <a:custGeom>
              <a:avLst/>
              <a:pathLst>
                <a:path w="15524" h="46156">
                  <a:moveTo>
                    <a:pt x="0" y="0"/>
                  </a:moveTo>
                  <a:lnTo>
                    <a:pt x="15524" y="46156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831391" y="4266407"/>
              <a:ext cx="15524" cy="52522"/>
            </a:xfrm>
            <a:custGeom>
              <a:avLst/>
              <a:pathLst>
                <a:path w="15524" h="52522">
                  <a:moveTo>
                    <a:pt x="0" y="0"/>
                  </a:moveTo>
                  <a:lnTo>
                    <a:pt x="15524" y="52522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846916" y="4318930"/>
              <a:ext cx="15524" cy="38994"/>
            </a:xfrm>
            <a:custGeom>
              <a:avLst/>
              <a:pathLst>
                <a:path w="15524" h="38994">
                  <a:moveTo>
                    <a:pt x="0" y="0"/>
                  </a:moveTo>
                  <a:lnTo>
                    <a:pt x="15524" y="38994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862441" y="4357925"/>
              <a:ext cx="15524" cy="25465"/>
            </a:xfrm>
            <a:custGeom>
              <a:avLst/>
              <a:pathLst>
                <a:path w="15524" h="25465">
                  <a:moveTo>
                    <a:pt x="0" y="0"/>
                  </a:moveTo>
                  <a:lnTo>
                    <a:pt x="15524" y="25465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877965" y="4383390"/>
              <a:ext cx="15524" cy="13528"/>
            </a:xfrm>
            <a:custGeom>
              <a:avLst/>
              <a:pathLst>
                <a:path w="15524" h="13528">
                  <a:moveTo>
                    <a:pt x="0" y="0"/>
                  </a:moveTo>
                  <a:lnTo>
                    <a:pt x="15524" y="13528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893490" y="4396919"/>
              <a:ext cx="15524" cy="10345"/>
            </a:xfrm>
            <a:custGeom>
              <a:avLst/>
              <a:pathLst>
                <a:path w="15524" h="10345">
                  <a:moveTo>
                    <a:pt x="0" y="0"/>
                  </a:moveTo>
                  <a:lnTo>
                    <a:pt x="15524" y="10345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909015" y="4407264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24540" y="4413631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40064" y="4416814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55589" y="4416814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971114" y="4418405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986639" y="441840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002163" y="4418405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017688" y="4425568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033213" y="4432730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048738" y="4439096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064262" y="4444667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079787" y="4449442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095312" y="4450238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110837" y="445342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126361" y="445182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141886" y="445103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57411" y="4451033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172936" y="4458196"/>
              <a:ext cx="15524" cy="12732"/>
            </a:xfrm>
            <a:custGeom>
              <a:avLst/>
              <a:pathLst>
                <a:path w="15524" h="12732">
                  <a:moveTo>
                    <a:pt x="0" y="0"/>
                  </a:moveTo>
                  <a:lnTo>
                    <a:pt x="15524" y="12732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188460" y="4469337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03985" y="4468541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19510" y="4468541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35035" y="4465358"/>
              <a:ext cx="15524" cy="5570"/>
            </a:xfrm>
            <a:custGeom>
              <a:avLst/>
              <a:pathLst>
                <a:path w="15524" h="5570">
                  <a:moveTo>
                    <a:pt x="0" y="557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50559" y="4460583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66084" y="4447054"/>
              <a:ext cx="15524" cy="13528"/>
            </a:xfrm>
            <a:custGeom>
              <a:avLst/>
              <a:pathLst>
                <a:path w="15524" h="13528">
                  <a:moveTo>
                    <a:pt x="0" y="1352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81609" y="4428751"/>
              <a:ext cx="15524" cy="18303"/>
            </a:xfrm>
            <a:custGeom>
              <a:avLst/>
              <a:pathLst>
                <a:path w="15524" h="18303">
                  <a:moveTo>
                    <a:pt x="0" y="1830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297134" y="442715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312658" y="442556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328183" y="4416814"/>
              <a:ext cx="15524" cy="8753"/>
            </a:xfrm>
            <a:custGeom>
              <a:avLst/>
              <a:pathLst>
                <a:path w="15524" h="8753">
                  <a:moveTo>
                    <a:pt x="0" y="875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343708" y="4416018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359233" y="4413631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374758" y="441363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390282" y="441203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405807" y="4410447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421332" y="4408060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36857" y="4405673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452381" y="440408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467906" y="440248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483431" y="4399306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98956" y="4399306"/>
              <a:ext cx="15524" cy="16711"/>
            </a:xfrm>
            <a:custGeom>
              <a:avLst/>
              <a:pathLst>
                <a:path w="15524" h="16711">
                  <a:moveTo>
                    <a:pt x="0" y="0"/>
                  </a:moveTo>
                  <a:lnTo>
                    <a:pt x="15524" y="16711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514480" y="4411243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30005" y="4403285"/>
              <a:ext cx="15524" cy="7958"/>
            </a:xfrm>
            <a:custGeom>
              <a:avLst/>
              <a:pathLst>
                <a:path w="15524" h="7958">
                  <a:moveTo>
                    <a:pt x="0" y="795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545530" y="4399306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561055" y="4394531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576579" y="4390552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592104" y="4386573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67066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118545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118545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118545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118545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17831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65958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13308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118545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118545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118545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11854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41894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90021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6596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279227" y="293800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294751" y="2938796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310276" y="2938796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325801" y="2940387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341326" y="294118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356850" y="294118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372375" y="294118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387900" y="294038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403425" y="2940387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18949" y="2941183"/>
              <a:ext cx="15524" cy="53318"/>
            </a:xfrm>
            <a:custGeom>
              <a:avLst/>
              <a:pathLst>
                <a:path w="15524" h="53318">
                  <a:moveTo>
                    <a:pt x="0" y="0"/>
                  </a:moveTo>
                  <a:lnTo>
                    <a:pt x="15524" y="533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434474" y="2991318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449999" y="299052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465524" y="299052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481048" y="2990523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496573" y="2987339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512098" y="298733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527623" y="2945162"/>
              <a:ext cx="15524" cy="42177"/>
            </a:xfrm>
            <a:custGeom>
              <a:avLst/>
              <a:pathLst>
                <a:path w="15524" h="42177">
                  <a:moveTo>
                    <a:pt x="0" y="4217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543147" y="2945162"/>
              <a:ext cx="15524" cy="30240"/>
            </a:xfrm>
            <a:custGeom>
              <a:avLst/>
              <a:pathLst>
                <a:path w="15524" h="30240">
                  <a:moveTo>
                    <a:pt x="0" y="0"/>
                  </a:moveTo>
                  <a:lnTo>
                    <a:pt x="15524" y="3024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558672" y="2975402"/>
              <a:ext cx="15524" cy="17507"/>
            </a:xfrm>
            <a:custGeom>
              <a:avLst/>
              <a:pathLst>
                <a:path w="15524" h="17507">
                  <a:moveTo>
                    <a:pt x="0" y="0"/>
                  </a:moveTo>
                  <a:lnTo>
                    <a:pt x="15524" y="17507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574197" y="2992910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589722" y="2996093"/>
              <a:ext cx="15524" cy="22282"/>
            </a:xfrm>
            <a:custGeom>
              <a:avLst/>
              <a:pathLst>
                <a:path w="15524" h="22282">
                  <a:moveTo>
                    <a:pt x="0" y="0"/>
                  </a:moveTo>
                  <a:lnTo>
                    <a:pt x="15524" y="2228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5246" y="3018376"/>
              <a:ext cx="15524" cy="10345"/>
            </a:xfrm>
            <a:custGeom>
              <a:avLst/>
              <a:pathLst>
                <a:path w="15524" h="10345">
                  <a:moveTo>
                    <a:pt x="0" y="0"/>
                  </a:moveTo>
                  <a:lnTo>
                    <a:pt x="15524" y="1034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620771" y="3028721"/>
              <a:ext cx="15524" cy="26261"/>
            </a:xfrm>
            <a:custGeom>
              <a:avLst/>
              <a:pathLst>
                <a:path w="15524" h="26261">
                  <a:moveTo>
                    <a:pt x="0" y="0"/>
                  </a:moveTo>
                  <a:lnTo>
                    <a:pt x="15524" y="26261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36296" y="3054983"/>
              <a:ext cx="15524" cy="17507"/>
            </a:xfrm>
            <a:custGeom>
              <a:avLst/>
              <a:pathLst>
                <a:path w="15524" h="17507">
                  <a:moveTo>
                    <a:pt x="0" y="0"/>
                  </a:moveTo>
                  <a:lnTo>
                    <a:pt x="15524" y="17507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51821" y="3072490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67345" y="3077265"/>
              <a:ext cx="15524" cy="23874"/>
            </a:xfrm>
            <a:custGeom>
              <a:avLst/>
              <a:pathLst>
                <a:path w="15524" h="23874">
                  <a:moveTo>
                    <a:pt x="0" y="0"/>
                  </a:moveTo>
                  <a:lnTo>
                    <a:pt x="15524" y="2387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682870" y="3101139"/>
              <a:ext cx="15524" cy="38994"/>
            </a:xfrm>
            <a:custGeom>
              <a:avLst/>
              <a:pathLst>
                <a:path w="15524" h="38994">
                  <a:moveTo>
                    <a:pt x="0" y="0"/>
                  </a:moveTo>
                  <a:lnTo>
                    <a:pt x="15524" y="3899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698395" y="3140133"/>
              <a:ext cx="15524" cy="23874"/>
            </a:xfrm>
            <a:custGeom>
              <a:avLst/>
              <a:pathLst>
                <a:path w="15524" h="23874">
                  <a:moveTo>
                    <a:pt x="0" y="0"/>
                  </a:moveTo>
                  <a:lnTo>
                    <a:pt x="15524" y="23874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713920" y="3164008"/>
              <a:ext cx="15524" cy="27057"/>
            </a:xfrm>
            <a:custGeom>
              <a:avLst/>
              <a:pathLst>
                <a:path w="15524" h="27057">
                  <a:moveTo>
                    <a:pt x="0" y="0"/>
                  </a:moveTo>
                  <a:lnTo>
                    <a:pt x="15524" y="2705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729444" y="3191065"/>
              <a:ext cx="15524" cy="17507"/>
            </a:xfrm>
            <a:custGeom>
              <a:avLst/>
              <a:pathLst>
                <a:path w="15524" h="17507">
                  <a:moveTo>
                    <a:pt x="0" y="0"/>
                  </a:moveTo>
                  <a:lnTo>
                    <a:pt x="15524" y="17507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744969" y="3208572"/>
              <a:ext cx="15524" cy="14324"/>
            </a:xfrm>
            <a:custGeom>
              <a:avLst/>
              <a:pathLst>
                <a:path w="15524" h="14324">
                  <a:moveTo>
                    <a:pt x="0" y="0"/>
                  </a:moveTo>
                  <a:lnTo>
                    <a:pt x="15524" y="14324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760494" y="3222897"/>
              <a:ext cx="15524" cy="11937"/>
            </a:xfrm>
            <a:custGeom>
              <a:avLst/>
              <a:pathLst>
                <a:path w="15524" h="11937">
                  <a:moveTo>
                    <a:pt x="0" y="0"/>
                  </a:moveTo>
                  <a:lnTo>
                    <a:pt x="15524" y="11937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776019" y="3234834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791544" y="3240405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807068" y="3245975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822593" y="3249158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838118" y="3253137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853643" y="3256321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869167" y="3260300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884692" y="3263483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900217" y="3266666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915742" y="326587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931266" y="3262687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946791" y="3262687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962316" y="326348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977841" y="3263483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993365" y="3265074"/>
              <a:ext cx="15524" cy="18303"/>
            </a:xfrm>
            <a:custGeom>
              <a:avLst/>
              <a:pathLst>
                <a:path w="15524" h="18303">
                  <a:moveTo>
                    <a:pt x="0" y="0"/>
                  </a:moveTo>
                  <a:lnTo>
                    <a:pt x="15524" y="18303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008890" y="3283378"/>
              <a:ext cx="15524" cy="25465"/>
            </a:xfrm>
            <a:custGeom>
              <a:avLst/>
              <a:pathLst>
                <a:path w="15524" h="25465">
                  <a:moveTo>
                    <a:pt x="0" y="0"/>
                  </a:moveTo>
                  <a:lnTo>
                    <a:pt x="15524" y="25465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4024415" y="3308843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039940" y="3313618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055464" y="3316006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070989" y="3322372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086514" y="3328739"/>
              <a:ext cx="15524" cy="12732"/>
            </a:xfrm>
            <a:custGeom>
              <a:avLst/>
              <a:pathLst>
                <a:path w="15524" h="12732">
                  <a:moveTo>
                    <a:pt x="0" y="0"/>
                  </a:moveTo>
                  <a:lnTo>
                    <a:pt x="15524" y="12732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102039" y="3341471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4117563" y="3320781"/>
              <a:ext cx="15524" cy="25465"/>
            </a:xfrm>
            <a:custGeom>
              <a:avLst/>
              <a:pathLst>
                <a:path w="15524" h="25465">
                  <a:moveTo>
                    <a:pt x="0" y="2546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133088" y="3312027"/>
              <a:ext cx="15524" cy="8753"/>
            </a:xfrm>
            <a:custGeom>
              <a:avLst/>
              <a:pathLst>
                <a:path w="15524" h="8753">
                  <a:moveTo>
                    <a:pt x="0" y="875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148613" y="3304069"/>
              <a:ext cx="15524" cy="7958"/>
            </a:xfrm>
            <a:custGeom>
              <a:avLst/>
              <a:pathLst>
                <a:path w="15524" h="7958">
                  <a:moveTo>
                    <a:pt x="0" y="795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164138" y="3292927"/>
              <a:ext cx="15524" cy="11141"/>
            </a:xfrm>
            <a:custGeom>
              <a:avLst/>
              <a:pathLst>
                <a:path w="15524" h="11141">
                  <a:moveTo>
                    <a:pt x="0" y="1114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179662" y="3280990"/>
              <a:ext cx="15524" cy="11937"/>
            </a:xfrm>
            <a:custGeom>
              <a:avLst/>
              <a:pathLst>
                <a:path w="15524" h="11937">
                  <a:moveTo>
                    <a:pt x="0" y="1193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195187" y="3260300"/>
              <a:ext cx="15524" cy="20690"/>
            </a:xfrm>
            <a:custGeom>
              <a:avLst/>
              <a:pathLst>
                <a:path w="15524" h="20690">
                  <a:moveTo>
                    <a:pt x="0" y="2069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210712" y="3229263"/>
              <a:ext cx="15524" cy="31036"/>
            </a:xfrm>
            <a:custGeom>
              <a:avLst/>
              <a:pathLst>
                <a:path w="15524" h="31036">
                  <a:moveTo>
                    <a:pt x="0" y="3103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226237" y="3221305"/>
              <a:ext cx="15524" cy="7958"/>
            </a:xfrm>
            <a:custGeom>
              <a:avLst/>
              <a:pathLst>
                <a:path w="15524" h="7958">
                  <a:moveTo>
                    <a:pt x="0" y="795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241761" y="3217326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257286" y="3214143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272811" y="3209368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88336" y="3205389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03860" y="3205389"/>
              <a:ext cx="15524" cy="7958"/>
            </a:xfrm>
            <a:custGeom>
              <a:avLst/>
              <a:pathLst>
                <a:path w="15524" h="7958">
                  <a:moveTo>
                    <a:pt x="0" y="0"/>
                  </a:moveTo>
                  <a:lnTo>
                    <a:pt x="15524" y="7958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319385" y="3213347"/>
              <a:ext cx="15524" cy="29444"/>
            </a:xfrm>
            <a:custGeom>
              <a:avLst/>
              <a:pathLst>
                <a:path w="15524" h="29444">
                  <a:moveTo>
                    <a:pt x="0" y="0"/>
                  </a:moveTo>
                  <a:lnTo>
                    <a:pt x="15524" y="29444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334910" y="3239609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350435" y="3234038"/>
              <a:ext cx="15524" cy="5570"/>
            </a:xfrm>
            <a:custGeom>
              <a:avLst/>
              <a:pathLst>
                <a:path w="15524" h="5570">
                  <a:moveTo>
                    <a:pt x="0" y="557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365960" y="3227672"/>
              <a:ext cx="15524" cy="6366"/>
            </a:xfrm>
            <a:custGeom>
              <a:avLst/>
              <a:pathLst>
                <a:path w="15524" h="6366">
                  <a:moveTo>
                    <a:pt x="0" y="636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381484" y="3221305"/>
              <a:ext cx="15524" cy="6366"/>
            </a:xfrm>
            <a:custGeom>
              <a:avLst/>
              <a:pathLst>
                <a:path w="15524" h="6366">
                  <a:moveTo>
                    <a:pt x="0" y="636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397009" y="3214143"/>
              <a:ext cx="15524" cy="7162"/>
            </a:xfrm>
            <a:custGeom>
              <a:avLst/>
              <a:pathLst>
                <a:path w="15524" h="7162">
                  <a:moveTo>
                    <a:pt x="0" y="716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412534" y="3195044"/>
              <a:ext cx="15524" cy="19099"/>
            </a:xfrm>
            <a:custGeom>
              <a:avLst/>
              <a:pathLst>
                <a:path w="15524" h="19099">
                  <a:moveTo>
                    <a:pt x="0" y="1909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428059" y="3153662"/>
              <a:ext cx="15524" cy="41381"/>
            </a:xfrm>
            <a:custGeom>
              <a:avLst/>
              <a:pathLst>
                <a:path w="15524" h="41381">
                  <a:moveTo>
                    <a:pt x="0" y="4138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443583" y="3144908"/>
              <a:ext cx="15524" cy="8753"/>
            </a:xfrm>
            <a:custGeom>
              <a:avLst/>
              <a:pathLst>
                <a:path w="15524" h="8753">
                  <a:moveTo>
                    <a:pt x="0" y="875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11854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118545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118545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118545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118545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17831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65958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13308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118545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118545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118545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11854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41894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90021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36596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279227" y="4078598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294751" y="4076211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310276" y="407461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325801" y="407382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341326" y="407302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356850" y="4072232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372375" y="407143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387900" y="4069048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403425" y="4069048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418949" y="4068253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434474" y="406666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49999" y="406506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65524" y="4062682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481048" y="4059499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496573" y="405949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512098" y="405870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527623" y="405711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543147" y="405552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558672" y="405472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74197" y="4054724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589722" y="4056316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605246" y="4062682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620771" y="4067457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36296" y="4074619"/>
              <a:ext cx="15524" cy="13528"/>
            </a:xfrm>
            <a:custGeom>
              <a:avLst/>
              <a:pathLst>
                <a:path w="15524" h="13528">
                  <a:moveTo>
                    <a:pt x="0" y="0"/>
                  </a:moveTo>
                  <a:lnTo>
                    <a:pt x="15524" y="13528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51821" y="4088148"/>
              <a:ext cx="15524" cy="16711"/>
            </a:xfrm>
            <a:custGeom>
              <a:avLst/>
              <a:pathLst>
                <a:path w="15524" h="16711">
                  <a:moveTo>
                    <a:pt x="0" y="0"/>
                  </a:moveTo>
                  <a:lnTo>
                    <a:pt x="15524" y="16711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67345" y="4104859"/>
              <a:ext cx="15524" cy="20690"/>
            </a:xfrm>
            <a:custGeom>
              <a:avLst/>
              <a:pathLst>
                <a:path w="15524" h="20690">
                  <a:moveTo>
                    <a:pt x="0" y="0"/>
                  </a:moveTo>
                  <a:lnTo>
                    <a:pt x="15524" y="2069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682870" y="4125550"/>
              <a:ext cx="15524" cy="19099"/>
            </a:xfrm>
            <a:custGeom>
              <a:avLst/>
              <a:pathLst>
                <a:path w="15524" h="19099">
                  <a:moveTo>
                    <a:pt x="0" y="0"/>
                  </a:moveTo>
                  <a:lnTo>
                    <a:pt x="15524" y="19099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698395" y="4144650"/>
              <a:ext cx="15524" cy="14324"/>
            </a:xfrm>
            <a:custGeom>
              <a:avLst/>
              <a:pathLst>
                <a:path w="15524" h="14324">
                  <a:moveTo>
                    <a:pt x="0" y="0"/>
                  </a:moveTo>
                  <a:lnTo>
                    <a:pt x="15524" y="1432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713920" y="4158974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729444" y="4164545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744969" y="4168524"/>
              <a:ext cx="15524" cy="7958"/>
            </a:xfrm>
            <a:custGeom>
              <a:avLst/>
              <a:pathLst>
                <a:path w="15524" h="7958">
                  <a:moveTo>
                    <a:pt x="0" y="0"/>
                  </a:moveTo>
                  <a:lnTo>
                    <a:pt x="15524" y="7958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760494" y="4176482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776019" y="4182052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791544" y="4182848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807068" y="4182848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822593" y="4183644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838118" y="4185235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853643" y="4187623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869167" y="4189214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884692" y="419001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00217" y="4190806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915742" y="4192398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931266" y="4193989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946791" y="419478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962316" y="4194785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977841" y="4200356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993365" y="4205926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4008890" y="4212293"/>
              <a:ext cx="15524" cy="11141"/>
            </a:xfrm>
            <a:custGeom>
              <a:avLst/>
              <a:pathLst>
                <a:path w="15524" h="11141">
                  <a:moveTo>
                    <a:pt x="0" y="0"/>
                  </a:moveTo>
                  <a:lnTo>
                    <a:pt x="15524" y="11141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024415" y="4223434"/>
              <a:ext cx="15524" cy="38994"/>
            </a:xfrm>
            <a:custGeom>
              <a:avLst/>
              <a:pathLst>
                <a:path w="15524" h="38994">
                  <a:moveTo>
                    <a:pt x="0" y="0"/>
                  </a:moveTo>
                  <a:lnTo>
                    <a:pt x="15524" y="38994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039940" y="4262428"/>
              <a:ext cx="15524" cy="6366"/>
            </a:xfrm>
            <a:custGeom>
              <a:avLst/>
              <a:pathLst>
                <a:path w="15524" h="6366">
                  <a:moveTo>
                    <a:pt x="0" y="0"/>
                  </a:moveTo>
                  <a:lnTo>
                    <a:pt x="15524" y="6366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055464" y="4268795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070989" y="4273569"/>
              <a:ext cx="15524" cy="36606"/>
            </a:xfrm>
            <a:custGeom>
              <a:avLst/>
              <a:pathLst>
                <a:path w="15524" h="36606">
                  <a:moveTo>
                    <a:pt x="0" y="0"/>
                  </a:moveTo>
                  <a:lnTo>
                    <a:pt x="15524" y="36606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086514" y="4306197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102039" y="4301423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4117563" y="4291077"/>
              <a:ext cx="15524" cy="10345"/>
            </a:xfrm>
            <a:custGeom>
              <a:avLst/>
              <a:pathLst>
                <a:path w="15524" h="10345">
                  <a:moveTo>
                    <a:pt x="0" y="1034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133088" y="4252879"/>
              <a:ext cx="15524" cy="38198"/>
            </a:xfrm>
            <a:custGeom>
              <a:avLst/>
              <a:pathLst>
                <a:path w="15524" h="38198">
                  <a:moveTo>
                    <a:pt x="0" y="38198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4148613" y="4243329"/>
              <a:ext cx="15524" cy="9549"/>
            </a:xfrm>
            <a:custGeom>
              <a:avLst/>
              <a:pathLst>
                <a:path w="15524" h="9549">
                  <a:moveTo>
                    <a:pt x="0" y="954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164138" y="4234575"/>
              <a:ext cx="15524" cy="8753"/>
            </a:xfrm>
            <a:custGeom>
              <a:avLst/>
              <a:pathLst>
                <a:path w="15524" h="8753">
                  <a:moveTo>
                    <a:pt x="0" y="875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179662" y="4190806"/>
              <a:ext cx="15524" cy="43769"/>
            </a:xfrm>
            <a:custGeom>
              <a:avLst/>
              <a:pathLst>
                <a:path w="15524" h="43769">
                  <a:moveTo>
                    <a:pt x="0" y="4376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195187" y="4186827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210712" y="4182052"/>
              <a:ext cx="15524" cy="4774"/>
            </a:xfrm>
            <a:custGeom>
              <a:avLst/>
              <a:pathLst>
                <a:path w="15524" h="4774">
                  <a:moveTo>
                    <a:pt x="0" y="477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226237" y="4178073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241761" y="4174094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257286" y="4172503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272811" y="417091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288336" y="417091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303860" y="417091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319385" y="417091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334910" y="4170911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350435" y="4176482"/>
              <a:ext cx="15524" cy="41381"/>
            </a:xfrm>
            <a:custGeom>
              <a:avLst/>
              <a:pathLst>
                <a:path w="15524" h="41381">
                  <a:moveTo>
                    <a:pt x="0" y="0"/>
                  </a:moveTo>
                  <a:lnTo>
                    <a:pt x="15524" y="41381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4365960" y="4217863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381484" y="421865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397009" y="421786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412534" y="4216272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428059" y="421547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443583" y="4208314"/>
              <a:ext cx="15524" cy="7162"/>
            </a:xfrm>
            <a:custGeom>
              <a:avLst/>
              <a:pathLst>
                <a:path w="15524" h="7162">
                  <a:moveTo>
                    <a:pt x="0" y="716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11854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70025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970025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70025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970025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502979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551106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98456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970025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70025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970025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7002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27042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75169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21743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5130706" y="2943570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5146231" y="2947549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161755" y="2952324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177280" y="2957099"/>
              <a:ext cx="15524" cy="9549"/>
            </a:xfrm>
            <a:custGeom>
              <a:avLst/>
              <a:pathLst>
                <a:path w="15524" h="9549">
                  <a:moveTo>
                    <a:pt x="0" y="0"/>
                  </a:moveTo>
                  <a:lnTo>
                    <a:pt x="15524" y="9549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192805" y="2966649"/>
              <a:ext cx="15524" cy="9549"/>
            </a:xfrm>
            <a:custGeom>
              <a:avLst/>
              <a:pathLst>
                <a:path w="15524" h="9549">
                  <a:moveTo>
                    <a:pt x="0" y="0"/>
                  </a:moveTo>
                  <a:lnTo>
                    <a:pt x="15524" y="9549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208330" y="2976198"/>
              <a:ext cx="15524" cy="8753"/>
            </a:xfrm>
            <a:custGeom>
              <a:avLst/>
              <a:pathLst>
                <a:path w="15524" h="8753">
                  <a:moveTo>
                    <a:pt x="0" y="0"/>
                  </a:moveTo>
                  <a:lnTo>
                    <a:pt x="15524" y="8753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23854" y="2984952"/>
              <a:ext cx="15524" cy="9549"/>
            </a:xfrm>
            <a:custGeom>
              <a:avLst/>
              <a:pathLst>
                <a:path w="15524" h="9549">
                  <a:moveTo>
                    <a:pt x="0" y="0"/>
                  </a:moveTo>
                  <a:lnTo>
                    <a:pt x="15524" y="954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39379" y="2994502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5254904" y="2999276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5270429" y="3004847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285953" y="300564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301478" y="300564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317003" y="300484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32528" y="3002460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348052" y="300086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5363577" y="2999276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5379102" y="2997685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5394627" y="299768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410151" y="2995297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425676" y="2993706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441201" y="2992114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456726" y="2989727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472250" y="2988135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487775" y="298813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503300" y="2985748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518825" y="2984952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534349" y="298495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549874" y="298415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565399" y="2984156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580924" y="2984156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596448" y="298336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611973" y="2983360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627498" y="298336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643023" y="2984156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658547" y="2984156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674072" y="2985748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689597" y="298733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705122" y="2987339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720646" y="298733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736171" y="298733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751696" y="298654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767221" y="2984952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782746" y="2984952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798270" y="2985748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813795" y="2984156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829320" y="298336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844845" y="298176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860369" y="2980177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875894" y="2979381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891419" y="297858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906944" y="2978586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922468" y="2978586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937993" y="297779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953518" y="2977790"/>
              <a:ext cx="15524" cy="35015"/>
            </a:xfrm>
            <a:custGeom>
              <a:avLst/>
              <a:pathLst>
                <a:path w="15524" h="35015">
                  <a:moveTo>
                    <a:pt x="0" y="0"/>
                  </a:moveTo>
                  <a:lnTo>
                    <a:pt x="15524" y="3501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969043" y="301280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984567" y="3012805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6000092" y="3011214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6015617" y="3010418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6031142" y="3009622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046666" y="300882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062191" y="2972219"/>
              <a:ext cx="15524" cy="36606"/>
            </a:xfrm>
            <a:custGeom>
              <a:avLst/>
              <a:pathLst>
                <a:path w="15524" h="36606">
                  <a:moveTo>
                    <a:pt x="0" y="3660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077716" y="297062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093241" y="2967444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108765" y="2967444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124290" y="2964261"/>
              <a:ext cx="15524" cy="3183"/>
            </a:xfrm>
            <a:custGeom>
              <a:avLst/>
              <a:pathLst>
                <a:path w="15524" h="3183">
                  <a:moveTo>
                    <a:pt x="0" y="3183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139815" y="296346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155340" y="296267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170864" y="296187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186389" y="2961874"/>
              <a:ext cx="15524" cy="41381"/>
            </a:xfrm>
            <a:custGeom>
              <a:avLst/>
              <a:pathLst>
                <a:path w="15524" h="41381">
                  <a:moveTo>
                    <a:pt x="0" y="0"/>
                  </a:moveTo>
                  <a:lnTo>
                    <a:pt x="15524" y="4138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201914" y="3003256"/>
              <a:ext cx="15524" cy="35015"/>
            </a:xfrm>
            <a:custGeom>
              <a:avLst/>
              <a:pathLst>
                <a:path w="15524" h="35015">
                  <a:moveTo>
                    <a:pt x="0" y="0"/>
                  </a:moveTo>
                  <a:lnTo>
                    <a:pt x="15524" y="3501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217439" y="3038271"/>
              <a:ext cx="15524" cy="8753"/>
            </a:xfrm>
            <a:custGeom>
              <a:avLst/>
              <a:pathLst>
                <a:path w="15524" h="8753">
                  <a:moveTo>
                    <a:pt x="0" y="0"/>
                  </a:moveTo>
                  <a:lnTo>
                    <a:pt x="15524" y="875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232963" y="3047025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248488" y="3047820"/>
              <a:ext cx="15524" cy="13528"/>
            </a:xfrm>
            <a:custGeom>
              <a:avLst/>
              <a:pathLst>
                <a:path w="15524" h="13528">
                  <a:moveTo>
                    <a:pt x="0" y="0"/>
                  </a:moveTo>
                  <a:lnTo>
                    <a:pt x="15524" y="1352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264013" y="3061349"/>
              <a:ext cx="15524" cy="43769"/>
            </a:xfrm>
            <a:custGeom>
              <a:avLst/>
              <a:pathLst>
                <a:path w="15524" h="43769">
                  <a:moveTo>
                    <a:pt x="0" y="0"/>
                  </a:moveTo>
                  <a:lnTo>
                    <a:pt x="15524" y="437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6279538" y="3103527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6295062" y="3061349"/>
              <a:ext cx="15524" cy="42177"/>
            </a:xfrm>
            <a:custGeom>
              <a:avLst/>
              <a:pathLst>
                <a:path w="15524" h="42177">
                  <a:moveTo>
                    <a:pt x="0" y="4217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97002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970025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970025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970025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4970025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02979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51106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98456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970025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970025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4970025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97002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27042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75169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21743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130706" y="411043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146231" y="410883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161755" y="4099289"/>
              <a:ext cx="15524" cy="9549"/>
            </a:xfrm>
            <a:custGeom>
              <a:avLst/>
              <a:pathLst>
                <a:path w="15524" h="9549">
                  <a:moveTo>
                    <a:pt x="0" y="954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177280" y="4087352"/>
              <a:ext cx="15524" cy="11937"/>
            </a:xfrm>
            <a:custGeom>
              <a:avLst/>
              <a:pathLst>
                <a:path w="15524" h="11937">
                  <a:moveTo>
                    <a:pt x="0" y="1193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5192805" y="4075415"/>
              <a:ext cx="15524" cy="11937"/>
            </a:xfrm>
            <a:custGeom>
              <a:avLst/>
              <a:pathLst>
                <a:path w="15524" h="11937">
                  <a:moveTo>
                    <a:pt x="0" y="1193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208330" y="4064274"/>
              <a:ext cx="15524" cy="11141"/>
            </a:xfrm>
            <a:custGeom>
              <a:avLst/>
              <a:pathLst>
                <a:path w="15524" h="11141">
                  <a:moveTo>
                    <a:pt x="0" y="1114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223854" y="4053132"/>
              <a:ext cx="15524" cy="11141"/>
            </a:xfrm>
            <a:custGeom>
              <a:avLst/>
              <a:pathLst>
                <a:path w="15524" h="11141">
                  <a:moveTo>
                    <a:pt x="0" y="1114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239379" y="405154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254904" y="404994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270429" y="4047562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285953" y="404756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301478" y="404756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5317003" y="404756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332528" y="404597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348052" y="404517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363577" y="4045174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379102" y="4045174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394627" y="404597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5410151" y="4046766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425676" y="4047562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441201" y="4048358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5456726" y="4052337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5472250" y="4054724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5487775" y="4058703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5503300" y="4065865"/>
              <a:ext cx="15524" cy="12732"/>
            </a:xfrm>
            <a:custGeom>
              <a:avLst/>
              <a:pathLst>
                <a:path w="15524" h="12732">
                  <a:moveTo>
                    <a:pt x="0" y="0"/>
                  </a:moveTo>
                  <a:lnTo>
                    <a:pt x="15524" y="12732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518825" y="4078598"/>
              <a:ext cx="15524" cy="18303"/>
            </a:xfrm>
            <a:custGeom>
              <a:avLst/>
              <a:pathLst>
                <a:path w="15524" h="18303">
                  <a:moveTo>
                    <a:pt x="0" y="0"/>
                  </a:moveTo>
                  <a:lnTo>
                    <a:pt x="15524" y="18303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534349" y="4096901"/>
              <a:ext cx="15524" cy="20690"/>
            </a:xfrm>
            <a:custGeom>
              <a:avLst/>
              <a:pathLst>
                <a:path w="15524" h="20690">
                  <a:moveTo>
                    <a:pt x="0" y="0"/>
                  </a:moveTo>
                  <a:lnTo>
                    <a:pt x="15524" y="2069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549874" y="4117592"/>
              <a:ext cx="15524" cy="19895"/>
            </a:xfrm>
            <a:custGeom>
              <a:avLst/>
              <a:pathLst>
                <a:path w="15524" h="19895">
                  <a:moveTo>
                    <a:pt x="0" y="0"/>
                  </a:moveTo>
                  <a:lnTo>
                    <a:pt x="15524" y="19895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565399" y="4137487"/>
              <a:ext cx="15524" cy="18303"/>
            </a:xfrm>
            <a:custGeom>
              <a:avLst/>
              <a:pathLst>
                <a:path w="15524" h="18303">
                  <a:moveTo>
                    <a:pt x="0" y="0"/>
                  </a:moveTo>
                  <a:lnTo>
                    <a:pt x="15524" y="18303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580924" y="4155791"/>
              <a:ext cx="15524" cy="20690"/>
            </a:xfrm>
            <a:custGeom>
              <a:avLst/>
              <a:pathLst>
                <a:path w="15524" h="20690">
                  <a:moveTo>
                    <a:pt x="0" y="0"/>
                  </a:moveTo>
                  <a:lnTo>
                    <a:pt x="15524" y="2069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596448" y="4176482"/>
              <a:ext cx="15524" cy="28648"/>
            </a:xfrm>
            <a:custGeom>
              <a:avLst/>
              <a:pathLst>
                <a:path w="15524" h="28648">
                  <a:moveTo>
                    <a:pt x="0" y="0"/>
                  </a:moveTo>
                  <a:lnTo>
                    <a:pt x="15524" y="28648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611973" y="4205131"/>
              <a:ext cx="15524" cy="33423"/>
            </a:xfrm>
            <a:custGeom>
              <a:avLst/>
              <a:pathLst>
                <a:path w="15524" h="33423">
                  <a:moveTo>
                    <a:pt x="0" y="0"/>
                  </a:moveTo>
                  <a:lnTo>
                    <a:pt x="15524" y="33423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627498" y="4238554"/>
              <a:ext cx="15524" cy="32627"/>
            </a:xfrm>
            <a:custGeom>
              <a:avLst/>
              <a:pathLst>
                <a:path w="15524" h="32627">
                  <a:moveTo>
                    <a:pt x="0" y="0"/>
                  </a:moveTo>
                  <a:lnTo>
                    <a:pt x="15524" y="32627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643023" y="4271182"/>
              <a:ext cx="15524" cy="31036"/>
            </a:xfrm>
            <a:custGeom>
              <a:avLst/>
              <a:pathLst>
                <a:path w="15524" h="31036">
                  <a:moveTo>
                    <a:pt x="0" y="0"/>
                  </a:moveTo>
                  <a:lnTo>
                    <a:pt x="15524" y="31036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658547" y="4302218"/>
              <a:ext cx="15524" cy="29444"/>
            </a:xfrm>
            <a:custGeom>
              <a:avLst/>
              <a:pathLst>
                <a:path w="15524" h="29444">
                  <a:moveTo>
                    <a:pt x="0" y="0"/>
                  </a:moveTo>
                  <a:lnTo>
                    <a:pt x="15524" y="29444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674072" y="4331663"/>
              <a:ext cx="15524" cy="25465"/>
            </a:xfrm>
            <a:custGeom>
              <a:avLst/>
              <a:pathLst>
                <a:path w="15524" h="25465">
                  <a:moveTo>
                    <a:pt x="0" y="0"/>
                  </a:moveTo>
                  <a:lnTo>
                    <a:pt x="15524" y="25465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689597" y="4357129"/>
              <a:ext cx="15524" cy="19895"/>
            </a:xfrm>
            <a:custGeom>
              <a:avLst/>
              <a:pathLst>
                <a:path w="15524" h="19895">
                  <a:moveTo>
                    <a:pt x="0" y="0"/>
                  </a:moveTo>
                  <a:lnTo>
                    <a:pt x="15524" y="19895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705122" y="4377024"/>
              <a:ext cx="15524" cy="19099"/>
            </a:xfrm>
            <a:custGeom>
              <a:avLst/>
              <a:pathLst>
                <a:path w="15524" h="19099">
                  <a:moveTo>
                    <a:pt x="0" y="0"/>
                  </a:moveTo>
                  <a:lnTo>
                    <a:pt x="15524" y="19099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720646" y="4396123"/>
              <a:ext cx="15524" cy="9549"/>
            </a:xfrm>
            <a:custGeom>
              <a:avLst/>
              <a:pathLst>
                <a:path w="15524" h="9549">
                  <a:moveTo>
                    <a:pt x="0" y="0"/>
                  </a:moveTo>
                  <a:lnTo>
                    <a:pt x="15524" y="9549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736171" y="4405673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751696" y="4409652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5767221" y="4412835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782746" y="441522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798270" y="441442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813795" y="4414426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829320" y="441522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844845" y="4415222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860369" y="4416018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875894" y="4416018"/>
              <a:ext cx="15524" cy="8753"/>
            </a:xfrm>
            <a:custGeom>
              <a:avLst/>
              <a:pathLst>
                <a:path w="15524" h="8753">
                  <a:moveTo>
                    <a:pt x="0" y="0"/>
                  </a:moveTo>
                  <a:lnTo>
                    <a:pt x="15524" y="8753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891419" y="4424772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906944" y="4424772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922468" y="4427955"/>
              <a:ext cx="15524" cy="10345"/>
            </a:xfrm>
            <a:custGeom>
              <a:avLst/>
              <a:pathLst>
                <a:path w="15524" h="10345">
                  <a:moveTo>
                    <a:pt x="0" y="0"/>
                  </a:moveTo>
                  <a:lnTo>
                    <a:pt x="15524" y="10345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937993" y="443830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953518" y="443750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969043" y="443670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984567" y="4427159"/>
              <a:ext cx="15524" cy="9549"/>
            </a:xfrm>
            <a:custGeom>
              <a:avLst/>
              <a:pathLst>
                <a:path w="15524" h="9549">
                  <a:moveTo>
                    <a:pt x="0" y="954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6000092" y="4424772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6015617" y="4417610"/>
              <a:ext cx="15524" cy="7162"/>
            </a:xfrm>
            <a:custGeom>
              <a:avLst/>
              <a:pathLst>
                <a:path w="15524" h="7162">
                  <a:moveTo>
                    <a:pt x="0" y="716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6031142" y="4404877"/>
              <a:ext cx="15524" cy="12732"/>
            </a:xfrm>
            <a:custGeom>
              <a:avLst/>
              <a:pathLst>
                <a:path w="15524" h="12732">
                  <a:moveTo>
                    <a:pt x="0" y="12732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6046666" y="4402489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6062191" y="4400102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6077716" y="4397715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093241" y="4395327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108765" y="4392940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124290" y="439214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139815" y="4390552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155340" y="438975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170864" y="4389757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186389" y="4389757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201914" y="4388961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217439" y="438736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232963" y="438577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248488" y="4384982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264013" y="438339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279538" y="4381003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295062" y="4378615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497002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6821504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6821504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821504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821504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688127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736254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783604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821504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821504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821504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821504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712190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760317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806891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6982185" y="296824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997710" y="296664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7013234" y="296585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7028759" y="2964261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7044284" y="296346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7059809" y="2962670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7075333" y="296187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7090858" y="2959486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106383" y="2957895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7121908" y="295709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137433" y="2955507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152957" y="2953916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168482" y="2952324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184007" y="2950733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7199532" y="295073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7215056" y="294993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7230581" y="2949141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7246106" y="294914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7261631" y="294914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7277155" y="294914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7292680" y="2949141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7308205" y="295073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7323730" y="2950733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7339254" y="2951528"/>
              <a:ext cx="15524" cy="7958"/>
            </a:xfrm>
            <a:custGeom>
              <a:avLst/>
              <a:pathLst>
                <a:path w="15524" h="7958">
                  <a:moveTo>
                    <a:pt x="0" y="0"/>
                  </a:moveTo>
                  <a:lnTo>
                    <a:pt x="15524" y="795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7354779" y="2959486"/>
              <a:ext cx="15524" cy="8753"/>
            </a:xfrm>
            <a:custGeom>
              <a:avLst/>
              <a:pathLst>
                <a:path w="15524" h="8753">
                  <a:moveTo>
                    <a:pt x="0" y="0"/>
                  </a:moveTo>
                  <a:lnTo>
                    <a:pt x="15524" y="8753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7370304" y="2968240"/>
              <a:ext cx="15524" cy="9549"/>
            </a:xfrm>
            <a:custGeom>
              <a:avLst/>
              <a:pathLst>
                <a:path w="15524" h="9549">
                  <a:moveTo>
                    <a:pt x="0" y="0"/>
                  </a:moveTo>
                  <a:lnTo>
                    <a:pt x="15524" y="954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7385829" y="2977790"/>
              <a:ext cx="15524" cy="11141"/>
            </a:xfrm>
            <a:custGeom>
              <a:avLst/>
              <a:pathLst>
                <a:path w="15524" h="11141">
                  <a:moveTo>
                    <a:pt x="0" y="0"/>
                  </a:moveTo>
                  <a:lnTo>
                    <a:pt x="15524" y="11141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7401353" y="2988931"/>
              <a:ext cx="15524" cy="11141"/>
            </a:xfrm>
            <a:custGeom>
              <a:avLst/>
              <a:pathLst>
                <a:path w="15524" h="11141">
                  <a:moveTo>
                    <a:pt x="0" y="0"/>
                  </a:moveTo>
                  <a:lnTo>
                    <a:pt x="15524" y="11141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7416878" y="3000072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432403" y="3002460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447928" y="3006439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463452" y="3006439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7478977" y="3007235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494502" y="3008030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510027" y="300803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525551" y="3008826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541076" y="3012805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556601" y="3018376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7572126" y="3023946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7587650" y="3027925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7603175" y="3033496"/>
              <a:ext cx="15524" cy="8753"/>
            </a:xfrm>
            <a:custGeom>
              <a:avLst/>
              <a:pathLst>
                <a:path w="15524" h="8753">
                  <a:moveTo>
                    <a:pt x="0" y="0"/>
                  </a:moveTo>
                  <a:lnTo>
                    <a:pt x="15524" y="875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618700" y="3042250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634225" y="304622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649749" y="3042250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665274" y="3042250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680799" y="3047025"/>
              <a:ext cx="15524" cy="27057"/>
            </a:xfrm>
            <a:custGeom>
              <a:avLst/>
              <a:pathLst>
                <a:path w="15524" h="27057">
                  <a:moveTo>
                    <a:pt x="0" y="0"/>
                  </a:moveTo>
                  <a:lnTo>
                    <a:pt x="15524" y="27057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696324" y="3074082"/>
              <a:ext cx="15524" cy="32627"/>
            </a:xfrm>
            <a:custGeom>
              <a:avLst/>
              <a:pathLst>
                <a:path w="15524" h="32627">
                  <a:moveTo>
                    <a:pt x="0" y="0"/>
                  </a:moveTo>
                  <a:lnTo>
                    <a:pt x="15524" y="32627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711849" y="3106710"/>
              <a:ext cx="15524" cy="29444"/>
            </a:xfrm>
            <a:custGeom>
              <a:avLst/>
              <a:pathLst>
                <a:path w="15524" h="29444">
                  <a:moveTo>
                    <a:pt x="0" y="0"/>
                  </a:moveTo>
                  <a:lnTo>
                    <a:pt x="15524" y="29444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727373" y="3136154"/>
              <a:ext cx="15524" cy="50135"/>
            </a:xfrm>
            <a:custGeom>
              <a:avLst/>
              <a:pathLst>
                <a:path w="15524" h="50135">
                  <a:moveTo>
                    <a:pt x="0" y="0"/>
                  </a:moveTo>
                  <a:lnTo>
                    <a:pt x="15524" y="50135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742898" y="3186290"/>
              <a:ext cx="15524" cy="35015"/>
            </a:xfrm>
            <a:custGeom>
              <a:avLst/>
              <a:pathLst>
                <a:path w="15524" h="35015">
                  <a:moveTo>
                    <a:pt x="0" y="0"/>
                  </a:moveTo>
                  <a:lnTo>
                    <a:pt x="15524" y="35015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758423" y="3221305"/>
              <a:ext cx="15524" cy="31036"/>
            </a:xfrm>
            <a:custGeom>
              <a:avLst/>
              <a:pathLst>
                <a:path w="15524" h="31036">
                  <a:moveTo>
                    <a:pt x="0" y="0"/>
                  </a:moveTo>
                  <a:lnTo>
                    <a:pt x="15524" y="31036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773948" y="3252342"/>
              <a:ext cx="15524" cy="31832"/>
            </a:xfrm>
            <a:custGeom>
              <a:avLst/>
              <a:pathLst>
                <a:path w="15524" h="31832">
                  <a:moveTo>
                    <a:pt x="0" y="0"/>
                  </a:moveTo>
                  <a:lnTo>
                    <a:pt x="15524" y="31832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789472" y="3284174"/>
              <a:ext cx="15524" cy="10345"/>
            </a:xfrm>
            <a:custGeom>
              <a:avLst/>
              <a:pathLst>
                <a:path w="15524" h="10345">
                  <a:moveTo>
                    <a:pt x="0" y="0"/>
                  </a:moveTo>
                  <a:lnTo>
                    <a:pt x="15524" y="10345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804997" y="3294519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820522" y="3296906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7836047" y="3284174"/>
              <a:ext cx="15524" cy="14324"/>
            </a:xfrm>
            <a:custGeom>
              <a:avLst/>
              <a:pathLst>
                <a:path w="15524" h="14324">
                  <a:moveTo>
                    <a:pt x="0" y="14324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851571" y="3284174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867096" y="3284174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882621" y="3284174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7898146" y="3285765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7913670" y="3287357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7929195" y="3288948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944720" y="3291336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7960245" y="3292927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975769" y="3296111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7991294" y="3298498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8006819" y="3300090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8022344" y="3300885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8037868" y="3301681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8053393" y="3301681"/>
              <a:ext cx="15524" cy="12732"/>
            </a:xfrm>
            <a:custGeom>
              <a:avLst/>
              <a:pathLst>
                <a:path w="15524" h="12732">
                  <a:moveTo>
                    <a:pt x="0" y="0"/>
                  </a:moveTo>
                  <a:lnTo>
                    <a:pt x="15524" y="12732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8068918" y="3313618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8084443" y="3311231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8099967" y="331043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8115492" y="330963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8131017" y="330804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8146542" y="3308048"/>
              <a:ext cx="15524" cy="11141"/>
            </a:xfrm>
            <a:custGeom>
              <a:avLst/>
              <a:pathLst>
                <a:path w="15524" h="11141">
                  <a:moveTo>
                    <a:pt x="0" y="0"/>
                  </a:moveTo>
                  <a:lnTo>
                    <a:pt x="15524" y="11141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6821504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6821504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6821504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6821504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6821504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688127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36254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83604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6821504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6821504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821504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821504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12190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60317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806891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6982185" y="4065069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6997710" y="406347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013234" y="4041991"/>
              <a:ext cx="15524" cy="21486"/>
            </a:xfrm>
            <a:custGeom>
              <a:avLst/>
              <a:pathLst>
                <a:path w="15524" h="21486">
                  <a:moveTo>
                    <a:pt x="0" y="2148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028759" y="404040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044284" y="403960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059809" y="4038012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075333" y="4036420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090858" y="4036420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106383" y="403562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121908" y="403562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137433" y="403562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152957" y="403482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482" y="4034033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84007" y="4034033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99532" y="4033237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215056" y="4033237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230581" y="4034033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246106" y="4036420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7261631" y="4039604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7277155" y="4042787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7292680" y="4047562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7308205" y="4054724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7323730" y="4059499"/>
              <a:ext cx="15524" cy="7162"/>
            </a:xfrm>
            <a:custGeom>
              <a:avLst/>
              <a:pathLst>
                <a:path w="15524" h="7162">
                  <a:moveTo>
                    <a:pt x="0" y="0"/>
                  </a:moveTo>
                  <a:lnTo>
                    <a:pt x="15524" y="716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7339254" y="4066661"/>
              <a:ext cx="15524" cy="15916"/>
            </a:xfrm>
            <a:custGeom>
              <a:avLst/>
              <a:pathLst>
                <a:path w="15524" h="15916">
                  <a:moveTo>
                    <a:pt x="0" y="0"/>
                  </a:moveTo>
                  <a:lnTo>
                    <a:pt x="15524" y="1591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7354779" y="4082577"/>
              <a:ext cx="15524" cy="19895"/>
            </a:xfrm>
            <a:custGeom>
              <a:avLst/>
              <a:pathLst>
                <a:path w="15524" h="19895">
                  <a:moveTo>
                    <a:pt x="0" y="0"/>
                  </a:moveTo>
                  <a:lnTo>
                    <a:pt x="15524" y="19895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7370304" y="4102472"/>
              <a:ext cx="15524" cy="23874"/>
            </a:xfrm>
            <a:custGeom>
              <a:avLst/>
              <a:pathLst>
                <a:path w="15524" h="23874">
                  <a:moveTo>
                    <a:pt x="0" y="0"/>
                  </a:moveTo>
                  <a:lnTo>
                    <a:pt x="15524" y="23874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7385829" y="4126346"/>
              <a:ext cx="15524" cy="23874"/>
            </a:xfrm>
            <a:custGeom>
              <a:avLst/>
              <a:pathLst>
                <a:path w="15524" h="23874">
                  <a:moveTo>
                    <a:pt x="0" y="0"/>
                  </a:moveTo>
                  <a:lnTo>
                    <a:pt x="15524" y="2387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7401353" y="4150220"/>
              <a:ext cx="15524" cy="23078"/>
            </a:xfrm>
            <a:custGeom>
              <a:avLst/>
              <a:pathLst>
                <a:path w="15524" h="23078">
                  <a:moveTo>
                    <a:pt x="0" y="0"/>
                  </a:moveTo>
                  <a:lnTo>
                    <a:pt x="15524" y="23078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7416878" y="4173298"/>
              <a:ext cx="15524" cy="18303"/>
            </a:xfrm>
            <a:custGeom>
              <a:avLst/>
              <a:pathLst>
                <a:path w="15524" h="18303">
                  <a:moveTo>
                    <a:pt x="0" y="0"/>
                  </a:moveTo>
                  <a:lnTo>
                    <a:pt x="15524" y="18303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7432403" y="4191602"/>
              <a:ext cx="15524" cy="19099"/>
            </a:xfrm>
            <a:custGeom>
              <a:avLst/>
              <a:pathLst>
                <a:path w="15524" h="19099">
                  <a:moveTo>
                    <a:pt x="0" y="0"/>
                  </a:moveTo>
                  <a:lnTo>
                    <a:pt x="15524" y="1909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7447928" y="4210701"/>
              <a:ext cx="15524" cy="16711"/>
            </a:xfrm>
            <a:custGeom>
              <a:avLst/>
              <a:pathLst>
                <a:path w="15524" h="16711">
                  <a:moveTo>
                    <a:pt x="0" y="0"/>
                  </a:moveTo>
                  <a:lnTo>
                    <a:pt x="15524" y="16711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7463452" y="4227413"/>
              <a:ext cx="15524" cy="14324"/>
            </a:xfrm>
            <a:custGeom>
              <a:avLst/>
              <a:pathLst>
                <a:path w="15524" h="14324">
                  <a:moveTo>
                    <a:pt x="0" y="0"/>
                  </a:moveTo>
                  <a:lnTo>
                    <a:pt x="15524" y="14324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7478977" y="4241737"/>
              <a:ext cx="15524" cy="11937"/>
            </a:xfrm>
            <a:custGeom>
              <a:avLst/>
              <a:pathLst>
                <a:path w="15524" h="11937">
                  <a:moveTo>
                    <a:pt x="0" y="0"/>
                  </a:moveTo>
                  <a:lnTo>
                    <a:pt x="15524" y="11937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7494502" y="4253674"/>
              <a:ext cx="15524" cy="11141"/>
            </a:xfrm>
            <a:custGeom>
              <a:avLst/>
              <a:pathLst>
                <a:path w="15524" h="11141">
                  <a:moveTo>
                    <a:pt x="0" y="0"/>
                  </a:moveTo>
                  <a:lnTo>
                    <a:pt x="15524" y="11141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7510027" y="4264816"/>
              <a:ext cx="15524" cy="7958"/>
            </a:xfrm>
            <a:custGeom>
              <a:avLst/>
              <a:pathLst>
                <a:path w="15524" h="7958">
                  <a:moveTo>
                    <a:pt x="0" y="0"/>
                  </a:moveTo>
                  <a:lnTo>
                    <a:pt x="15524" y="7958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7525551" y="4272774"/>
              <a:ext cx="15524" cy="7958"/>
            </a:xfrm>
            <a:custGeom>
              <a:avLst/>
              <a:pathLst>
                <a:path w="15524" h="7958">
                  <a:moveTo>
                    <a:pt x="0" y="0"/>
                  </a:moveTo>
                  <a:lnTo>
                    <a:pt x="15524" y="7958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7541076" y="4280732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556601" y="4286302"/>
              <a:ext cx="15524" cy="5570"/>
            </a:xfrm>
            <a:custGeom>
              <a:avLst/>
              <a:pathLst>
                <a:path w="15524" h="5570">
                  <a:moveTo>
                    <a:pt x="0" y="0"/>
                  </a:moveTo>
                  <a:lnTo>
                    <a:pt x="15524" y="557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572126" y="4291873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7587650" y="4295056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603175" y="4297444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7618700" y="4299831"/>
              <a:ext cx="15524" cy="3183"/>
            </a:xfrm>
            <a:custGeom>
              <a:avLst/>
              <a:pathLst>
                <a:path w="15524" h="3183">
                  <a:moveTo>
                    <a:pt x="0" y="0"/>
                  </a:moveTo>
                  <a:lnTo>
                    <a:pt x="15524" y="3183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7634225" y="4303014"/>
              <a:ext cx="15524" cy="2387"/>
            </a:xfrm>
            <a:custGeom>
              <a:avLst/>
              <a:pathLst>
                <a:path w="15524" h="2387">
                  <a:moveTo>
                    <a:pt x="0" y="0"/>
                  </a:moveTo>
                  <a:lnTo>
                    <a:pt x="15524" y="2387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7649749" y="4305402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7665274" y="4306993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7680799" y="4308585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7696324" y="4310176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7711849" y="4311768"/>
              <a:ext cx="15524" cy="1591"/>
            </a:xfrm>
            <a:custGeom>
              <a:avLst/>
              <a:pathLst>
                <a:path w="15524" h="1591">
                  <a:moveTo>
                    <a:pt x="0" y="0"/>
                  </a:moveTo>
                  <a:lnTo>
                    <a:pt x="15524" y="1591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7727373" y="4313360"/>
              <a:ext cx="15524" cy="4774"/>
            </a:xfrm>
            <a:custGeom>
              <a:avLst/>
              <a:pathLst>
                <a:path w="15524" h="4774">
                  <a:moveTo>
                    <a:pt x="0" y="0"/>
                  </a:moveTo>
                  <a:lnTo>
                    <a:pt x="15524" y="4774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742898" y="4318134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7758423" y="4318930"/>
              <a:ext cx="15524" cy="3979"/>
            </a:xfrm>
            <a:custGeom>
              <a:avLst/>
              <a:pathLst>
                <a:path w="15524" h="3979">
                  <a:moveTo>
                    <a:pt x="0" y="0"/>
                  </a:moveTo>
                  <a:lnTo>
                    <a:pt x="15524" y="3979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7773948" y="4322909"/>
              <a:ext cx="15524" cy="795"/>
            </a:xfrm>
            <a:custGeom>
              <a:avLst/>
              <a:pathLst>
                <a:path w="15524" h="795">
                  <a:moveTo>
                    <a:pt x="0" y="0"/>
                  </a:moveTo>
                  <a:lnTo>
                    <a:pt x="15524" y="795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7789472" y="432290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7804997" y="432131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7820522" y="4318930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836047" y="4312564"/>
              <a:ext cx="15524" cy="6366"/>
            </a:xfrm>
            <a:custGeom>
              <a:avLst/>
              <a:pathLst>
                <a:path w="15524" h="6366">
                  <a:moveTo>
                    <a:pt x="0" y="636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851571" y="4308585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867096" y="4302218"/>
              <a:ext cx="15524" cy="6366"/>
            </a:xfrm>
            <a:custGeom>
              <a:avLst/>
              <a:pathLst>
                <a:path w="15524" h="6366">
                  <a:moveTo>
                    <a:pt x="0" y="6366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882621" y="4299831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898146" y="4299035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913670" y="429903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7929195" y="429903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7944720" y="4299035"/>
              <a:ext cx="15524" cy="0"/>
            </a:xfrm>
            <a:custGeom>
              <a:avLst/>
              <a:pathLst>
                <a:path w="15524" h="0">
                  <a:moveTo>
                    <a:pt x="0" y="0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960245" y="4298239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975769" y="4297444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991294" y="4295852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8006819" y="4295056"/>
              <a:ext cx="15524" cy="795"/>
            </a:xfrm>
            <a:custGeom>
              <a:avLst/>
              <a:pathLst>
                <a:path w="15524" h="795">
                  <a:moveTo>
                    <a:pt x="0" y="795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8022344" y="4293465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8037868" y="4291873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8053393" y="4289486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8068918" y="4287098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8084443" y="4283119"/>
              <a:ext cx="15524" cy="3979"/>
            </a:xfrm>
            <a:custGeom>
              <a:avLst/>
              <a:pathLst>
                <a:path w="15524" h="3979">
                  <a:moveTo>
                    <a:pt x="0" y="3979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8099967" y="4281528"/>
              <a:ext cx="15524" cy="1591"/>
            </a:xfrm>
            <a:custGeom>
              <a:avLst/>
              <a:pathLst>
                <a:path w="15524" h="1591">
                  <a:moveTo>
                    <a:pt x="0" y="1591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8115492" y="4279140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8131017" y="4276753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8146542" y="4274365"/>
              <a:ext cx="15524" cy="2387"/>
            </a:xfrm>
            <a:custGeom>
              <a:avLst/>
              <a:pathLst>
                <a:path w="15524" h="2387">
                  <a:moveTo>
                    <a:pt x="0" y="2387"/>
                  </a:moveTo>
                  <a:lnTo>
                    <a:pt x="15524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821504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2" name="tx732"/>
            <p:cNvSpPr/>
            <p:nvPr/>
          </p:nvSpPr>
          <p:spPr>
            <a:xfrm>
              <a:off x="1325268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733" name="tx733"/>
            <p:cNvSpPr/>
            <p:nvPr/>
          </p:nvSpPr>
          <p:spPr>
            <a:xfrm>
              <a:off x="3176747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734" name="tx734"/>
            <p:cNvSpPr/>
            <p:nvPr/>
          </p:nvSpPr>
          <p:spPr>
            <a:xfrm>
              <a:off x="5028226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735" name="tx735"/>
            <p:cNvSpPr/>
            <p:nvPr/>
          </p:nvSpPr>
          <p:spPr>
            <a:xfrm>
              <a:off x="6879705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1325268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737" name="tx737"/>
            <p:cNvSpPr/>
            <p:nvPr/>
          </p:nvSpPr>
          <p:spPr>
            <a:xfrm>
              <a:off x="3176747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738" name="tx738"/>
            <p:cNvSpPr/>
            <p:nvPr/>
          </p:nvSpPr>
          <p:spPr>
            <a:xfrm>
              <a:off x="5028226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739" name="tx739"/>
            <p:cNvSpPr/>
            <p:nvPr/>
          </p:nvSpPr>
          <p:spPr>
            <a:xfrm>
              <a:off x="6879705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740" name="tx740"/>
            <p:cNvSpPr/>
            <p:nvPr/>
          </p:nvSpPr>
          <p:spPr>
            <a:xfrm>
              <a:off x="1384729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41" name="tx741"/>
            <p:cNvSpPr/>
            <p:nvPr/>
          </p:nvSpPr>
          <p:spPr>
            <a:xfrm>
              <a:off x="1865997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42" name="tx742"/>
            <p:cNvSpPr/>
            <p:nvPr/>
          </p:nvSpPr>
          <p:spPr>
            <a:xfrm>
              <a:off x="2331740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3236209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371747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418321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46" name="tx746"/>
            <p:cNvSpPr/>
            <p:nvPr/>
          </p:nvSpPr>
          <p:spPr>
            <a:xfrm>
              <a:off x="508768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47" name="tx747"/>
            <p:cNvSpPr/>
            <p:nvPr/>
          </p:nvSpPr>
          <p:spPr>
            <a:xfrm>
              <a:off x="556895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48" name="tx748"/>
            <p:cNvSpPr/>
            <p:nvPr/>
          </p:nvSpPr>
          <p:spPr>
            <a:xfrm>
              <a:off x="603469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49" name="tx749"/>
            <p:cNvSpPr/>
            <p:nvPr/>
          </p:nvSpPr>
          <p:spPr>
            <a:xfrm>
              <a:off x="6939167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742043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7886177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52" name="tx752"/>
            <p:cNvSpPr/>
            <p:nvPr/>
          </p:nvSpPr>
          <p:spPr>
            <a:xfrm>
              <a:off x="979025" y="322491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753" name="tx753"/>
            <p:cNvSpPr/>
            <p:nvPr/>
          </p:nvSpPr>
          <p:spPr>
            <a:xfrm>
              <a:off x="979025" y="311350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754" name="tx754"/>
            <p:cNvSpPr/>
            <p:nvPr/>
          </p:nvSpPr>
          <p:spPr>
            <a:xfrm>
              <a:off x="979025" y="300209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755" name="tx755"/>
            <p:cNvSpPr/>
            <p:nvPr/>
          </p:nvSpPr>
          <p:spPr>
            <a:xfrm>
              <a:off x="1027661" y="2890678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979025" y="4329702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979025" y="421829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979025" y="4106878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759" name="tx759"/>
            <p:cNvSpPr/>
            <p:nvPr/>
          </p:nvSpPr>
          <p:spPr>
            <a:xfrm>
              <a:off x="1027661" y="399546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760" name="tx760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761" name="pic7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039" y="5024976"/>
              <a:ext cx="1828800" cy="91440"/>
            </a:xfrm>
            <a:prstGeom prst="rect">
              <a:avLst/>
            </a:prstGeom>
          </p:spPr>
        </p:pic>
        <p:sp>
          <p:nvSpPr>
            <p:cNvPr id="762" name="tx762"/>
            <p:cNvSpPr/>
            <p:nvPr/>
          </p:nvSpPr>
          <p:spPr>
            <a:xfrm>
              <a:off x="5523596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763" name="tx763"/>
            <p:cNvSpPr/>
            <p:nvPr/>
          </p:nvSpPr>
          <p:spPr>
            <a:xfrm>
              <a:off x="6002359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764" name="tx764"/>
            <p:cNvSpPr/>
            <p:nvPr/>
          </p:nvSpPr>
          <p:spPr>
            <a:xfrm>
              <a:off x="6481121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765" name="tx765"/>
            <p:cNvSpPr/>
            <p:nvPr/>
          </p:nvSpPr>
          <p:spPr>
            <a:xfrm>
              <a:off x="6992373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766" name="tx766"/>
            <p:cNvSpPr/>
            <p:nvPr/>
          </p:nvSpPr>
          <p:spPr>
            <a:xfrm>
              <a:off x="2192450" y="5007825"/>
              <a:ext cx="328783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 per million people</a:t>
              </a:r>
            </a:p>
          </p:txBody>
        </p:sp>
        <p:sp>
          <p:nvSpPr>
            <p:cNvPr id="767" name="tx767"/>
            <p:cNvSpPr/>
            <p:nvPr/>
          </p:nvSpPr>
          <p:spPr>
            <a:xfrm>
              <a:off x="2192450" y="5165559"/>
              <a:ext cx="1542367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768" name="pl768"/>
            <p:cNvSpPr/>
            <p:nvPr/>
          </p:nvSpPr>
          <p:spPr>
            <a:xfrm>
              <a:off x="5556087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6067339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6578592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089845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5556087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6067339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6578592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089845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6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777" name="tx777"/>
            <p:cNvSpPr/>
            <p:nvPr/>
          </p:nvSpPr>
          <p:spPr>
            <a:xfrm>
              <a:off x="1267066" y="1928877"/>
              <a:ext cx="744300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Workplaces in a Sample of Phasing-out Countries</a:t>
              </a:r>
            </a:p>
          </p:txBody>
        </p:sp>
        <p:sp>
          <p:nvSpPr>
            <p:cNvPr id="778" name="tx778"/>
            <p:cNvSpPr/>
            <p:nvPr/>
          </p:nvSpPr>
          <p:spPr>
            <a:xfrm>
              <a:off x="1267066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779" name="tx779"/>
            <p:cNvSpPr/>
            <p:nvPr/>
          </p:nvSpPr>
          <p:spPr>
            <a:xfrm>
              <a:off x="1267066" y="5615264"/>
              <a:ext cx="459292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0724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8193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4896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48292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8292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64459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1928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7865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06777" y="2954996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22090" y="2959317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37402" y="2963638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52715" y="2963638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68028" y="2965490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3340" y="2969194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98653" y="2972898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13965" y="2972898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29278" y="2967960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44590" y="2967960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59903" y="2967342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75215" y="2964256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690528" y="2963638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05841" y="2963638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721153" y="2966108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36466" y="2963638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751778" y="2963638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67091" y="2965490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82403" y="2969812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97716" y="297166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13029" y="2973516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28341" y="2977220"/>
              <a:ext cx="15312" cy="11112"/>
            </a:xfrm>
            <a:custGeom>
              <a:avLst/>
              <a:pathLst>
                <a:path w="15312" h="11112">
                  <a:moveTo>
                    <a:pt x="0" y="0"/>
                  </a:moveTo>
                  <a:lnTo>
                    <a:pt x="15312" y="11112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43654" y="2988332"/>
              <a:ext cx="15312" cy="14816"/>
            </a:xfrm>
            <a:custGeom>
              <a:avLst/>
              <a:pathLst>
                <a:path w="15312" h="14816">
                  <a:moveTo>
                    <a:pt x="0" y="0"/>
                  </a:moveTo>
                  <a:lnTo>
                    <a:pt x="15312" y="14816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58966" y="3003148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74279" y="3006852"/>
              <a:ext cx="15312" cy="8642"/>
            </a:xfrm>
            <a:custGeom>
              <a:avLst/>
              <a:pathLst>
                <a:path w="15312" h="8642">
                  <a:moveTo>
                    <a:pt x="0" y="0"/>
                  </a:moveTo>
                  <a:lnTo>
                    <a:pt x="15312" y="8642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89591" y="3015494"/>
              <a:ext cx="15312" cy="20372"/>
            </a:xfrm>
            <a:custGeom>
              <a:avLst/>
              <a:pathLst>
                <a:path w="15312" h="20372">
                  <a:moveTo>
                    <a:pt x="0" y="0"/>
                  </a:moveTo>
                  <a:lnTo>
                    <a:pt x="15312" y="20372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04904" y="3035867"/>
              <a:ext cx="15312" cy="23458"/>
            </a:xfrm>
            <a:custGeom>
              <a:avLst/>
              <a:pathLst>
                <a:path w="15312" h="23458">
                  <a:moveTo>
                    <a:pt x="0" y="0"/>
                  </a:moveTo>
                  <a:lnTo>
                    <a:pt x="15312" y="23458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20217" y="3059325"/>
              <a:ext cx="15312" cy="25310"/>
            </a:xfrm>
            <a:custGeom>
              <a:avLst/>
              <a:pathLst>
                <a:path w="15312" h="25310">
                  <a:moveTo>
                    <a:pt x="0" y="0"/>
                  </a:moveTo>
                  <a:lnTo>
                    <a:pt x="15312" y="2531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35529" y="3084636"/>
              <a:ext cx="15312" cy="32101"/>
            </a:xfrm>
            <a:custGeom>
              <a:avLst/>
              <a:pathLst>
                <a:path w="15312" h="32101">
                  <a:moveTo>
                    <a:pt x="0" y="0"/>
                  </a:moveTo>
                  <a:lnTo>
                    <a:pt x="15312" y="32101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50842" y="3116738"/>
              <a:ext cx="15312" cy="36422"/>
            </a:xfrm>
            <a:custGeom>
              <a:avLst/>
              <a:pathLst>
                <a:path w="15312" h="36422">
                  <a:moveTo>
                    <a:pt x="0" y="0"/>
                  </a:moveTo>
                  <a:lnTo>
                    <a:pt x="15312" y="3642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66154" y="3153160"/>
              <a:ext cx="15312" cy="30866"/>
            </a:xfrm>
            <a:custGeom>
              <a:avLst/>
              <a:pathLst>
                <a:path w="15312" h="30866">
                  <a:moveTo>
                    <a:pt x="0" y="0"/>
                  </a:moveTo>
                  <a:lnTo>
                    <a:pt x="15312" y="3086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1467" y="3184027"/>
              <a:ext cx="15312" cy="23458"/>
            </a:xfrm>
            <a:custGeom>
              <a:avLst/>
              <a:pathLst>
                <a:path w="15312" h="23458">
                  <a:moveTo>
                    <a:pt x="0" y="0"/>
                  </a:moveTo>
                  <a:lnTo>
                    <a:pt x="15312" y="23458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96779" y="3207486"/>
              <a:ext cx="15312" cy="14816"/>
            </a:xfrm>
            <a:custGeom>
              <a:avLst/>
              <a:pathLst>
                <a:path w="15312" h="14816">
                  <a:moveTo>
                    <a:pt x="0" y="0"/>
                  </a:moveTo>
                  <a:lnTo>
                    <a:pt x="15312" y="14816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12092" y="3222302"/>
              <a:ext cx="15312" cy="8642"/>
            </a:xfrm>
            <a:custGeom>
              <a:avLst/>
              <a:pathLst>
                <a:path w="15312" h="8642">
                  <a:moveTo>
                    <a:pt x="0" y="0"/>
                  </a:moveTo>
                  <a:lnTo>
                    <a:pt x="15312" y="8642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27405" y="3230945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42717" y="3234649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8030" y="3234649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73342" y="323650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88655" y="3232797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103967" y="3229093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19280" y="3226006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4593" y="3224771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49905" y="3222919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65218" y="3211190"/>
              <a:ext cx="15312" cy="11729"/>
            </a:xfrm>
            <a:custGeom>
              <a:avLst/>
              <a:pathLst>
                <a:path w="15312" h="11729">
                  <a:moveTo>
                    <a:pt x="0" y="1172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80530" y="3204399"/>
              <a:ext cx="15312" cy="6790"/>
            </a:xfrm>
            <a:custGeom>
              <a:avLst/>
              <a:pathLst>
                <a:path w="15312" h="6790">
                  <a:moveTo>
                    <a:pt x="0" y="679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95843" y="3198843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11155" y="3192670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26468" y="3184027"/>
              <a:ext cx="15312" cy="8642"/>
            </a:xfrm>
            <a:custGeom>
              <a:avLst/>
              <a:pathLst>
                <a:path w="15312" h="8642">
                  <a:moveTo>
                    <a:pt x="0" y="864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41780" y="3184027"/>
              <a:ext cx="15312" cy="14198"/>
            </a:xfrm>
            <a:custGeom>
              <a:avLst/>
              <a:pathLst>
                <a:path w="15312" h="14198">
                  <a:moveTo>
                    <a:pt x="0" y="0"/>
                  </a:moveTo>
                  <a:lnTo>
                    <a:pt x="15312" y="14198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57093" y="3193905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72406" y="3193905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87718" y="3196991"/>
              <a:ext cx="15312" cy="23458"/>
            </a:xfrm>
            <a:custGeom>
              <a:avLst/>
              <a:pathLst>
                <a:path w="15312" h="23458">
                  <a:moveTo>
                    <a:pt x="0" y="0"/>
                  </a:moveTo>
                  <a:lnTo>
                    <a:pt x="15312" y="23458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303031" y="322045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318343" y="3221067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33656" y="3222919"/>
              <a:ext cx="15312" cy="8025"/>
            </a:xfrm>
            <a:custGeom>
              <a:avLst/>
              <a:pathLst>
                <a:path w="15312" h="8025">
                  <a:moveTo>
                    <a:pt x="0" y="0"/>
                  </a:moveTo>
                  <a:lnTo>
                    <a:pt x="15312" y="8025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348968" y="3215511"/>
              <a:ext cx="15312" cy="15433"/>
            </a:xfrm>
            <a:custGeom>
              <a:avLst/>
              <a:pathLst>
                <a:path w="15312" h="15433">
                  <a:moveTo>
                    <a:pt x="0" y="1543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364281" y="3215511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379594" y="3218598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94906" y="3195757"/>
              <a:ext cx="15312" cy="22841"/>
            </a:xfrm>
            <a:custGeom>
              <a:avLst/>
              <a:pathLst>
                <a:path w="15312" h="22841">
                  <a:moveTo>
                    <a:pt x="0" y="2284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410219" y="3195757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425531" y="319699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440844" y="3193905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456156" y="3190818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471469" y="3185879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486782" y="3181558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502094" y="3180940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517407" y="318094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32719" y="3181558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48032" y="3173532"/>
              <a:ext cx="15312" cy="8025"/>
            </a:xfrm>
            <a:custGeom>
              <a:avLst/>
              <a:pathLst>
                <a:path w="15312" h="8025">
                  <a:moveTo>
                    <a:pt x="0" y="8025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563344" y="3173532"/>
              <a:ext cx="15312" cy="19754"/>
            </a:xfrm>
            <a:custGeom>
              <a:avLst/>
              <a:pathLst>
                <a:path w="15312" h="19754">
                  <a:moveTo>
                    <a:pt x="0" y="0"/>
                  </a:moveTo>
                  <a:lnTo>
                    <a:pt x="15312" y="19754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78657" y="3186496"/>
              <a:ext cx="15312" cy="6790"/>
            </a:xfrm>
            <a:custGeom>
              <a:avLst/>
              <a:pathLst>
                <a:path w="15312" h="6790">
                  <a:moveTo>
                    <a:pt x="0" y="679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93970" y="3186496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609282" y="3182792"/>
              <a:ext cx="15312" cy="6790"/>
            </a:xfrm>
            <a:custGeom>
              <a:avLst/>
              <a:pathLst>
                <a:path w="15312" h="6790">
                  <a:moveTo>
                    <a:pt x="0" y="679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24595" y="3175384"/>
              <a:ext cx="15312" cy="7408"/>
            </a:xfrm>
            <a:custGeom>
              <a:avLst/>
              <a:pathLst>
                <a:path w="15312" h="7408">
                  <a:moveTo>
                    <a:pt x="0" y="740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639907" y="3167359"/>
              <a:ext cx="15312" cy="8025"/>
            </a:xfrm>
            <a:custGeom>
              <a:avLst/>
              <a:pathLst>
                <a:path w="15312" h="8025">
                  <a:moveTo>
                    <a:pt x="0" y="8025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55220" y="3166742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348292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348292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348292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348292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348292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348292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40724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88193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34896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348292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348292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348292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348292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4459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11928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57865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506777" y="4072129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522090" y="4069043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537402" y="4065956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552715" y="406595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568028" y="406595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583340" y="4064104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598653" y="4064104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13965" y="4065339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29278" y="4067191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644590" y="4070277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659903" y="407521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5215" y="407583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90528" y="4075833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05841" y="407892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721153" y="4079537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736466" y="407830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751778" y="4077068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67091" y="4077068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782403" y="4077068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797716" y="4080155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813029" y="4087563"/>
              <a:ext cx="15312" cy="19137"/>
            </a:xfrm>
            <a:custGeom>
              <a:avLst/>
              <a:pathLst>
                <a:path w="15312" h="19137">
                  <a:moveTo>
                    <a:pt x="0" y="0"/>
                  </a:moveTo>
                  <a:lnTo>
                    <a:pt x="15312" y="19137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828341" y="4106700"/>
              <a:ext cx="15312" cy="41978"/>
            </a:xfrm>
            <a:custGeom>
              <a:avLst/>
              <a:pathLst>
                <a:path w="15312" h="41978">
                  <a:moveTo>
                    <a:pt x="0" y="0"/>
                  </a:moveTo>
                  <a:lnTo>
                    <a:pt x="15312" y="41978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843654" y="4148679"/>
              <a:ext cx="15312" cy="56177"/>
            </a:xfrm>
            <a:custGeom>
              <a:avLst/>
              <a:pathLst>
                <a:path w="15312" h="56177">
                  <a:moveTo>
                    <a:pt x="0" y="0"/>
                  </a:moveTo>
                  <a:lnTo>
                    <a:pt x="15312" y="56177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858966" y="4204857"/>
              <a:ext cx="15312" cy="48769"/>
            </a:xfrm>
            <a:custGeom>
              <a:avLst/>
              <a:pathLst>
                <a:path w="15312" h="48769">
                  <a:moveTo>
                    <a:pt x="0" y="0"/>
                  </a:moveTo>
                  <a:lnTo>
                    <a:pt x="15312" y="48769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874279" y="4253626"/>
              <a:ext cx="15312" cy="49386"/>
            </a:xfrm>
            <a:custGeom>
              <a:avLst/>
              <a:pathLst>
                <a:path w="15312" h="49386">
                  <a:moveTo>
                    <a:pt x="0" y="0"/>
                  </a:moveTo>
                  <a:lnTo>
                    <a:pt x="15312" y="49386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889591" y="4303013"/>
              <a:ext cx="15312" cy="48769"/>
            </a:xfrm>
            <a:custGeom>
              <a:avLst/>
              <a:pathLst>
                <a:path w="15312" h="48769">
                  <a:moveTo>
                    <a:pt x="0" y="0"/>
                  </a:moveTo>
                  <a:lnTo>
                    <a:pt x="15312" y="48769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904904" y="4351783"/>
              <a:ext cx="15312" cy="46300"/>
            </a:xfrm>
            <a:custGeom>
              <a:avLst/>
              <a:pathLst>
                <a:path w="15312" h="46300">
                  <a:moveTo>
                    <a:pt x="0" y="0"/>
                  </a:moveTo>
                  <a:lnTo>
                    <a:pt x="15312" y="46300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20217" y="4398083"/>
              <a:ext cx="15312" cy="33336"/>
            </a:xfrm>
            <a:custGeom>
              <a:avLst/>
              <a:pathLst>
                <a:path w="15312" h="33336">
                  <a:moveTo>
                    <a:pt x="0" y="0"/>
                  </a:moveTo>
                  <a:lnTo>
                    <a:pt x="15312" y="33336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935529" y="4431419"/>
              <a:ext cx="15312" cy="14198"/>
            </a:xfrm>
            <a:custGeom>
              <a:avLst/>
              <a:pathLst>
                <a:path w="15312" h="14198">
                  <a:moveTo>
                    <a:pt x="0" y="0"/>
                  </a:moveTo>
                  <a:lnTo>
                    <a:pt x="15312" y="14198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950842" y="4445618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66154" y="4449939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81467" y="4453026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96779" y="4455495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012092" y="4456730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027405" y="445673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042717" y="4457347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058030" y="4457347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073342" y="4457347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088655" y="4459816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103967" y="4462903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119280" y="4465990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134593" y="446907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149905" y="4469694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165218" y="4469694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180530" y="446845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95843" y="4466607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211155" y="4464138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226468" y="4464138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41780" y="4464755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57093" y="446907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72406" y="446907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87718" y="4469076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303031" y="4469694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18343" y="4469694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33656" y="4466607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348968" y="4462286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364281" y="446228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379594" y="446228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394906" y="446105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410219" y="4461051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425531" y="4460434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440844" y="4459816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456156" y="4459199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71469" y="4459199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486782" y="4457347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502094" y="4456112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517407" y="4454878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532719" y="4453026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548032" y="4449939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63344" y="4449939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578657" y="4448704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593970" y="4443148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609282" y="4436975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624595" y="4431419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639907" y="4426480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655220" y="4422776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8292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179465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179465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179465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179465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179465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23841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71310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18014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179465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179465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179465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179465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47576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95045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40983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337950" y="2954378"/>
              <a:ext cx="15312" cy="9260"/>
            </a:xfrm>
            <a:custGeom>
              <a:avLst/>
              <a:pathLst>
                <a:path w="15312" h="9260">
                  <a:moveTo>
                    <a:pt x="0" y="0"/>
                  </a:moveTo>
                  <a:lnTo>
                    <a:pt x="15312" y="92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353263" y="2963638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368575" y="2964256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383888" y="2966108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399200" y="2961786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414513" y="2961169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825" y="2959934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445138" y="2958700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460450" y="2954378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475763" y="2935858"/>
              <a:ext cx="15312" cy="18520"/>
            </a:xfrm>
            <a:custGeom>
              <a:avLst/>
              <a:pathLst>
                <a:path w="15312" h="18520">
                  <a:moveTo>
                    <a:pt x="0" y="1852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491076" y="2935858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506388" y="293709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521701" y="2937093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537013" y="2938945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552326" y="294450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567638" y="294450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582951" y="2945118"/>
              <a:ext cx="15312" cy="17902"/>
            </a:xfrm>
            <a:custGeom>
              <a:avLst/>
              <a:pathLst>
                <a:path w="15312" h="17902">
                  <a:moveTo>
                    <a:pt x="0" y="0"/>
                  </a:moveTo>
                  <a:lnTo>
                    <a:pt x="15312" y="179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598264" y="296302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13576" y="2963638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628889" y="2967960"/>
              <a:ext cx="15312" cy="13581"/>
            </a:xfrm>
            <a:custGeom>
              <a:avLst/>
              <a:pathLst>
                <a:path w="15312" h="13581">
                  <a:moveTo>
                    <a:pt x="0" y="0"/>
                  </a:moveTo>
                  <a:lnTo>
                    <a:pt x="15312" y="13581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44201" y="2981541"/>
              <a:ext cx="15312" cy="14198"/>
            </a:xfrm>
            <a:custGeom>
              <a:avLst/>
              <a:pathLst>
                <a:path w="15312" h="14198">
                  <a:moveTo>
                    <a:pt x="0" y="0"/>
                  </a:moveTo>
                  <a:lnTo>
                    <a:pt x="15312" y="1419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59514" y="2995740"/>
              <a:ext cx="15312" cy="22841"/>
            </a:xfrm>
            <a:custGeom>
              <a:avLst/>
              <a:pathLst>
                <a:path w="15312" h="22841">
                  <a:moveTo>
                    <a:pt x="0" y="0"/>
                  </a:moveTo>
                  <a:lnTo>
                    <a:pt x="15312" y="2284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74826" y="3018581"/>
              <a:ext cx="15312" cy="25310"/>
            </a:xfrm>
            <a:custGeom>
              <a:avLst/>
              <a:pathLst>
                <a:path w="15312" h="25310">
                  <a:moveTo>
                    <a:pt x="0" y="0"/>
                  </a:moveTo>
                  <a:lnTo>
                    <a:pt x="15312" y="2531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690139" y="3043892"/>
              <a:ext cx="15312" cy="25310"/>
            </a:xfrm>
            <a:custGeom>
              <a:avLst/>
              <a:pathLst>
                <a:path w="15312" h="25310">
                  <a:moveTo>
                    <a:pt x="0" y="0"/>
                  </a:moveTo>
                  <a:lnTo>
                    <a:pt x="15312" y="2531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705452" y="3069203"/>
              <a:ext cx="15312" cy="32718"/>
            </a:xfrm>
            <a:custGeom>
              <a:avLst/>
              <a:pathLst>
                <a:path w="15312" h="32718">
                  <a:moveTo>
                    <a:pt x="0" y="0"/>
                  </a:moveTo>
                  <a:lnTo>
                    <a:pt x="15312" y="32718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720764" y="3101921"/>
              <a:ext cx="15312" cy="33953"/>
            </a:xfrm>
            <a:custGeom>
              <a:avLst/>
              <a:pathLst>
                <a:path w="15312" h="33953">
                  <a:moveTo>
                    <a:pt x="0" y="0"/>
                  </a:moveTo>
                  <a:lnTo>
                    <a:pt x="15312" y="33953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736077" y="3135875"/>
              <a:ext cx="15312" cy="25310"/>
            </a:xfrm>
            <a:custGeom>
              <a:avLst/>
              <a:pathLst>
                <a:path w="15312" h="25310">
                  <a:moveTo>
                    <a:pt x="0" y="0"/>
                  </a:moveTo>
                  <a:lnTo>
                    <a:pt x="15312" y="2531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751389" y="3161186"/>
              <a:ext cx="15312" cy="25310"/>
            </a:xfrm>
            <a:custGeom>
              <a:avLst/>
              <a:pathLst>
                <a:path w="15312" h="25310">
                  <a:moveTo>
                    <a:pt x="0" y="0"/>
                  </a:moveTo>
                  <a:lnTo>
                    <a:pt x="15312" y="2531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766702" y="3186496"/>
              <a:ext cx="15312" cy="28397"/>
            </a:xfrm>
            <a:custGeom>
              <a:avLst/>
              <a:pathLst>
                <a:path w="15312" h="28397">
                  <a:moveTo>
                    <a:pt x="0" y="0"/>
                  </a:moveTo>
                  <a:lnTo>
                    <a:pt x="15312" y="2839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782014" y="3214894"/>
              <a:ext cx="15312" cy="16668"/>
            </a:xfrm>
            <a:custGeom>
              <a:avLst/>
              <a:pathLst>
                <a:path w="15312" h="16668">
                  <a:moveTo>
                    <a:pt x="0" y="0"/>
                  </a:moveTo>
                  <a:lnTo>
                    <a:pt x="15312" y="16668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797327" y="3231562"/>
              <a:ext cx="15312" cy="12964"/>
            </a:xfrm>
            <a:custGeom>
              <a:avLst/>
              <a:pathLst>
                <a:path w="15312" h="12964">
                  <a:moveTo>
                    <a:pt x="0" y="0"/>
                  </a:moveTo>
                  <a:lnTo>
                    <a:pt x="15312" y="12964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812640" y="3244526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827952" y="3249465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843265" y="3252551"/>
              <a:ext cx="15312" cy="8025"/>
            </a:xfrm>
            <a:custGeom>
              <a:avLst/>
              <a:pathLst>
                <a:path w="15312" h="8025">
                  <a:moveTo>
                    <a:pt x="0" y="0"/>
                  </a:moveTo>
                  <a:lnTo>
                    <a:pt x="15312" y="8025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858577" y="3260577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873890" y="3264281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889202" y="3268602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904515" y="3272306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919827" y="3279714"/>
              <a:ext cx="15312" cy="11112"/>
            </a:xfrm>
            <a:custGeom>
              <a:avLst/>
              <a:pathLst>
                <a:path w="15312" h="11112">
                  <a:moveTo>
                    <a:pt x="0" y="0"/>
                  </a:moveTo>
                  <a:lnTo>
                    <a:pt x="15312" y="11112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935140" y="3290826"/>
              <a:ext cx="15312" cy="10494"/>
            </a:xfrm>
            <a:custGeom>
              <a:avLst/>
              <a:pathLst>
                <a:path w="15312" h="10494">
                  <a:moveTo>
                    <a:pt x="0" y="0"/>
                  </a:moveTo>
                  <a:lnTo>
                    <a:pt x="15312" y="10494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950453" y="3301321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965765" y="3303790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981078" y="330626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996390" y="3306877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011703" y="331181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4027015" y="3306260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042328" y="3306260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057641" y="3311198"/>
              <a:ext cx="15312" cy="10494"/>
            </a:xfrm>
            <a:custGeom>
              <a:avLst/>
              <a:pathLst>
                <a:path w="15312" h="10494">
                  <a:moveTo>
                    <a:pt x="0" y="0"/>
                  </a:moveTo>
                  <a:lnTo>
                    <a:pt x="15312" y="10494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072953" y="3321693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088266" y="3325397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103578" y="332601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4118891" y="3327866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134203" y="3330953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149516" y="3338361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164829" y="3329101"/>
              <a:ext cx="15312" cy="12964"/>
            </a:xfrm>
            <a:custGeom>
              <a:avLst/>
              <a:pathLst>
                <a:path w="15312" h="12964">
                  <a:moveTo>
                    <a:pt x="0" y="1296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180141" y="3322928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195454" y="3320458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210766" y="3314285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226079" y="3309346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241391" y="3300704"/>
              <a:ext cx="15312" cy="8642"/>
            </a:xfrm>
            <a:custGeom>
              <a:avLst/>
              <a:pathLst>
                <a:path w="15312" h="8642">
                  <a:moveTo>
                    <a:pt x="0" y="864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256704" y="3284036"/>
              <a:ext cx="15312" cy="16668"/>
            </a:xfrm>
            <a:custGeom>
              <a:avLst/>
              <a:pathLst>
                <a:path w="15312" h="16668">
                  <a:moveTo>
                    <a:pt x="0" y="1666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272017" y="3279097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87329" y="3274776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02642" y="3272924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317954" y="3266133"/>
              <a:ext cx="15312" cy="6790"/>
            </a:xfrm>
            <a:custGeom>
              <a:avLst/>
              <a:pathLst>
                <a:path w="15312" h="6790">
                  <a:moveTo>
                    <a:pt x="0" y="679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333267" y="3260577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348579" y="3259342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363892" y="3259342"/>
              <a:ext cx="15312" cy="15433"/>
            </a:xfrm>
            <a:custGeom>
              <a:avLst/>
              <a:pathLst>
                <a:path w="15312" h="15433">
                  <a:moveTo>
                    <a:pt x="0" y="0"/>
                  </a:moveTo>
                  <a:lnTo>
                    <a:pt x="15312" y="15433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379205" y="3268602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394517" y="3260577"/>
              <a:ext cx="15312" cy="8025"/>
            </a:xfrm>
            <a:custGeom>
              <a:avLst/>
              <a:pathLst>
                <a:path w="15312" h="8025">
                  <a:moveTo>
                    <a:pt x="0" y="8025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409830" y="3251934"/>
              <a:ext cx="15312" cy="8642"/>
            </a:xfrm>
            <a:custGeom>
              <a:avLst/>
              <a:pathLst>
                <a:path w="15312" h="8642">
                  <a:moveTo>
                    <a:pt x="0" y="864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425142" y="3246995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440455" y="3240822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455767" y="3233414"/>
              <a:ext cx="15312" cy="7408"/>
            </a:xfrm>
            <a:custGeom>
              <a:avLst/>
              <a:pathLst>
                <a:path w="15312" h="7408">
                  <a:moveTo>
                    <a:pt x="0" y="740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471080" y="3207486"/>
              <a:ext cx="15312" cy="25928"/>
            </a:xfrm>
            <a:custGeom>
              <a:avLst/>
              <a:pathLst>
                <a:path w="15312" h="25928">
                  <a:moveTo>
                    <a:pt x="0" y="2592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486392" y="3200078"/>
              <a:ext cx="15312" cy="7408"/>
            </a:xfrm>
            <a:custGeom>
              <a:avLst/>
              <a:pathLst>
                <a:path w="15312" h="7408">
                  <a:moveTo>
                    <a:pt x="0" y="740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179465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179465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179465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179465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179465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179465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23841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71310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18014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179465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179465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179465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179465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7576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95045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40983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337950" y="4076451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353263" y="4070277"/>
              <a:ext cx="15312" cy="7408"/>
            </a:xfrm>
            <a:custGeom>
              <a:avLst/>
              <a:pathLst>
                <a:path w="15312" h="7408">
                  <a:moveTo>
                    <a:pt x="0" y="740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368575" y="4066573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383888" y="4061635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399200" y="4060400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414513" y="4056696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429825" y="4055461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45138" y="4050523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60450" y="4050523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475763" y="4052375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491076" y="4052992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506388" y="4057931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521701" y="4062252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537013" y="4066573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552326" y="4069660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67638" y="4070277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582951" y="4070277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598264" y="4072129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613576" y="4074599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28889" y="4075833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4201" y="4083241"/>
              <a:ext cx="15312" cy="9260"/>
            </a:xfrm>
            <a:custGeom>
              <a:avLst/>
              <a:pathLst>
                <a:path w="15312" h="9260">
                  <a:moveTo>
                    <a:pt x="0" y="0"/>
                  </a:moveTo>
                  <a:lnTo>
                    <a:pt x="15312" y="926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59514" y="4092502"/>
              <a:ext cx="15312" cy="13581"/>
            </a:xfrm>
            <a:custGeom>
              <a:avLst/>
              <a:pathLst>
                <a:path w="15312" h="13581">
                  <a:moveTo>
                    <a:pt x="0" y="0"/>
                  </a:moveTo>
                  <a:lnTo>
                    <a:pt x="15312" y="13581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674826" y="4106083"/>
              <a:ext cx="15312" cy="16050"/>
            </a:xfrm>
            <a:custGeom>
              <a:avLst/>
              <a:pathLst>
                <a:path w="15312" h="16050">
                  <a:moveTo>
                    <a:pt x="0" y="0"/>
                  </a:moveTo>
                  <a:lnTo>
                    <a:pt x="15312" y="1605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690139" y="4122134"/>
              <a:ext cx="15312" cy="10494"/>
            </a:xfrm>
            <a:custGeom>
              <a:avLst/>
              <a:pathLst>
                <a:path w="15312" h="10494">
                  <a:moveTo>
                    <a:pt x="0" y="0"/>
                  </a:moveTo>
                  <a:lnTo>
                    <a:pt x="15312" y="1049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705452" y="4132628"/>
              <a:ext cx="15312" cy="12346"/>
            </a:xfrm>
            <a:custGeom>
              <a:avLst/>
              <a:pathLst>
                <a:path w="15312" h="12346">
                  <a:moveTo>
                    <a:pt x="0" y="0"/>
                  </a:moveTo>
                  <a:lnTo>
                    <a:pt x="15312" y="12346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720764" y="4144975"/>
              <a:ext cx="15312" cy="13581"/>
            </a:xfrm>
            <a:custGeom>
              <a:avLst/>
              <a:pathLst>
                <a:path w="15312" h="13581">
                  <a:moveTo>
                    <a:pt x="0" y="0"/>
                  </a:moveTo>
                  <a:lnTo>
                    <a:pt x="15312" y="13581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736077" y="4158556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751389" y="4164730"/>
              <a:ext cx="15312" cy="6790"/>
            </a:xfrm>
            <a:custGeom>
              <a:avLst/>
              <a:pathLst>
                <a:path w="15312" h="6790">
                  <a:moveTo>
                    <a:pt x="0" y="0"/>
                  </a:moveTo>
                  <a:lnTo>
                    <a:pt x="15312" y="679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766702" y="4171521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782014" y="4177077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797327" y="4177694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812640" y="4181398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827952" y="4177694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843265" y="4175225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858577" y="4172138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873890" y="417090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889202" y="416966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904515" y="4167816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919827" y="4165964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935140" y="416596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950453" y="4167816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965765" y="4173373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981078" y="4177077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96390" y="417831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011703" y="4172755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027015" y="4167199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042328" y="4158556"/>
              <a:ext cx="15312" cy="8642"/>
            </a:xfrm>
            <a:custGeom>
              <a:avLst/>
              <a:pathLst>
                <a:path w="15312" h="8642">
                  <a:moveTo>
                    <a:pt x="0" y="864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057641" y="4143740"/>
              <a:ext cx="15312" cy="14816"/>
            </a:xfrm>
            <a:custGeom>
              <a:avLst/>
              <a:pathLst>
                <a:path w="15312" h="14816">
                  <a:moveTo>
                    <a:pt x="0" y="1481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072953" y="4143740"/>
              <a:ext cx="15312" cy="12346"/>
            </a:xfrm>
            <a:custGeom>
              <a:avLst/>
              <a:pathLst>
                <a:path w="15312" h="12346">
                  <a:moveTo>
                    <a:pt x="0" y="0"/>
                  </a:moveTo>
                  <a:lnTo>
                    <a:pt x="15312" y="12346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088266" y="4156087"/>
              <a:ext cx="15312" cy="9260"/>
            </a:xfrm>
            <a:custGeom>
              <a:avLst/>
              <a:pathLst>
                <a:path w="15312" h="9260">
                  <a:moveTo>
                    <a:pt x="0" y="0"/>
                  </a:moveTo>
                  <a:lnTo>
                    <a:pt x="15312" y="926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4103578" y="4165347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118891" y="4170903"/>
              <a:ext cx="15312" cy="16050"/>
            </a:xfrm>
            <a:custGeom>
              <a:avLst/>
              <a:pathLst>
                <a:path w="15312" h="16050">
                  <a:moveTo>
                    <a:pt x="0" y="0"/>
                  </a:moveTo>
                  <a:lnTo>
                    <a:pt x="15312" y="1605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4134203" y="4186954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149516" y="4190658"/>
              <a:ext cx="15312" cy="6790"/>
            </a:xfrm>
            <a:custGeom>
              <a:avLst/>
              <a:pathLst>
                <a:path w="15312" h="6790">
                  <a:moveTo>
                    <a:pt x="0" y="0"/>
                  </a:moveTo>
                  <a:lnTo>
                    <a:pt x="15312" y="679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164829" y="4197449"/>
              <a:ext cx="15312" cy="9877"/>
            </a:xfrm>
            <a:custGeom>
              <a:avLst/>
              <a:pathLst>
                <a:path w="15312" h="9877">
                  <a:moveTo>
                    <a:pt x="0" y="0"/>
                  </a:moveTo>
                  <a:lnTo>
                    <a:pt x="15312" y="9877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180141" y="4190658"/>
              <a:ext cx="15312" cy="16668"/>
            </a:xfrm>
            <a:custGeom>
              <a:avLst/>
              <a:pathLst>
                <a:path w="15312" h="16668">
                  <a:moveTo>
                    <a:pt x="0" y="1666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195454" y="4180781"/>
              <a:ext cx="15312" cy="9877"/>
            </a:xfrm>
            <a:custGeom>
              <a:avLst/>
              <a:pathLst>
                <a:path w="15312" h="9877">
                  <a:moveTo>
                    <a:pt x="0" y="987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210766" y="4173373"/>
              <a:ext cx="15312" cy="7408"/>
            </a:xfrm>
            <a:custGeom>
              <a:avLst/>
              <a:pathLst>
                <a:path w="15312" h="7408">
                  <a:moveTo>
                    <a:pt x="0" y="740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226079" y="4157322"/>
              <a:ext cx="15312" cy="16050"/>
            </a:xfrm>
            <a:custGeom>
              <a:avLst/>
              <a:pathLst>
                <a:path w="15312" h="16050">
                  <a:moveTo>
                    <a:pt x="0" y="1605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241391" y="4153618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256704" y="4149914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272017" y="4146210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287329" y="4143123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302642" y="4137567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317954" y="4132011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333267" y="413201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4348579" y="4132628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363892" y="4134480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379205" y="4132011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394517" y="4132011"/>
              <a:ext cx="15312" cy="20372"/>
            </a:xfrm>
            <a:custGeom>
              <a:avLst/>
              <a:pathLst>
                <a:path w="15312" h="20372">
                  <a:moveTo>
                    <a:pt x="0" y="0"/>
                  </a:moveTo>
                  <a:lnTo>
                    <a:pt x="15312" y="20372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409830" y="4152383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425142" y="4154852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440455" y="4157939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455767" y="4157322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471080" y="4157322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486392" y="4157939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179465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5010638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5010638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010638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5010638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5010638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06959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554428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01131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010638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010638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5010638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5010638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0693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78162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24100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169123" y="3000678"/>
              <a:ext cx="15312" cy="13581"/>
            </a:xfrm>
            <a:custGeom>
              <a:avLst/>
              <a:pathLst>
                <a:path w="15312" h="13581">
                  <a:moveTo>
                    <a:pt x="0" y="0"/>
                  </a:moveTo>
                  <a:lnTo>
                    <a:pt x="15312" y="1358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84435" y="3014260"/>
              <a:ext cx="15312" cy="12346"/>
            </a:xfrm>
            <a:custGeom>
              <a:avLst/>
              <a:pathLst>
                <a:path w="15312" h="12346">
                  <a:moveTo>
                    <a:pt x="0" y="0"/>
                  </a:moveTo>
                  <a:lnTo>
                    <a:pt x="15312" y="12346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199748" y="3026607"/>
              <a:ext cx="15312" cy="8642"/>
            </a:xfrm>
            <a:custGeom>
              <a:avLst/>
              <a:pathLst>
                <a:path w="15312" h="8642">
                  <a:moveTo>
                    <a:pt x="0" y="0"/>
                  </a:moveTo>
                  <a:lnTo>
                    <a:pt x="15312" y="864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5215060" y="3035249"/>
              <a:ext cx="15312" cy="19754"/>
            </a:xfrm>
            <a:custGeom>
              <a:avLst/>
              <a:pathLst>
                <a:path w="15312" h="19754">
                  <a:moveTo>
                    <a:pt x="0" y="0"/>
                  </a:moveTo>
                  <a:lnTo>
                    <a:pt x="15312" y="19754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5230373" y="3055004"/>
              <a:ext cx="15312" cy="14816"/>
            </a:xfrm>
            <a:custGeom>
              <a:avLst/>
              <a:pathLst>
                <a:path w="15312" h="14816">
                  <a:moveTo>
                    <a:pt x="0" y="0"/>
                  </a:moveTo>
                  <a:lnTo>
                    <a:pt x="15312" y="14816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245685" y="3069820"/>
              <a:ext cx="15312" cy="14198"/>
            </a:xfrm>
            <a:custGeom>
              <a:avLst/>
              <a:pathLst>
                <a:path w="15312" h="14198">
                  <a:moveTo>
                    <a:pt x="0" y="0"/>
                  </a:moveTo>
                  <a:lnTo>
                    <a:pt x="15312" y="14198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260998" y="3084019"/>
              <a:ext cx="15312" cy="13581"/>
            </a:xfrm>
            <a:custGeom>
              <a:avLst/>
              <a:pathLst>
                <a:path w="15312" h="13581">
                  <a:moveTo>
                    <a:pt x="0" y="0"/>
                  </a:moveTo>
                  <a:lnTo>
                    <a:pt x="15312" y="13581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276311" y="3097600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291623" y="3105008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306936" y="3111182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5322248" y="3106860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5337561" y="310686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5352873" y="310624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368186" y="3100069"/>
              <a:ext cx="15312" cy="6173"/>
            </a:xfrm>
            <a:custGeom>
              <a:avLst/>
              <a:pathLst>
                <a:path w="15312" h="6173">
                  <a:moveTo>
                    <a:pt x="0" y="6173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383499" y="3096365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398811" y="3087723"/>
              <a:ext cx="15312" cy="8642"/>
            </a:xfrm>
            <a:custGeom>
              <a:avLst/>
              <a:pathLst>
                <a:path w="15312" h="8642">
                  <a:moveTo>
                    <a:pt x="0" y="864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414124" y="3085253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429436" y="3085253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444749" y="3082167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460061" y="3079080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475374" y="3077228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490687" y="3072907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505999" y="3072907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521312" y="307228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536624" y="3067351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551937" y="3065499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567249" y="3065499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582562" y="3066116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597875" y="3063647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613187" y="3058708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628500" y="305747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643812" y="305562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659125" y="3055004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674437" y="3053152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689750" y="3053152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705062" y="3055004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720375" y="3055621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735688" y="3054387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751000" y="3051300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766313" y="3051300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781625" y="3046979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796938" y="3043892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812250" y="3041423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827563" y="3040188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842876" y="3039571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858188" y="303957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873501" y="303895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888813" y="303895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904126" y="303771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919438" y="3035867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934751" y="3035867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950064" y="3035867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965376" y="3030928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980689" y="3022903"/>
              <a:ext cx="15312" cy="8025"/>
            </a:xfrm>
            <a:custGeom>
              <a:avLst/>
              <a:pathLst>
                <a:path w="15312" h="8025">
                  <a:moveTo>
                    <a:pt x="0" y="8025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996001" y="3022285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011314" y="3022285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026626" y="3024755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041939" y="3024755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057252" y="302722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072564" y="3029076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087877" y="3034632"/>
              <a:ext cx="15312" cy="9260"/>
            </a:xfrm>
            <a:custGeom>
              <a:avLst/>
              <a:pathLst>
                <a:path w="15312" h="9260">
                  <a:moveTo>
                    <a:pt x="0" y="0"/>
                  </a:moveTo>
                  <a:lnTo>
                    <a:pt x="15312" y="926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103189" y="3043275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118502" y="3037719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133814" y="3037101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149127" y="3025989"/>
              <a:ext cx="15312" cy="11112"/>
            </a:xfrm>
            <a:custGeom>
              <a:avLst/>
              <a:pathLst>
                <a:path w="15312" h="11112">
                  <a:moveTo>
                    <a:pt x="0" y="1111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164439" y="3022285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179752" y="3017346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195065" y="3007469"/>
              <a:ext cx="15312" cy="9877"/>
            </a:xfrm>
            <a:custGeom>
              <a:avLst/>
              <a:pathLst>
                <a:path w="15312" h="9877">
                  <a:moveTo>
                    <a:pt x="0" y="987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210377" y="2993888"/>
              <a:ext cx="15312" cy="13581"/>
            </a:xfrm>
            <a:custGeom>
              <a:avLst/>
              <a:pathLst>
                <a:path w="15312" h="13581">
                  <a:moveTo>
                    <a:pt x="0" y="1358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6225690" y="2985245"/>
              <a:ext cx="15312" cy="8642"/>
            </a:xfrm>
            <a:custGeom>
              <a:avLst/>
              <a:pathLst>
                <a:path w="15312" h="8642">
                  <a:moveTo>
                    <a:pt x="0" y="864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6241002" y="2983393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6256315" y="2982776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271627" y="2969812"/>
              <a:ext cx="15312" cy="12964"/>
            </a:xfrm>
            <a:custGeom>
              <a:avLst/>
              <a:pathLst>
                <a:path w="15312" h="12964">
                  <a:moveTo>
                    <a:pt x="0" y="1296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6286940" y="2958700"/>
              <a:ext cx="15312" cy="11112"/>
            </a:xfrm>
            <a:custGeom>
              <a:avLst/>
              <a:pathLst>
                <a:path w="15312" h="11112">
                  <a:moveTo>
                    <a:pt x="0" y="1111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6302253" y="2958700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6317565" y="2963638"/>
              <a:ext cx="15312" cy="8025"/>
            </a:xfrm>
            <a:custGeom>
              <a:avLst/>
              <a:pathLst>
                <a:path w="15312" h="8025">
                  <a:moveTo>
                    <a:pt x="0" y="0"/>
                  </a:moveTo>
                  <a:lnTo>
                    <a:pt x="15312" y="80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010638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010638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010638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010638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10638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010638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06959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54428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01131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010638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010638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010638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010638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30693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578162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24100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169123" y="4061017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184435" y="4057313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199748" y="4057313"/>
              <a:ext cx="15312" cy="8025"/>
            </a:xfrm>
            <a:custGeom>
              <a:avLst/>
              <a:pathLst>
                <a:path w="15312" h="8025">
                  <a:moveTo>
                    <a:pt x="0" y="0"/>
                  </a:moveTo>
                  <a:lnTo>
                    <a:pt x="15312" y="80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215060" y="4065339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230373" y="4070277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245685" y="407336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5260998" y="4075216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276311" y="4074599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291623" y="4069660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306936" y="4065339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322248" y="4063487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337561" y="4062869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5352873" y="4062869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368186" y="4062252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383499" y="4062252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5398811" y="4062869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5414124" y="4064721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5429436" y="4067191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5444749" y="4069660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460061" y="4070895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475374" y="4070895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490687" y="4075216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505999" y="4081389"/>
              <a:ext cx="15312" cy="9260"/>
            </a:xfrm>
            <a:custGeom>
              <a:avLst/>
              <a:pathLst>
                <a:path w="15312" h="9260">
                  <a:moveTo>
                    <a:pt x="0" y="0"/>
                  </a:moveTo>
                  <a:lnTo>
                    <a:pt x="15312" y="926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521312" y="4090650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536624" y="4092502"/>
              <a:ext cx="15312" cy="8025"/>
            </a:xfrm>
            <a:custGeom>
              <a:avLst/>
              <a:pathLst>
                <a:path w="15312" h="8025">
                  <a:moveTo>
                    <a:pt x="0" y="0"/>
                  </a:moveTo>
                  <a:lnTo>
                    <a:pt x="15312" y="802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551937" y="4100527"/>
              <a:ext cx="15312" cy="12964"/>
            </a:xfrm>
            <a:custGeom>
              <a:avLst/>
              <a:pathLst>
                <a:path w="15312" h="12964">
                  <a:moveTo>
                    <a:pt x="0" y="0"/>
                  </a:moveTo>
                  <a:lnTo>
                    <a:pt x="15312" y="1296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567249" y="4113491"/>
              <a:ext cx="15312" cy="12346"/>
            </a:xfrm>
            <a:custGeom>
              <a:avLst/>
              <a:pathLst>
                <a:path w="15312" h="12346">
                  <a:moveTo>
                    <a:pt x="0" y="0"/>
                  </a:moveTo>
                  <a:lnTo>
                    <a:pt x="15312" y="12346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582562" y="4125838"/>
              <a:ext cx="15312" cy="16050"/>
            </a:xfrm>
            <a:custGeom>
              <a:avLst/>
              <a:pathLst>
                <a:path w="15312" h="16050">
                  <a:moveTo>
                    <a:pt x="0" y="0"/>
                  </a:moveTo>
                  <a:lnTo>
                    <a:pt x="15312" y="1605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597875" y="4141888"/>
              <a:ext cx="15312" cy="24693"/>
            </a:xfrm>
            <a:custGeom>
              <a:avLst/>
              <a:pathLst>
                <a:path w="15312" h="24693">
                  <a:moveTo>
                    <a:pt x="0" y="0"/>
                  </a:moveTo>
                  <a:lnTo>
                    <a:pt x="15312" y="24693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613187" y="4166582"/>
              <a:ext cx="15312" cy="27780"/>
            </a:xfrm>
            <a:custGeom>
              <a:avLst/>
              <a:pathLst>
                <a:path w="15312" h="27780">
                  <a:moveTo>
                    <a:pt x="0" y="0"/>
                  </a:moveTo>
                  <a:lnTo>
                    <a:pt x="15312" y="2778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628500" y="4194362"/>
              <a:ext cx="15312" cy="25928"/>
            </a:xfrm>
            <a:custGeom>
              <a:avLst/>
              <a:pathLst>
                <a:path w="15312" h="25928">
                  <a:moveTo>
                    <a:pt x="0" y="0"/>
                  </a:moveTo>
                  <a:lnTo>
                    <a:pt x="15312" y="25928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643812" y="4220290"/>
              <a:ext cx="15312" cy="34570"/>
            </a:xfrm>
            <a:custGeom>
              <a:avLst/>
              <a:pathLst>
                <a:path w="15312" h="34570">
                  <a:moveTo>
                    <a:pt x="0" y="0"/>
                  </a:moveTo>
                  <a:lnTo>
                    <a:pt x="15312" y="3457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659125" y="4254861"/>
              <a:ext cx="15312" cy="32101"/>
            </a:xfrm>
            <a:custGeom>
              <a:avLst/>
              <a:pathLst>
                <a:path w="15312" h="32101">
                  <a:moveTo>
                    <a:pt x="0" y="0"/>
                  </a:moveTo>
                  <a:lnTo>
                    <a:pt x="15312" y="32101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674437" y="4286962"/>
              <a:ext cx="15312" cy="32718"/>
            </a:xfrm>
            <a:custGeom>
              <a:avLst/>
              <a:pathLst>
                <a:path w="15312" h="32718">
                  <a:moveTo>
                    <a:pt x="0" y="0"/>
                  </a:moveTo>
                  <a:lnTo>
                    <a:pt x="15312" y="32718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689750" y="4319681"/>
              <a:ext cx="15312" cy="29632"/>
            </a:xfrm>
            <a:custGeom>
              <a:avLst/>
              <a:pathLst>
                <a:path w="15312" h="29632">
                  <a:moveTo>
                    <a:pt x="0" y="0"/>
                  </a:moveTo>
                  <a:lnTo>
                    <a:pt x="15312" y="29632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5705062" y="4349313"/>
              <a:ext cx="15312" cy="20372"/>
            </a:xfrm>
            <a:custGeom>
              <a:avLst/>
              <a:pathLst>
                <a:path w="15312" h="20372">
                  <a:moveTo>
                    <a:pt x="0" y="0"/>
                  </a:moveTo>
                  <a:lnTo>
                    <a:pt x="15312" y="20372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720375" y="4369685"/>
              <a:ext cx="15312" cy="17902"/>
            </a:xfrm>
            <a:custGeom>
              <a:avLst/>
              <a:pathLst>
                <a:path w="15312" h="17902">
                  <a:moveTo>
                    <a:pt x="0" y="0"/>
                  </a:moveTo>
                  <a:lnTo>
                    <a:pt x="15312" y="17902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735688" y="4387588"/>
              <a:ext cx="15312" cy="17902"/>
            </a:xfrm>
            <a:custGeom>
              <a:avLst/>
              <a:pathLst>
                <a:path w="15312" h="17902">
                  <a:moveTo>
                    <a:pt x="0" y="0"/>
                  </a:moveTo>
                  <a:lnTo>
                    <a:pt x="15312" y="1790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751000" y="4405491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766313" y="4407343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781625" y="4408577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796938" y="4409195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812250" y="4407960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827563" y="4406108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842876" y="4405491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858188" y="4404873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873501" y="440363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888813" y="4401169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904126" y="4401169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919438" y="4402404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5934751" y="4402404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5950064" y="4406725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965376" y="4408577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980689" y="4407960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996001" y="4407960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6011314" y="4407343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026626" y="440734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041939" y="4401787"/>
              <a:ext cx="15312" cy="5556"/>
            </a:xfrm>
            <a:custGeom>
              <a:avLst/>
              <a:pathLst>
                <a:path w="15312" h="5556">
                  <a:moveTo>
                    <a:pt x="0" y="555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057252" y="4397465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072564" y="4397465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087877" y="439808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103189" y="4397465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118502" y="4396231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133814" y="4394379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149127" y="4393144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164439" y="439190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179752" y="4391909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195065" y="4393144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210377" y="4393761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225690" y="439499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241002" y="439561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6256315" y="4395613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6271627" y="4396231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286940" y="4393761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302253" y="4391292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6317565" y="4386971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010638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6841810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841810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841810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841810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841810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90076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737545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784248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6841810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841810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6841810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841810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713810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761279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807217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7000295" y="302784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015608" y="3024755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7030920" y="3024755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046233" y="3022903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061546" y="3021668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076858" y="302043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092171" y="301858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7107483" y="3016729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7122796" y="3014877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7138108" y="3012408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7153421" y="3011173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7168734" y="3010556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7184046" y="301055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7199359" y="301055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7214671" y="3010556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7229984" y="3011790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7245296" y="3011790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7260609" y="3013642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7275922" y="3015494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7291234" y="3016729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7306547" y="3017346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7321859" y="3018581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337172" y="3019198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352484" y="3020433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367797" y="3018581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7383109" y="3017346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398422" y="301734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413735" y="301734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429047" y="3017964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444360" y="3019198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459672" y="3021668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7474985" y="3025372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7490297" y="3028459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7505610" y="3031545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520923" y="3034632"/>
              <a:ext cx="15312" cy="5556"/>
            </a:xfrm>
            <a:custGeom>
              <a:avLst/>
              <a:pathLst>
                <a:path w="15312" h="5556">
                  <a:moveTo>
                    <a:pt x="0" y="0"/>
                  </a:moveTo>
                  <a:lnTo>
                    <a:pt x="15312" y="5556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536235" y="3040188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551548" y="3046361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566860" y="3052535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82173" y="3055621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597485" y="3059943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612798" y="3064264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628111" y="3068585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643423" y="3069203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658736" y="3066733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674048" y="3063029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689361" y="3063029"/>
              <a:ext cx="15312" cy="19137"/>
            </a:xfrm>
            <a:custGeom>
              <a:avLst/>
              <a:pathLst>
                <a:path w="15312" h="19137">
                  <a:moveTo>
                    <a:pt x="0" y="0"/>
                  </a:moveTo>
                  <a:lnTo>
                    <a:pt x="15312" y="19137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704673" y="3082167"/>
              <a:ext cx="15312" cy="22224"/>
            </a:xfrm>
            <a:custGeom>
              <a:avLst/>
              <a:pathLst>
                <a:path w="15312" h="22224">
                  <a:moveTo>
                    <a:pt x="0" y="0"/>
                  </a:moveTo>
                  <a:lnTo>
                    <a:pt x="15312" y="22224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719986" y="3104391"/>
              <a:ext cx="15312" cy="19754"/>
            </a:xfrm>
            <a:custGeom>
              <a:avLst/>
              <a:pathLst>
                <a:path w="15312" h="19754">
                  <a:moveTo>
                    <a:pt x="0" y="0"/>
                  </a:moveTo>
                  <a:lnTo>
                    <a:pt x="15312" y="19754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7735299" y="3124146"/>
              <a:ext cx="15312" cy="25928"/>
            </a:xfrm>
            <a:custGeom>
              <a:avLst/>
              <a:pathLst>
                <a:path w="15312" h="25928">
                  <a:moveTo>
                    <a:pt x="0" y="0"/>
                  </a:moveTo>
                  <a:lnTo>
                    <a:pt x="15312" y="25928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750611" y="3150074"/>
              <a:ext cx="15312" cy="22841"/>
            </a:xfrm>
            <a:custGeom>
              <a:avLst/>
              <a:pathLst>
                <a:path w="15312" h="22841">
                  <a:moveTo>
                    <a:pt x="0" y="0"/>
                  </a:moveTo>
                  <a:lnTo>
                    <a:pt x="15312" y="22841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765924" y="3172915"/>
              <a:ext cx="15312" cy="25310"/>
            </a:xfrm>
            <a:custGeom>
              <a:avLst/>
              <a:pathLst>
                <a:path w="15312" h="25310">
                  <a:moveTo>
                    <a:pt x="0" y="0"/>
                  </a:moveTo>
                  <a:lnTo>
                    <a:pt x="15312" y="2531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781236" y="3198226"/>
              <a:ext cx="15312" cy="27780"/>
            </a:xfrm>
            <a:custGeom>
              <a:avLst/>
              <a:pathLst>
                <a:path w="15312" h="27780">
                  <a:moveTo>
                    <a:pt x="0" y="0"/>
                  </a:moveTo>
                  <a:lnTo>
                    <a:pt x="15312" y="2778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7796549" y="3226006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7811861" y="3230327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7827174" y="3230945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842486" y="3231562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7857799" y="3231562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873112" y="3234031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7888424" y="3235266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903737" y="3238353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919049" y="3242057"/>
              <a:ext cx="15312" cy="3704"/>
            </a:xfrm>
            <a:custGeom>
              <a:avLst/>
              <a:pathLst>
                <a:path w="15312" h="3704">
                  <a:moveTo>
                    <a:pt x="0" y="0"/>
                  </a:moveTo>
                  <a:lnTo>
                    <a:pt x="15312" y="3704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934362" y="3245761"/>
              <a:ext cx="15312" cy="4321"/>
            </a:xfrm>
            <a:custGeom>
              <a:avLst/>
              <a:pathLst>
                <a:path w="15312" h="4321">
                  <a:moveTo>
                    <a:pt x="0" y="0"/>
                  </a:moveTo>
                  <a:lnTo>
                    <a:pt x="15312" y="4321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949674" y="3250082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964987" y="3256255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980300" y="3258107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995612" y="3260577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8010925" y="3261811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8026237" y="326304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8041550" y="3263046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8056862" y="3261811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8072175" y="3261194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8087488" y="3260577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8102800" y="3259959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8118113" y="3259342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8133425" y="3257490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8148738" y="3256873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6841810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6841810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6841810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841810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841810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6841810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690076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37545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84248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6841810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6841810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841810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6841810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13810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61279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807217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000295" y="4059165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015608" y="4059165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030920" y="4059165"/>
              <a:ext cx="15312" cy="2469"/>
            </a:xfrm>
            <a:custGeom>
              <a:avLst/>
              <a:pathLst>
                <a:path w="15312" h="2469">
                  <a:moveTo>
                    <a:pt x="0" y="0"/>
                  </a:moveTo>
                  <a:lnTo>
                    <a:pt x="15312" y="24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046233" y="4059165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061546" y="4056079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076858" y="4051757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092171" y="4048053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107483" y="4044967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122796" y="4041263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138108" y="4038176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7153421" y="4033855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7168734" y="4033237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7184046" y="4033237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7199359" y="4033237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7214671" y="4035089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7229984" y="403632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7245296" y="4038176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7260609" y="4038793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7275922" y="4041880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7291234" y="4041880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7306547" y="4043115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7321859" y="4044967"/>
              <a:ext cx="15312" cy="9877"/>
            </a:xfrm>
            <a:custGeom>
              <a:avLst/>
              <a:pathLst>
                <a:path w="15312" h="9877">
                  <a:moveTo>
                    <a:pt x="0" y="0"/>
                  </a:moveTo>
                  <a:lnTo>
                    <a:pt x="15312" y="987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7337172" y="4054844"/>
              <a:ext cx="15312" cy="11729"/>
            </a:xfrm>
            <a:custGeom>
              <a:avLst/>
              <a:pathLst>
                <a:path w="15312" h="11729">
                  <a:moveTo>
                    <a:pt x="0" y="0"/>
                  </a:moveTo>
                  <a:lnTo>
                    <a:pt x="15312" y="11729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7352484" y="4066573"/>
              <a:ext cx="15312" cy="8642"/>
            </a:xfrm>
            <a:custGeom>
              <a:avLst/>
              <a:pathLst>
                <a:path w="15312" h="8642">
                  <a:moveTo>
                    <a:pt x="0" y="0"/>
                  </a:moveTo>
                  <a:lnTo>
                    <a:pt x="15312" y="864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7367797" y="4075216"/>
              <a:ext cx="15312" cy="14816"/>
            </a:xfrm>
            <a:custGeom>
              <a:avLst/>
              <a:pathLst>
                <a:path w="15312" h="14816">
                  <a:moveTo>
                    <a:pt x="0" y="0"/>
                  </a:moveTo>
                  <a:lnTo>
                    <a:pt x="15312" y="14816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7383109" y="4090032"/>
              <a:ext cx="15312" cy="19754"/>
            </a:xfrm>
            <a:custGeom>
              <a:avLst/>
              <a:pathLst>
                <a:path w="15312" h="19754">
                  <a:moveTo>
                    <a:pt x="0" y="0"/>
                  </a:moveTo>
                  <a:lnTo>
                    <a:pt x="15312" y="19754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7398422" y="4109787"/>
              <a:ext cx="15312" cy="20989"/>
            </a:xfrm>
            <a:custGeom>
              <a:avLst/>
              <a:pathLst>
                <a:path w="15312" h="20989">
                  <a:moveTo>
                    <a:pt x="0" y="0"/>
                  </a:moveTo>
                  <a:lnTo>
                    <a:pt x="15312" y="2098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7413735" y="4130776"/>
              <a:ext cx="15312" cy="20989"/>
            </a:xfrm>
            <a:custGeom>
              <a:avLst/>
              <a:pathLst>
                <a:path w="15312" h="20989">
                  <a:moveTo>
                    <a:pt x="0" y="0"/>
                  </a:moveTo>
                  <a:lnTo>
                    <a:pt x="15312" y="20989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7429047" y="4151766"/>
              <a:ext cx="15312" cy="20989"/>
            </a:xfrm>
            <a:custGeom>
              <a:avLst/>
              <a:pathLst>
                <a:path w="15312" h="20989">
                  <a:moveTo>
                    <a:pt x="0" y="0"/>
                  </a:moveTo>
                  <a:lnTo>
                    <a:pt x="15312" y="20989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444360" y="4172755"/>
              <a:ext cx="15312" cy="21606"/>
            </a:xfrm>
            <a:custGeom>
              <a:avLst/>
              <a:pathLst>
                <a:path w="15312" h="21606">
                  <a:moveTo>
                    <a:pt x="0" y="0"/>
                  </a:moveTo>
                  <a:lnTo>
                    <a:pt x="15312" y="21606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459672" y="4194362"/>
              <a:ext cx="15312" cy="18520"/>
            </a:xfrm>
            <a:custGeom>
              <a:avLst/>
              <a:pathLst>
                <a:path w="15312" h="18520">
                  <a:moveTo>
                    <a:pt x="0" y="0"/>
                  </a:moveTo>
                  <a:lnTo>
                    <a:pt x="15312" y="1852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7474985" y="4212882"/>
              <a:ext cx="15312" cy="12964"/>
            </a:xfrm>
            <a:custGeom>
              <a:avLst/>
              <a:pathLst>
                <a:path w="15312" h="12964">
                  <a:moveTo>
                    <a:pt x="0" y="0"/>
                  </a:moveTo>
                  <a:lnTo>
                    <a:pt x="15312" y="12964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490297" y="4225846"/>
              <a:ext cx="15312" cy="9877"/>
            </a:xfrm>
            <a:custGeom>
              <a:avLst/>
              <a:pathLst>
                <a:path w="15312" h="9877">
                  <a:moveTo>
                    <a:pt x="0" y="0"/>
                  </a:moveTo>
                  <a:lnTo>
                    <a:pt x="15312" y="9877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7505610" y="4235723"/>
              <a:ext cx="15312" cy="7408"/>
            </a:xfrm>
            <a:custGeom>
              <a:avLst/>
              <a:pathLst>
                <a:path w="15312" h="7408">
                  <a:moveTo>
                    <a:pt x="0" y="0"/>
                  </a:moveTo>
                  <a:lnTo>
                    <a:pt x="15312" y="7408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7520923" y="4243131"/>
              <a:ext cx="15312" cy="6173"/>
            </a:xfrm>
            <a:custGeom>
              <a:avLst/>
              <a:pathLst>
                <a:path w="15312" h="6173">
                  <a:moveTo>
                    <a:pt x="0" y="0"/>
                  </a:moveTo>
                  <a:lnTo>
                    <a:pt x="15312" y="6173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7536235" y="4249305"/>
              <a:ext cx="15312" cy="4938"/>
            </a:xfrm>
            <a:custGeom>
              <a:avLst/>
              <a:pathLst>
                <a:path w="15312" h="4938">
                  <a:moveTo>
                    <a:pt x="0" y="0"/>
                  </a:moveTo>
                  <a:lnTo>
                    <a:pt x="15312" y="4938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7551548" y="4254244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7566860" y="4256096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7582173" y="4257330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7597485" y="4256096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7612798" y="425609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628111" y="425609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7643423" y="4256096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7658736" y="4256096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7674048" y="4257330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7689361" y="4258565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7704673" y="4259800"/>
              <a:ext cx="15312" cy="3086"/>
            </a:xfrm>
            <a:custGeom>
              <a:avLst/>
              <a:pathLst>
                <a:path w="15312" h="3086">
                  <a:moveTo>
                    <a:pt x="0" y="0"/>
                  </a:moveTo>
                  <a:lnTo>
                    <a:pt x="15312" y="3086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719986" y="4262886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735299" y="4264738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750611" y="4263504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765924" y="4263504"/>
              <a:ext cx="15312" cy="8642"/>
            </a:xfrm>
            <a:custGeom>
              <a:avLst/>
              <a:pathLst>
                <a:path w="15312" h="8642">
                  <a:moveTo>
                    <a:pt x="0" y="0"/>
                  </a:moveTo>
                  <a:lnTo>
                    <a:pt x="15312" y="8642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781236" y="4272146"/>
              <a:ext cx="15312" cy="1852"/>
            </a:xfrm>
            <a:custGeom>
              <a:avLst/>
              <a:pathLst>
                <a:path w="15312" h="1852">
                  <a:moveTo>
                    <a:pt x="0" y="0"/>
                  </a:moveTo>
                  <a:lnTo>
                    <a:pt x="15312" y="1852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796549" y="4272764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7811861" y="4269060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7827174" y="4266590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842486" y="4265973"/>
              <a:ext cx="15312" cy="617"/>
            </a:xfrm>
            <a:custGeom>
              <a:avLst/>
              <a:pathLst>
                <a:path w="15312" h="617">
                  <a:moveTo>
                    <a:pt x="0" y="617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857799" y="4265973"/>
              <a:ext cx="15312" cy="0"/>
            </a:xfrm>
            <a:custGeom>
              <a:avLst/>
              <a:pathLst>
                <a:path w="15312" h="0">
                  <a:moveTo>
                    <a:pt x="0" y="0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873112" y="4254861"/>
              <a:ext cx="15312" cy="11112"/>
            </a:xfrm>
            <a:custGeom>
              <a:avLst/>
              <a:pathLst>
                <a:path w="15312" h="11112">
                  <a:moveTo>
                    <a:pt x="0" y="1111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888424" y="4251157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903737" y="4249922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919049" y="4249922"/>
              <a:ext cx="15312" cy="1234"/>
            </a:xfrm>
            <a:custGeom>
              <a:avLst/>
              <a:pathLst>
                <a:path w="15312" h="1234">
                  <a:moveTo>
                    <a:pt x="0" y="0"/>
                  </a:moveTo>
                  <a:lnTo>
                    <a:pt x="15312" y="1234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934362" y="4251157"/>
              <a:ext cx="15312" cy="617"/>
            </a:xfrm>
            <a:custGeom>
              <a:avLst/>
              <a:pathLst>
                <a:path w="15312" h="617">
                  <a:moveTo>
                    <a:pt x="0" y="0"/>
                  </a:moveTo>
                  <a:lnTo>
                    <a:pt x="15312" y="617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949674" y="4250539"/>
              <a:ext cx="15312" cy="1234"/>
            </a:xfrm>
            <a:custGeom>
              <a:avLst/>
              <a:pathLst>
                <a:path w="15312" h="1234">
                  <a:moveTo>
                    <a:pt x="0" y="123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964987" y="4248070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980300" y="4246218"/>
              <a:ext cx="15312" cy="1852"/>
            </a:xfrm>
            <a:custGeom>
              <a:avLst/>
              <a:pathLst>
                <a:path w="15312" h="1852">
                  <a:moveTo>
                    <a:pt x="0" y="1852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995612" y="4243749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8010925" y="4241279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8026237" y="4238810"/>
              <a:ext cx="15312" cy="2469"/>
            </a:xfrm>
            <a:custGeom>
              <a:avLst/>
              <a:pathLst>
                <a:path w="15312" h="2469">
                  <a:moveTo>
                    <a:pt x="0" y="2469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8041550" y="4235106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8056862" y="4230167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8072175" y="4225846"/>
              <a:ext cx="15312" cy="4321"/>
            </a:xfrm>
            <a:custGeom>
              <a:avLst/>
              <a:pathLst>
                <a:path w="15312" h="4321">
                  <a:moveTo>
                    <a:pt x="0" y="4321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8087488" y="4220907"/>
              <a:ext cx="15312" cy="4938"/>
            </a:xfrm>
            <a:custGeom>
              <a:avLst/>
              <a:pathLst>
                <a:path w="15312" h="4938">
                  <a:moveTo>
                    <a:pt x="0" y="4938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8102800" y="4217203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8118113" y="4213499"/>
              <a:ext cx="15312" cy="3704"/>
            </a:xfrm>
            <a:custGeom>
              <a:avLst/>
              <a:pathLst>
                <a:path w="15312" h="3704">
                  <a:moveTo>
                    <a:pt x="0" y="3704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8133425" y="4210413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8148738" y="4207326"/>
              <a:ext cx="15312" cy="3086"/>
            </a:xfrm>
            <a:custGeom>
              <a:avLst/>
              <a:pathLst>
                <a:path w="15312" h="3086">
                  <a:moveTo>
                    <a:pt x="0" y="3086"/>
                  </a:moveTo>
                  <a:lnTo>
                    <a:pt x="15312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6841810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0" name="tx740"/>
            <p:cNvSpPr/>
            <p:nvPr/>
          </p:nvSpPr>
          <p:spPr>
            <a:xfrm>
              <a:off x="1406494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741" name="tx741"/>
            <p:cNvSpPr/>
            <p:nvPr/>
          </p:nvSpPr>
          <p:spPr>
            <a:xfrm>
              <a:off x="3237667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742" name="tx742"/>
            <p:cNvSpPr/>
            <p:nvPr/>
          </p:nvSpPr>
          <p:spPr>
            <a:xfrm>
              <a:off x="5068839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6900012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1406494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3237667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746" name="tx746"/>
            <p:cNvSpPr/>
            <p:nvPr/>
          </p:nvSpPr>
          <p:spPr>
            <a:xfrm>
              <a:off x="5068839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747" name="tx747"/>
            <p:cNvSpPr/>
            <p:nvPr/>
          </p:nvSpPr>
          <p:spPr>
            <a:xfrm>
              <a:off x="6900012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748" name="tx748"/>
            <p:cNvSpPr/>
            <p:nvPr/>
          </p:nvSpPr>
          <p:spPr>
            <a:xfrm>
              <a:off x="1461850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49" name="tx749"/>
            <p:cNvSpPr/>
            <p:nvPr/>
          </p:nvSpPr>
          <p:spPr>
            <a:xfrm>
              <a:off x="193653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239591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3293022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52" name="tx752"/>
            <p:cNvSpPr/>
            <p:nvPr/>
          </p:nvSpPr>
          <p:spPr>
            <a:xfrm>
              <a:off x="3767712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53" name="tx753"/>
            <p:cNvSpPr/>
            <p:nvPr/>
          </p:nvSpPr>
          <p:spPr>
            <a:xfrm>
              <a:off x="422708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54" name="tx754"/>
            <p:cNvSpPr/>
            <p:nvPr/>
          </p:nvSpPr>
          <p:spPr>
            <a:xfrm>
              <a:off x="5124195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55" name="tx755"/>
            <p:cNvSpPr/>
            <p:nvPr/>
          </p:nvSpPr>
          <p:spPr>
            <a:xfrm>
              <a:off x="559888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6058262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695536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7430057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59" name="tx759"/>
            <p:cNvSpPr/>
            <p:nvPr/>
          </p:nvSpPr>
          <p:spPr>
            <a:xfrm>
              <a:off x="788943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60" name="tx760"/>
            <p:cNvSpPr/>
            <p:nvPr/>
          </p:nvSpPr>
          <p:spPr>
            <a:xfrm>
              <a:off x="979025" y="323942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761" name="tx761"/>
            <p:cNvSpPr/>
            <p:nvPr/>
          </p:nvSpPr>
          <p:spPr>
            <a:xfrm>
              <a:off x="979025" y="3131396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762" name="tx762"/>
            <p:cNvSpPr/>
            <p:nvPr/>
          </p:nvSpPr>
          <p:spPr>
            <a:xfrm>
              <a:off x="979025" y="3023362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763" name="tx763"/>
            <p:cNvSpPr/>
            <p:nvPr/>
          </p:nvSpPr>
          <p:spPr>
            <a:xfrm>
              <a:off x="1027661" y="2915328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764" name="tx764"/>
            <p:cNvSpPr/>
            <p:nvPr/>
          </p:nvSpPr>
          <p:spPr>
            <a:xfrm>
              <a:off x="979025" y="4344217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765" name="tx765"/>
            <p:cNvSpPr/>
            <p:nvPr/>
          </p:nvSpPr>
          <p:spPr>
            <a:xfrm>
              <a:off x="979025" y="4236183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766" name="tx766"/>
            <p:cNvSpPr/>
            <p:nvPr/>
          </p:nvSpPr>
          <p:spPr>
            <a:xfrm>
              <a:off x="979025" y="412814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767" name="tx767"/>
            <p:cNvSpPr/>
            <p:nvPr/>
          </p:nvSpPr>
          <p:spPr>
            <a:xfrm>
              <a:off x="1027661" y="4020115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768" name="tx768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769" name="pic7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3652" y="5024976"/>
              <a:ext cx="1828800" cy="91440"/>
            </a:xfrm>
            <a:prstGeom prst="rect">
              <a:avLst/>
            </a:prstGeom>
          </p:spPr>
        </p:pic>
        <p:sp>
          <p:nvSpPr>
            <p:cNvPr id="770" name="tx770"/>
            <p:cNvSpPr/>
            <p:nvPr/>
          </p:nvSpPr>
          <p:spPr>
            <a:xfrm>
              <a:off x="5564209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771" name="tx771"/>
            <p:cNvSpPr/>
            <p:nvPr/>
          </p:nvSpPr>
          <p:spPr>
            <a:xfrm>
              <a:off x="6042972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772" name="tx772"/>
            <p:cNvSpPr/>
            <p:nvPr/>
          </p:nvSpPr>
          <p:spPr>
            <a:xfrm>
              <a:off x="6521734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773" name="tx773"/>
            <p:cNvSpPr/>
            <p:nvPr/>
          </p:nvSpPr>
          <p:spPr>
            <a:xfrm>
              <a:off x="7032986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774" name="tx774"/>
            <p:cNvSpPr/>
            <p:nvPr/>
          </p:nvSpPr>
          <p:spPr>
            <a:xfrm>
              <a:off x="2233063" y="5007825"/>
              <a:ext cx="328783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 per million people</a:t>
              </a:r>
            </a:p>
          </p:txBody>
        </p:sp>
        <p:sp>
          <p:nvSpPr>
            <p:cNvPr id="775" name="tx775"/>
            <p:cNvSpPr/>
            <p:nvPr/>
          </p:nvSpPr>
          <p:spPr>
            <a:xfrm>
              <a:off x="2233063" y="5165559"/>
              <a:ext cx="1542367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776" name="pl776"/>
            <p:cNvSpPr/>
            <p:nvPr/>
          </p:nvSpPr>
          <p:spPr>
            <a:xfrm>
              <a:off x="5596700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6107952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6619205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713045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5596700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6107952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6619205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713045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84"/>
            <p:cNvSpPr/>
            <p:nvPr/>
          </p:nvSpPr>
          <p:spPr>
            <a:xfrm>
              <a:off x="1348292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785" name="tx785"/>
            <p:cNvSpPr/>
            <p:nvPr/>
          </p:nvSpPr>
          <p:spPr>
            <a:xfrm>
              <a:off x="1348292" y="1928877"/>
              <a:ext cx="956458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Places of Retail and Recreation in a Sample of Phasing-out Countries</a:t>
              </a:r>
            </a:p>
          </p:txBody>
        </p:sp>
        <p:sp>
          <p:nvSpPr>
            <p:cNvPr id="786" name="tx786"/>
            <p:cNvSpPr/>
            <p:nvPr/>
          </p:nvSpPr>
          <p:spPr>
            <a:xfrm>
              <a:off x="1348292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1348292" y="5615264"/>
              <a:ext cx="459292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1893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0084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7498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59079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5988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4180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0817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26702" y="2991934"/>
              <a:ext cx="15545" cy="1977"/>
            </a:xfrm>
            <a:custGeom>
              <a:avLst/>
              <a:pathLst>
                <a:path w="15545" h="1977">
                  <a:moveTo>
                    <a:pt x="0" y="197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42248" y="2990722"/>
              <a:ext cx="15545" cy="1211"/>
            </a:xfrm>
            <a:custGeom>
              <a:avLst/>
              <a:pathLst>
                <a:path w="15545" h="1211">
                  <a:moveTo>
                    <a:pt x="0" y="12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57794" y="2990191"/>
              <a:ext cx="15545" cy="531"/>
            </a:xfrm>
            <a:custGeom>
              <a:avLst/>
              <a:pathLst>
                <a:path w="15545" h="531">
                  <a:moveTo>
                    <a:pt x="0" y="5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73339" y="2989138"/>
              <a:ext cx="15545" cy="1052"/>
            </a:xfrm>
            <a:custGeom>
              <a:avLst/>
              <a:pathLst>
                <a:path w="15545" h="1052">
                  <a:moveTo>
                    <a:pt x="0" y="105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88885" y="2989138"/>
              <a:ext cx="15545" cy="2280"/>
            </a:xfrm>
            <a:custGeom>
              <a:avLst/>
              <a:pathLst>
                <a:path w="15545" h="2280">
                  <a:moveTo>
                    <a:pt x="0" y="0"/>
                  </a:moveTo>
                  <a:lnTo>
                    <a:pt x="15545" y="228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04431" y="2991419"/>
              <a:ext cx="15545" cy="2599"/>
            </a:xfrm>
            <a:custGeom>
              <a:avLst/>
              <a:pathLst>
                <a:path w="15545" h="2599">
                  <a:moveTo>
                    <a:pt x="0" y="0"/>
                  </a:moveTo>
                  <a:lnTo>
                    <a:pt x="15545" y="259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19976" y="2994018"/>
              <a:ext cx="15545" cy="4438"/>
            </a:xfrm>
            <a:custGeom>
              <a:avLst/>
              <a:pathLst>
                <a:path w="15545" h="4438">
                  <a:moveTo>
                    <a:pt x="0" y="0"/>
                  </a:moveTo>
                  <a:lnTo>
                    <a:pt x="15545" y="44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35522" y="2998456"/>
              <a:ext cx="15545" cy="5533"/>
            </a:xfrm>
            <a:custGeom>
              <a:avLst/>
              <a:pathLst>
                <a:path w="15545" h="5533">
                  <a:moveTo>
                    <a:pt x="0" y="0"/>
                  </a:moveTo>
                  <a:lnTo>
                    <a:pt x="15545" y="553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1067" y="3003989"/>
              <a:ext cx="15545" cy="2928"/>
            </a:xfrm>
            <a:custGeom>
              <a:avLst/>
              <a:pathLst>
                <a:path w="15545" h="2928">
                  <a:moveTo>
                    <a:pt x="0" y="0"/>
                  </a:moveTo>
                  <a:lnTo>
                    <a:pt x="15545" y="292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66613" y="3006918"/>
              <a:ext cx="15545" cy="2142"/>
            </a:xfrm>
            <a:custGeom>
              <a:avLst/>
              <a:pathLst>
                <a:path w="15545" h="2142">
                  <a:moveTo>
                    <a:pt x="0" y="0"/>
                  </a:moveTo>
                  <a:lnTo>
                    <a:pt x="15545" y="214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82159" y="3009060"/>
              <a:ext cx="15545" cy="3412"/>
            </a:xfrm>
            <a:custGeom>
              <a:avLst/>
              <a:pathLst>
                <a:path w="15545" h="3412">
                  <a:moveTo>
                    <a:pt x="0" y="0"/>
                  </a:moveTo>
                  <a:lnTo>
                    <a:pt x="15545" y="34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97704" y="3011233"/>
              <a:ext cx="15545" cy="1238"/>
            </a:xfrm>
            <a:custGeom>
              <a:avLst/>
              <a:pathLst>
                <a:path w="15545" h="1238">
                  <a:moveTo>
                    <a:pt x="0" y="123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13250" y="3011233"/>
              <a:ext cx="15545" cy="4523"/>
            </a:xfrm>
            <a:custGeom>
              <a:avLst/>
              <a:pathLst>
                <a:path w="15545" h="4523">
                  <a:moveTo>
                    <a:pt x="0" y="0"/>
                  </a:moveTo>
                  <a:lnTo>
                    <a:pt x="15545" y="45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28796" y="3015757"/>
              <a:ext cx="15545" cy="2386"/>
            </a:xfrm>
            <a:custGeom>
              <a:avLst/>
              <a:pathLst>
                <a:path w="15545" h="2386">
                  <a:moveTo>
                    <a:pt x="0" y="0"/>
                  </a:moveTo>
                  <a:lnTo>
                    <a:pt x="15545" y="23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44341" y="3014481"/>
              <a:ext cx="15545" cy="3662"/>
            </a:xfrm>
            <a:custGeom>
              <a:avLst/>
              <a:pathLst>
                <a:path w="15545" h="3662">
                  <a:moveTo>
                    <a:pt x="0" y="366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59887" y="3014481"/>
              <a:ext cx="15545" cy="515"/>
            </a:xfrm>
            <a:custGeom>
              <a:avLst/>
              <a:pathLst>
                <a:path w="15545" h="515">
                  <a:moveTo>
                    <a:pt x="0" y="0"/>
                  </a:moveTo>
                  <a:lnTo>
                    <a:pt x="15545" y="51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75432" y="3014997"/>
              <a:ext cx="15545" cy="685"/>
            </a:xfrm>
            <a:custGeom>
              <a:avLst/>
              <a:pathLst>
                <a:path w="15545" h="685">
                  <a:moveTo>
                    <a:pt x="0" y="0"/>
                  </a:moveTo>
                  <a:lnTo>
                    <a:pt x="15545" y="68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90978" y="3015682"/>
              <a:ext cx="15545" cy="807"/>
            </a:xfrm>
            <a:custGeom>
              <a:avLst/>
              <a:pathLst>
                <a:path w="15545" h="807">
                  <a:moveTo>
                    <a:pt x="0" y="0"/>
                  </a:moveTo>
                  <a:lnTo>
                    <a:pt x="15545" y="80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06524" y="3016490"/>
              <a:ext cx="15545" cy="2726"/>
            </a:xfrm>
            <a:custGeom>
              <a:avLst/>
              <a:pathLst>
                <a:path w="15545" h="2726">
                  <a:moveTo>
                    <a:pt x="0" y="0"/>
                  </a:moveTo>
                  <a:lnTo>
                    <a:pt x="15545" y="272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22069" y="3019217"/>
              <a:ext cx="15545" cy="706"/>
            </a:xfrm>
            <a:custGeom>
              <a:avLst/>
              <a:pathLst>
                <a:path w="15545" h="706">
                  <a:moveTo>
                    <a:pt x="0" y="0"/>
                  </a:moveTo>
                  <a:lnTo>
                    <a:pt x="15545" y="70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37615" y="3019924"/>
              <a:ext cx="15545" cy="1227"/>
            </a:xfrm>
            <a:custGeom>
              <a:avLst/>
              <a:pathLst>
                <a:path w="15545" h="1227">
                  <a:moveTo>
                    <a:pt x="0" y="0"/>
                  </a:moveTo>
                  <a:lnTo>
                    <a:pt x="15545" y="1227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653161" y="3021151"/>
              <a:ext cx="15545" cy="563"/>
            </a:xfrm>
            <a:custGeom>
              <a:avLst/>
              <a:pathLst>
                <a:path w="15545" h="563">
                  <a:moveTo>
                    <a:pt x="0" y="0"/>
                  </a:moveTo>
                  <a:lnTo>
                    <a:pt x="15545" y="563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68706" y="3021715"/>
              <a:ext cx="15545" cy="1280"/>
            </a:xfrm>
            <a:custGeom>
              <a:avLst/>
              <a:pathLst>
                <a:path w="15545" h="1280">
                  <a:moveTo>
                    <a:pt x="0" y="0"/>
                  </a:moveTo>
                  <a:lnTo>
                    <a:pt x="15545" y="128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84252" y="3022996"/>
              <a:ext cx="15545" cy="2094"/>
            </a:xfrm>
            <a:custGeom>
              <a:avLst/>
              <a:pathLst>
                <a:path w="15545" h="2094">
                  <a:moveTo>
                    <a:pt x="0" y="0"/>
                  </a:moveTo>
                  <a:lnTo>
                    <a:pt x="15545" y="2094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99797" y="3025090"/>
              <a:ext cx="15545" cy="3093"/>
            </a:xfrm>
            <a:custGeom>
              <a:avLst/>
              <a:pathLst>
                <a:path w="15545" h="3093">
                  <a:moveTo>
                    <a:pt x="0" y="0"/>
                  </a:moveTo>
                  <a:lnTo>
                    <a:pt x="15545" y="309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15343" y="3028183"/>
              <a:ext cx="15545" cy="9248"/>
            </a:xfrm>
            <a:custGeom>
              <a:avLst/>
              <a:pathLst>
                <a:path w="15545" h="9248">
                  <a:moveTo>
                    <a:pt x="0" y="0"/>
                  </a:moveTo>
                  <a:lnTo>
                    <a:pt x="15545" y="924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30889" y="3037432"/>
              <a:ext cx="15545" cy="15525"/>
            </a:xfrm>
            <a:custGeom>
              <a:avLst/>
              <a:pathLst>
                <a:path w="15545" h="15525">
                  <a:moveTo>
                    <a:pt x="0" y="0"/>
                  </a:moveTo>
                  <a:lnTo>
                    <a:pt x="15545" y="15525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746434" y="3052957"/>
              <a:ext cx="15545" cy="18353"/>
            </a:xfrm>
            <a:custGeom>
              <a:avLst/>
              <a:pathLst>
                <a:path w="15545" h="18353">
                  <a:moveTo>
                    <a:pt x="0" y="0"/>
                  </a:moveTo>
                  <a:lnTo>
                    <a:pt x="15545" y="18353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761980" y="3071310"/>
              <a:ext cx="15545" cy="17428"/>
            </a:xfrm>
            <a:custGeom>
              <a:avLst/>
              <a:pathLst>
                <a:path w="15545" h="17428">
                  <a:moveTo>
                    <a:pt x="0" y="0"/>
                  </a:moveTo>
                  <a:lnTo>
                    <a:pt x="15545" y="17428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77525" y="3088739"/>
              <a:ext cx="15545" cy="16019"/>
            </a:xfrm>
            <a:custGeom>
              <a:avLst/>
              <a:pathLst>
                <a:path w="15545" h="16019">
                  <a:moveTo>
                    <a:pt x="0" y="0"/>
                  </a:moveTo>
                  <a:lnTo>
                    <a:pt x="15545" y="16019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93071" y="3104759"/>
              <a:ext cx="15545" cy="19373"/>
            </a:xfrm>
            <a:custGeom>
              <a:avLst/>
              <a:pathLst>
                <a:path w="15545" h="19373">
                  <a:moveTo>
                    <a:pt x="0" y="0"/>
                  </a:moveTo>
                  <a:lnTo>
                    <a:pt x="15545" y="19373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08617" y="3124132"/>
              <a:ext cx="15545" cy="19947"/>
            </a:xfrm>
            <a:custGeom>
              <a:avLst/>
              <a:pathLst>
                <a:path w="15545" h="19947">
                  <a:moveTo>
                    <a:pt x="0" y="0"/>
                  </a:moveTo>
                  <a:lnTo>
                    <a:pt x="15545" y="19947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24162" y="3144080"/>
              <a:ext cx="15545" cy="17577"/>
            </a:xfrm>
            <a:custGeom>
              <a:avLst/>
              <a:pathLst>
                <a:path w="15545" h="17577">
                  <a:moveTo>
                    <a:pt x="0" y="0"/>
                  </a:moveTo>
                  <a:lnTo>
                    <a:pt x="15545" y="17577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39708" y="3161657"/>
              <a:ext cx="15545" cy="18921"/>
            </a:xfrm>
            <a:custGeom>
              <a:avLst/>
              <a:pathLst>
                <a:path w="15545" h="18921">
                  <a:moveTo>
                    <a:pt x="0" y="0"/>
                  </a:moveTo>
                  <a:lnTo>
                    <a:pt x="15545" y="18921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55254" y="3180579"/>
              <a:ext cx="15545" cy="21483"/>
            </a:xfrm>
            <a:custGeom>
              <a:avLst/>
              <a:pathLst>
                <a:path w="15545" h="21483">
                  <a:moveTo>
                    <a:pt x="0" y="0"/>
                  </a:moveTo>
                  <a:lnTo>
                    <a:pt x="15545" y="21483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70799" y="3202063"/>
              <a:ext cx="15545" cy="17279"/>
            </a:xfrm>
            <a:custGeom>
              <a:avLst/>
              <a:pathLst>
                <a:path w="15545" h="17279">
                  <a:moveTo>
                    <a:pt x="0" y="0"/>
                  </a:moveTo>
                  <a:lnTo>
                    <a:pt x="15545" y="17279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86345" y="3219342"/>
              <a:ext cx="15545" cy="12687"/>
            </a:xfrm>
            <a:custGeom>
              <a:avLst/>
              <a:pathLst>
                <a:path w="15545" h="12687">
                  <a:moveTo>
                    <a:pt x="0" y="0"/>
                  </a:moveTo>
                  <a:lnTo>
                    <a:pt x="15545" y="12687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01890" y="3232030"/>
              <a:ext cx="15545" cy="9662"/>
            </a:xfrm>
            <a:custGeom>
              <a:avLst/>
              <a:pathLst>
                <a:path w="15545" h="9662">
                  <a:moveTo>
                    <a:pt x="0" y="0"/>
                  </a:moveTo>
                  <a:lnTo>
                    <a:pt x="15545" y="9662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17436" y="3241693"/>
              <a:ext cx="15545" cy="6930"/>
            </a:xfrm>
            <a:custGeom>
              <a:avLst/>
              <a:pathLst>
                <a:path w="15545" h="6930">
                  <a:moveTo>
                    <a:pt x="0" y="0"/>
                  </a:moveTo>
                  <a:lnTo>
                    <a:pt x="15545" y="693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32982" y="3248623"/>
              <a:ext cx="15545" cy="3587"/>
            </a:xfrm>
            <a:custGeom>
              <a:avLst/>
              <a:pathLst>
                <a:path w="15545" h="3587">
                  <a:moveTo>
                    <a:pt x="0" y="0"/>
                  </a:moveTo>
                  <a:lnTo>
                    <a:pt x="15545" y="3587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48527" y="3252211"/>
              <a:ext cx="15545" cy="685"/>
            </a:xfrm>
            <a:custGeom>
              <a:avLst/>
              <a:pathLst>
                <a:path w="15545" h="685">
                  <a:moveTo>
                    <a:pt x="0" y="0"/>
                  </a:moveTo>
                  <a:lnTo>
                    <a:pt x="15545" y="685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64073" y="3248602"/>
              <a:ext cx="15545" cy="4294"/>
            </a:xfrm>
            <a:custGeom>
              <a:avLst/>
              <a:pathLst>
                <a:path w="15545" h="4294">
                  <a:moveTo>
                    <a:pt x="0" y="429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79619" y="3247311"/>
              <a:ext cx="15545" cy="1291"/>
            </a:xfrm>
            <a:custGeom>
              <a:avLst/>
              <a:pathLst>
                <a:path w="15545" h="1291">
                  <a:moveTo>
                    <a:pt x="0" y="129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95164" y="3244706"/>
              <a:ext cx="15545" cy="2604"/>
            </a:xfrm>
            <a:custGeom>
              <a:avLst/>
              <a:pathLst>
                <a:path w="15545" h="2604">
                  <a:moveTo>
                    <a:pt x="0" y="260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10710" y="3240906"/>
              <a:ext cx="15545" cy="3800"/>
            </a:xfrm>
            <a:custGeom>
              <a:avLst/>
              <a:pathLst>
                <a:path w="15545" h="3800">
                  <a:moveTo>
                    <a:pt x="0" y="38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6255" y="3237286"/>
              <a:ext cx="15545" cy="3619"/>
            </a:xfrm>
            <a:custGeom>
              <a:avLst/>
              <a:pathLst>
                <a:path w="15545" h="3619">
                  <a:moveTo>
                    <a:pt x="0" y="361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41801" y="3234613"/>
              <a:ext cx="15545" cy="2673"/>
            </a:xfrm>
            <a:custGeom>
              <a:avLst/>
              <a:pathLst>
                <a:path w="15545" h="2673">
                  <a:moveTo>
                    <a:pt x="0" y="26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7347" y="3233614"/>
              <a:ext cx="15545" cy="999"/>
            </a:xfrm>
            <a:custGeom>
              <a:avLst/>
              <a:pathLst>
                <a:path w="15545" h="999">
                  <a:moveTo>
                    <a:pt x="0" y="99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72892" y="3232838"/>
              <a:ext cx="15545" cy="776"/>
            </a:xfrm>
            <a:custGeom>
              <a:avLst/>
              <a:pathLst>
                <a:path w="15545" h="776">
                  <a:moveTo>
                    <a:pt x="0" y="77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8438" y="3226013"/>
              <a:ext cx="15545" cy="6824"/>
            </a:xfrm>
            <a:custGeom>
              <a:avLst/>
              <a:pathLst>
                <a:path w="15545" h="6824">
                  <a:moveTo>
                    <a:pt x="0" y="682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03984" y="3221235"/>
              <a:ext cx="15545" cy="4778"/>
            </a:xfrm>
            <a:custGeom>
              <a:avLst/>
              <a:pathLst>
                <a:path w="15545" h="4778">
                  <a:moveTo>
                    <a:pt x="0" y="477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19529" y="3217206"/>
              <a:ext cx="15545" cy="4028"/>
            </a:xfrm>
            <a:custGeom>
              <a:avLst/>
              <a:pathLst>
                <a:path w="15545" h="4028">
                  <a:moveTo>
                    <a:pt x="0" y="402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35075" y="3212619"/>
              <a:ext cx="15545" cy="4586"/>
            </a:xfrm>
            <a:custGeom>
              <a:avLst/>
              <a:pathLst>
                <a:path w="15545" h="4586">
                  <a:moveTo>
                    <a:pt x="0" y="458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50620" y="3209568"/>
              <a:ext cx="15545" cy="3050"/>
            </a:xfrm>
            <a:custGeom>
              <a:avLst/>
              <a:pathLst>
                <a:path w="15545" h="3050">
                  <a:moveTo>
                    <a:pt x="0" y="305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66166" y="3209568"/>
              <a:ext cx="15545" cy="10"/>
            </a:xfrm>
            <a:custGeom>
              <a:avLst/>
              <a:pathLst>
                <a:path w="15545" h="10">
                  <a:moveTo>
                    <a:pt x="0" y="0"/>
                  </a:moveTo>
                  <a:lnTo>
                    <a:pt x="15545" y="1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181712" y="3207660"/>
              <a:ext cx="15545" cy="1918"/>
            </a:xfrm>
            <a:custGeom>
              <a:avLst/>
              <a:pathLst>
                <a:path w="15545" h="1918">
                  <a:moveTo>
                    <a:pt x="0" y="19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97257" y="3207660"/>
              <a:ext cx="15545" cy="4741"/>
            </a:xfrm>
            <a:custGeom>
              <a:avLst/>
              <a:pathLst>
                <a:path w="15545" h="4741">
                  <a:moveTo>
                    <a:pt x="0" y="0"/>
                  </a:moveTo>
                  <a:lnTo>
                    <a:pt x="15545" y="4741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2803" y="3212401"/>
              <a:ext cx="15545" cy="2827"/>
            </a:xfrm>
            <a:custGeom>
              <a:avLst/>
              <a:pathLst>
                <a:path w="15545" h="2827">
                  <a:moveTo>
                    <a:pt x="0" y="0"/>
                  </a:moveTo>
                  <a:lnTo>
                    <a:pt x="15545" y="282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28349" y="3214734"/>
              <a:ext cx="15545" cy="494"/>
            </a:xfrm>
            <a:custGeom>
              <a:avLst/>
              <a:pathLst>
                <a:path w="15545" h="494">
                  <a:moveTo>
                    <a:pt x="0" y="49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43894" y="3214139"/>
              <a:ext cx="15545" cy="595"/>
            </a:xfrm>
            <a:custGeom>
              <a:avLst/>
              <a:pathLst>
                <a:path w="15545" h="595">
                  <a:moveTo>
                    <a:pt x="0" y="59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259440" y="3210636"/>
              <a:ext cx="15545" cy="3502"/>
            </a:xfrm>
            <a:custGeom>
              <a:avLst/>
              <a:pathLst>
                <a:path w="15545" h="3502">
                  <a:moveTo>
                    <a:pt x="0" y="35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74985" y="3203594"/>
              <a:ext cx="15545" cy="7042"/>
            </a:xfrm>
            <a:custGeom>
              <a:avLst/>
              <a:pathLst>
                <a:path w="15545" h="7042">
                  <a:moveTo>
                    <a:pt x="0" y="704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290531" y="3200123"/>
              <a:ext cx="15545" cy="3470"/>
            </a:xfrm>
            <a:custGeom>
              <a:avLst/>
              <a:pathLst>
                <a:path w="15545" h="3470">
                  <a:moveTo>
                    <a:pt x="0" y="347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306077" y="3190704"/>
              <a:ext cx="15545" cy="9418"/>
            </a:xfrm>
            <a:custGeom>
              <a:avLst/>
              <a:pathLst>
                <a:path w="15545" h="9418">
                  <a:moveTo>
                    <a:pt x="0" y="94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21622" y="3183646"/>
              <a:ext cx="15545" cy="7058"/>
            </a:xfrm>
            <a:custGeom>
              <a:avLst/>
              <a:pathLst>
                <a:path w="15545" h="7058">
                  <a:moveTo>
                    <a:pt x="0" y="70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337168" y="3180016"/>
              <a:ext cx="15545" cy="3630"/>
            </a:xfrm>
            <a:custGeom>
              <a:avLst/>
              <a:pathLst>
                <a:path w="15545" h="3630">
                  <a:moveTo>
                    <a:pt x="0" y="363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352713" y="3176470"/>
              <a:ext cx="15545" cy="3545"/>
            </a:xfrm>
            <a:custGeom>
              <a:avLst/>
              <a:pathLst>
                <a:path w="15545" h="3545">
                  <a:moveTo>
                    <a:pt x="0" y="354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368259" y="3173919"/>
              <a:ext cx="15545" cy="2551"/>
            </a:xfrm>
            <a:custGeom>
              <a:avLst/>
              <a:pathLst>
                <a:path w="15545" h="2551">
                  <a:moveTo>
                    <a:pt x="0" y="255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383805" y="3172224"/>
              <a:ext cx="15545" cy="1695"/>
            </a:xfrm>
            <a:custGeom>
              <a:avLst/>
              <a:pathLst>
                <a:path w="15545" h="1695">
                  <a:moveTo>
                    <a:pt x="0" y="169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99350" y="3169449"/>
              <a:ext cx="15545" cy="2774"/>
            </a:xfrm>
            <a:custGeom>
              <a:avLst/>
              <a:pathLst>
                <a:path w="15545" h="2774">
                  <a:moveTo>
                    <a:pt x="0" y="277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14896" y="3166914"/>
              <a:ext cx="15545" cy="2535"/>
            </a:xfrm>
            <a:custGeom>
              <a:avLst/>
              <a:pathLst>
                <a:path w="15545" h="2535">
                  <a:moveTo>
                    <a:pt x="0" y="253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430442" y="3165250"/>
              <a:ext cx="15545" cy="1663"/>
            </a:xfrm>
            <a:custGeom>
              <a:avLst/>
              <a:pathLst>
                <a:path w="15545" h="1663">
                  <a:moveTo>
                    <a:pt x="0" y="166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445987" y="3164708"/>
              <a:ext cx="15545" cy="542"/>
            </a:xfrm>
            <a:custGeom>
              <a:avLst/>
              <a:pathLst>
                <a:path w="15545" h="542">
                  <a:moveTo>
                    <a:pt x="0" y="54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461533" y="3164230"/>
              <a:ext cx="15545" cy="478"/>
            </a:xfrm>
            <a:custGeom>
              <a:avLst/>
              <a:pathLst>
                <a:path w="15545" h="478">
                  <a:moveTo>
                    <a:pt x="0" y="47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77078" y="3164219"/>
              <a:ext cx="15545" cy="10"/>
            </a:xfrm>
            <a:custGeom>
              <a:avLst/>
              <a:pathLst>
                <a:path w="15545" h="10">
                  <a:moveTo>
                    <a:pt x="0" y="1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492624" y="3164219"/>
              <a:ext cx="15545" cy="2880"/>
            </a:xfrm>
            <a:custGeom>
              <a:avLst/>
              <a:pathLst>
                <a:path w="15545" h="2880">
                  <a:moveTo>
                    <a:pt x="0" y="0"/>
                  </a:moveTo>
                  <a:lnTo>
                    <a:pt x="15545" y="288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08170" y="3165447"/>
              <a:ext cx="15545" cy="1653"/>
            </a:xfrm>
            <a:custGeom>
              <a:avLst/>
              <a:pathLst>
                <a:path w="15545" h="1653">
                  <a:moveTo>
                    <a:pt x="0" y="165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523715" y="3162842"/>
              <a:ext cx="15545" cy="2604"/>
            </a:xfrm>
            <a:custGeom>
              <a:avLst/>
              <a:pathLst>
                <a:path w="15545" h="2604">
                  <a:moveTo>
                    <a:pt x="0" y="260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39261" y="3159738"/>
              <a:ext cx="15545" cy="3104"/>
            </a:xfrm>
            <a:custGeom>
              <a:avLst/>
              <a:pathLst>
                <a:path w="15545" h="3104">
                  <a:moveTo>
                    <a:pt x="0" y="310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554807" y="3155300"/>
              <a:ext cx="15545" cy="4438"/>
            </a:xfrm>
            <a:custGeom>
              <a:avLst/>
              <a:pathLst>
                <a:path w="15545" h="4438">
                  <a:moveTo>
                    <a:pt x="0" y="443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570352" y="3150681"/>
              <a:ext cx="15545" cy="4618"/>
            </a:xfrm>
            <a:custGeom>
              <a:avLst/>
              <a:pathLst>
                <a:path w="15545" h="4618">
                  <a:moveTo>
                    <a:pt x="0" y="46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85898" y="3144612"/>
              <a:ext cx="15545" cy="6069"/>
            </a:xfrm>
            <a:custGeom>
              <a:avLst/>
              <a:pathLst>
                <a:path w="15545" h="6069">
                  <a:moveTo>
                    <a:pt x="0" y="606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01443" y="3132753"/>
              <a:ext cx="15545" cy="11858"/>
            </a:xfrm>
            <a:custGeom>
              <a:avLst/>
              <a:pathLst>
                <a:path w="15545" h="11858">
                  <a:moveTo>
                    <a:pt x="0" y="118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16989" y="3125700"/>
              <a:ext cx="15545" cy="7053"/>
            </a:xfrm>
            <a:custGeom>
              <a:avLst/>
              <a:pathLst>
                <a:path w="15545" h="7053">
                  <a:moveTo>
                    <a:pt x="0" y="705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32535" y="3122968"/>
              <a:ext cx="15545" cy="2731"/>
            </a:xfrm>
            <a:custGeom>
              <a:avLst/>
              <a:pathLst>
                <a:path w="15545" h="2731">
                  <a:moveTo>
                    <a:pt x="0" y="27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259079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259079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259079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259079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31893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0084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27498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259079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59079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55988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4180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50817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26702" y="4050193"/>
              <a:ext cx="15545" cy="5549"/>
            </a:xfrm>
            <a:custGeom>
              <a:avLst/>
              <a:pathLst>
                <a:path w="15545" h="5549">
                  <a:moveTo>
                    <a:pt x="0" y="554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342248" y="4047593"/>
              <a:ext cx="15545" cy="2599"/>
            </a:xfrm>
            <a:custGeom>
              <a:avLst/>
              <a:pathLst>
                <a:path w="15545" h="2599">
                  <a:moveTo>
                    <a:pt x="0" y="259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57794" y="4043788"/>
              <a:ext cx="15545" cy="3805"/>
            </a:xfrm>
            <a:custGeom>
              <a:avLst/>
              <a:pathLst>
                <a:path w="15545" h="3805">
                  <a:moveTo>
                    <a:pt x="0" y="380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373339" y="4039929"/>
              <a:ext cx="15545" cy="3858"/>
            </a:xfrm>
            <a:custGeom>
              <a:avLst/>
              <a:pathLst>
                <a:path w="15545" h="3858">
                  <a:moveTo>
                    <a:pt x="0" y="38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388885" y="4037840"/>
              <a:ext cx="15545" cy="2088"/>
            </a:xfrm>
            <a:custGeom>
              <a:avLst/>
              <a:pathLst>
                <a:path w="15545" h="2088">
                  <a:moveTo>
                    <a:pt x="0" y="208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404431" y="4037840"/>
              <a:ext cx="15545" cy="159"/>
            </a:xfrm>
            <a:custGeom>
              <a:avLst/>
              <a:pathLst>
                <a:path w="15545" h="159">
                  <a:moveTo>
                    <a:pt x="0" y="0"/>
                  </a:moveTo>
                  <a:lnTo>
                    <a:pt x="15545" y="15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419976" y="4038000"/>
              <a:ext cx="15545" cy="1009"/>
            </a:xfrm>
            <a:custGeom>
              <a:avLst/>
              <a:pathLst>
                <a:path w="15545" h="1009">
                  <a:moveTo>
                    <a:pt x="0" y="0"/>
                  </a:moveTo>
                  <a:lnTo>
                    <a:pt x="15545" y="100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435522" y="4038664"/>
              <a:ext cx="15545" cy="345"/>
            </a:xfrm>
            <a:custGeom>
              <a:avLst/>
              <a:pathLst>
                <a:path w="15545" h="345">
                  <a:moveTo>
                    <a:pt x="0" y="34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451067" y="4034715"/>
              <a:ext cx="15545" cy="3949"/>
            </a:xfrm>
            <a:custGeom>
              <a:avLst/>
              <a:pathLst>
                <a:path w="15545" h="3949">
                  <a:moveTo>
                    <a:pt x="0" y="394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466613" y="4034646"/>
              <a:ext cx="15545" cy="69"/>
            </a:xfrm>
            <a:custGeom>
              <a:avLst/>
              <a:pathLst>
                <a:path w="15545" h="69">
                  <a:moveTo>
                    <a:pt x="0" y="6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82159" y="4034646"/>
              <a:ext cx="15545" cy="1148"/>
            </a:xfrm>
            <a:custGeom>
              <a:avLst/>
              <a:pathLst>
                <a:path w="15545" h="1148">
                  <a:moveTo>
                    <a:pt x="0" y="0"/>
                  </a:moveTo>
                  <a:lnTo>
                    <a:pt x="15545" y="11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497704" y="4033237"/>
              <a:ext cx="15545" cy="2556"/>
            </a:xfrm>
            <a:custGeom>
              <a:avLst/>
              <a:pathLst>
                <a:path w="15545" h="2556">
                  <a:moveTo>
                    <a:pt x="0" y="255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513250" y="4033237"/>
              <a:ext cx="15545" cy="233"/>
            </a:xfrm>
            <a:custGeom>
              <a:avLst/>
              <a:pathLst>
                <a:path w="15545" h="233">
                  <a:moveTo>
                    <a:pt x="0" y="0"/>
                  </a:moveTo>
                  <a:lnTo>
                    <a:pt x="15545" y="23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528796" y="4033471"/>
              <a:ext cx="15545" cy="2407"/>
            </a:xfrm>
            <a:custGeom>
              <a:avLst/>
              <a:pathLst>
                <a:path w="15545" h="2407">
                  <a:moveTo>
                    <a:pt x="0" y="0"/>
                  </a:moveTo>
                  <a:lnTo>
                    <a:pt x="15545" y="240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544341" y="4035879"/>
              <a:ext cx="15545" cy="3401"/>
            </a:xfrm>
            <a:custGeom>
              <a:avLst/>
              <a:pathLst>
                <a:path w="15545" h="3401">
                  <a:moveTo>
                    <a:pt x="0" y="0"/>
                  </a:moveTo>
                  <a:lnTo>
                    <a:pt x="15545" y="340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559887" y="4039281"/>
              <a:ext cx="15545" cy="5851"/>
            </a:xfrm>
            <a:custGeom>
              <a:avLst/>
              <a:pathLst>
                <a:path w="15545" h="5851">
                  <a:moveTo>
                    <a:pt x="0" y="0"/>
                  </a:moveTo>
                  <a:lnTo>
                    <a:pt x="15545" y="585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575432" y="4045133"/>
              <a:ext cx="15545" cy="4485"/>
            </a:xfrm>
            <a:custGeom>
              <a:avLst/>
              <a:pathLst>
                <a:path w="15545" h="4485">
                  <a:moveTo>
                    <a:pt x="0" y="0"/>
                  </a:moveTo>
                  <a:lnTo>
                    <a:pt x="15545" y="448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590978" y="4049619"/>
              <a:ext cx="15545" cy="2891"/>
            </a:xfrm>
            <a:custGeom>
              <a:avLst/>
              <a:pathLst>
                <a:path w="15545" h="2891">
                  <a:moveTo>
                    <a:pt x="0" y="0"/>
                  </a:moveTo>
                  <a:lnTo>
                    <a:pt x="15545" y="289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606524" y="4052510"/>
              <a:ext cx="15545" cy="5804"/>
            </a:xfrm>
            <a:custGeom>
              <a:avLst/>
              <a:pathLst>
                <a:path w="15545" h="5804">
                  <a:moveTo>
                    <a:pt x="0" y="0"/>
                  </a:moveTo>
                  <a:lnTo>
                    <a:pt x="15545" y="580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622069" y="4058314"/>
              <a:ext cx="15545" cy="5182"/>
            </a:xfrm>
            <a:custGeom>
              <a:avLst/>
              <a:pathLst>
                <a:path w="15545" h="5182">
                  <a:moveTo>
                    <a:pt x="0" y="0"/>
                  </a:moveTo>
                  <a:lnTo>
                    <a:pt x="15545" y="518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637615" y="4063496"/>
              <a:ext cx="15545" cy="1429"/>
            </a:xfrm>
            <a:custGeom>
              <a:avLst/>
              <a:pathLst>
                <a:path w="15545" h="1429">
                  <a:moveTo>
                    <a:pt x="0" y="0"/>
                  </a:moveTo>
                  <a:lnTo>
                    <a:pt x="15545" y="1429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653161" y="4064926"/>
              <a:ext cx="15545" cy="3125"/>
            </a:xfrm>
            <a:custGeom>
              <a:avLst/>
              <a:pathLst>
                <a:path w="15545" h="3125">
                  <a:moveTo>
                    <a:pt x="0" y="0"/>
                  </a:moveTo>
                  <a:lnTo>
                    <a:pt x="15545" y="312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668706" y="4068051"/>
              <a:ext cx="15545" cy="4772"/>
            </a:xfrm>
            <a:custGeom>
              <a:avLst/>
              <a:pathLst>
                <a:path w="15545" h="4772">
                  <a:moveTo>
                    <a:pt x="0" y="0"/>
                  </a:moveTo>
                  <a:lnTo>
                    <a:pt x="15545" y="4772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684252" y="4072824"/>
              <a:ext cx="15545" cy="6107"/>
            </a:xfrm>
            <a:custGeom>
              <a:avLst/>
              <a:pathLst>
                <a:path w="15545" h="6107">
                  <a:moveTo>
                    <a:pt x="0" y="0"/>
                  </a:moveTo>
                  <a:lnTo>
                    <a:pt x="15545" y="610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699797" y="4078932"/>
              <a:ext cx="15545" cy="10348"/>
            </a:xfrm>
            <a:custGeom>
              <a:avLst/>
              <a:pathLst>
                <a:path w="15545" h="10348">
                  <a:moveTo>
                    <a:pt x="0" y="0"/>
                  </a:moveTo>
                  <a:lnTo>
                    <a:pt x="15545" y="10348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15343" y="4089280"/>
              <a:ext cx="15545" cy="21122"/>
            </a:xfrm>
            <a:custGeom>
              <a:avLst/>
              <a:pathLst>
                <a:path w="15545" h="21122">
                  <a:moveTo>
                    <a:pt x="0" y="0"/>
                  </a:moveTo>
                  <a:lnTo>
                    <a:pt x="15545" y="21122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730889" y="4110402"/>
              <a:ext cx="15545" cy="36483"/>
            </a:xfrm>
            <a:custGeom>
              <a:avLst/>
              <a:pathLst>
                <a:path w="15545" h="36483">
                  <a:moveTo>
                    <a:pt x="0" y="0"/>
                  </a:moveTo>
                  <a:lnTo>
                    <a:pt x="15545" y="36483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46434" y="4146886"/>
              <a:ext cx="15545" cy="54506"/>
            </a:xfrm>
            <a:custGeom>
              <a:avLst/>
              <a:pathLst>
                <a:path w="15545" h="54506">
                  <a:moveTo>
                    <a:pt x="0" y="0"/>
                  </a:moveTo>
                  <a:lnTo>
                    <a:pt x="15545" y="54506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761980" y="4201392"/>
              <a:ext cx="15545" cy="50552"/>
            </a:xfrm>
            <a:custGeom>
              <a:avLst/>
              <a:pathLst>
                <a:path w="15545" h="50552">
                  <a:moveTo>
                    <a:pt x="0" y="0"/>
                  </a:moveTo>
                  <a:lnTo>
                    <a:pt x="15545" y="50552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777525" y="4251945"/>
              <a:ext cx="15545" cy="42297"/>
            </a:xfrm>
            <a:custGeom>
              <a:avLst/>
              <a:pathLst>
                <a:path w="15545" h="42297">
                  <a:moveTo>
                    <a:pt x="0" y="0"/>
                  </a:moveTo>
                  <a:lnTo>
                    <a:pt x="15545" y="42297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793071" y="4294243"/>
              <a:ext cx="15545" cy="41936"/>
            </a:xfrm>
            <a:custGeom>
              <a:avLst/>
              <a:pathLst>
                <a:path w="15545" h="41936">
                  <a:moveTo>
                    <a:pt x="0" y="0"/>
                  </a:moveTo>
                  <a:lnTo>
                    <a:pt x="15545" y="41936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808617" y="4336179"/>
              <a:ext cx="15545" cy="40166"/>
            </a:xfrm>
            <a:custGeom>
              <a:avLst/>
              <a:pathLst>
                <a:path w="15545" h="40166">
                  <a:moveTo>
                    <a:pt x="0" y="0"/>
                  </a:moveTo>
                  <a:lnTo>
                    <a:pt x="15545" y="40166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824162" y="4376345"/>
              <a:ext cx="15545" cy="33713"/>
            </a:xfrm>
            <a:custGeom>
              <a:avLst/>
              <a:pathLst>
                <a:path w="15545" h="33713">
                  <a:moveTo>
                    <a:pt x="0" y="0"/>
                  </a:moveTo>
                  <a:lnTo>
                    <a:pt x="15545" y="33713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839708" y="4410059"/>
              <a:ext cx="15545" cy="28611"/>
            </a:xfrm>
            <a:custGeom>
              <a:avLst/>
              <a:pathLst>
                <a:path w="15545" h="28611">
                  <a:moveTo>
                    <a:pt x="0" y="0"/>
                  </a:moveTo>
                  <a:lnTo>
                    <a:pt x="15545" y="28611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55254" y="4438671"/>
              <a:ext cx="15545" cy="14988"/>
            </a:xfrm>
            <a:custGeom>
              <a:avLst/>
              <a:pathLst>
                <a:path w="15545" h="14988">
                  <a:moveTo>
                    <a:pt x="0" y="0"/>
                  </a:moveTo>
                  <a:lnTo>
                    <a:pt x="15545" y="14988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870799" y="4453659"/>
              <a:ext cx="15545" cy="6771"/>
            </a:xfrm>
            <a:custGeom>
              <a:avLst/>
              <a:pathLst>
                <a:path w="15545" h="6771">
                  <a:moveTo>
                    <a:pt x="0" y="0"/>
                  </a:moveTo>
                  <a:lnTo>
                    <a:pt x="15545" y="6771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886345" y="4460431"/>
              <a:ext cx="15545" cy="3040"/>
            </a:xfrm>
            <a:custGeom>
              <a:avLst/>
              <a:pathLst>
                <a:path w="15545" h="3040">
                  <a:moveTo>
                    <a:pt x="0" y="0"/>
                  </a:moveTo>
                  <a:lnTo>
                    <a:pt x="15545" y="304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901890" y="4463471"/>
              <a:ext cx="15545" cy="1844"/>
            </a:xfrm>
            <a:custGeom>
              <a:avLst/>
              <a:pathLst>
                <a:path w="15545" h="1844">
                  <a:moveTo>
                    <a:pt x="0" y="0"/>
                  </a:moveTo>
                  <a:lnTo>
                    <a:pt x="15545" y="1844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17436" y="4465316"/>
              <a:ext cx="15545" cy="1429"/>
            </a:xfrm>
            <a:custGeom>
              <a:avLst/>
              <a:pathLst>
                <a:path w="15545" h="1429">
                  <a:moveTo>
                    <a:pt x="0" y="0"/>
                  </a:moveTo>
                  <a:lnTo>
                    <a:pt x="15545" y="1429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932982" y="4466745"/>
              <a:ext cx="15545" cy="207"/>
            </a:xfrm>
            <a:custGeom>
              <a:avLst/>
              <a:pathLst>
                <a:path w="15545" h="207">
                  <a:moveTo>
                    <a:pt x="0" y="0"/>
                  </a:moveTo>
                  <a:lnTo>
                    <a:pt x="15545" y="207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948527" y="4466953"/>
              <a:ext cx="15545" cy="520"/>
            </a:xfrm>
            <a:custGeom>
              <a:avLst/>
              <a:pathLst>
                <a:path w="15545" h="520">
                  <a:moveTo>
                    <a:pt x="0" y="0"/>
                  </a:moveTo>
                  <a:lnTo>
                    <a:pt x="15545" y="520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64073" y="4467474"/>
              <a:ext cx="15545" cy="100"/>
            </a:xfrm>
            <a:custGeom>
              <a:avLst/>
              <a:pathLst>
                <a:path w="15545" h="100">
                  <a:moveTo>
                    <a:pt x="0" y="0"/>
                  </a:moveTo>
                  <a:lnTo>
                    <a:pt x="15545" y="100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79619" y="4467272"/>
              <a:ext cx="15545" cy="302"/>
            </a:xfrm>
            <a:custGeom>
              <a:avLst/>
              <a:pathLst>
                <a:path w="15545" h="302">
                  <a:moveTo>
                    <a:pt x="0" y="3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995164" y="4467272"/>
              <a:ext cx="15545" cy="977"/>
            </a:xfrm>
            <a:custGeom>
              <a:avLst/>
              <a:pathLst>
                <a:path w="15545" h="977">
                  <a:moveTo>
                    <a:pt x="0" y="0"/>
                  </a:moveTo>
                  <a:lnTo>
                    <a:pt x="15545" y="977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010710" y="4468250"/>
              <a:ext cx="15545" cy="807"/>
            </a:xfrm>
            <a:custGeom>
              <a:avLst/>
              <a:pathLst>
                <a:path w="15545" h="807">
                  <a:moveTo>
                    <a:pt x="0" y="0"/>
                  </a:moveTo>
                  <a:lnTo>
                    <a:pt x="15545" y="807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026255" y="4469057"/>
              <a:ext cx="15545" cy="547"/>
            </a:xfrm>
            <a:custGeom>
              <a:avLst/>
              <a:pathLst>
                <a:path w="15545" h="547">
                  <a:moveTo>
                    <a:pt x="0" y="0"/>
                  </a:moveTo>
                  <a:lnTo>
                    <a:pt x="15545" y="547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41801" y="4469605"/>
              <a:ext cx="15545" cy="627"/>
            </a:xfrm>
            <a:custGeom>
              <a:avLst/>
              <a:pathLst>
                <a:path w="15545" h="627">
                  <a:moveTo>
                    <a:pt x="0" y="0"/>
                  </a:moveTo>
                  <a:lnTo>
                    <a:pt x="15545" y="627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057347" y="4470232"/>
              <a:ext cx="15545" cy="568"/>
            </a:xfrm>
            <a:custGeom>
              <a:avLst/>
              <a:pathLst>
                <a:path w="15545" h="568">
                  <a:moveTo>
                    <a:pt x="0" y="0"/>
                  </a:moveTo>
                  <a:lnTo>
                    <a:pt x="15545" y="568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072892" y="4470801"/>
              <a:ext cx="15545" cy="26"/>
            </a:xfrm>
            <a:custGeom>
              <a:avLst/>
              <a:pathLst>
                <a:path w="15545" h="26">
                  <a:moveTo>
                    <a:pt x="0" y="0"/>
                  </a:moveTo>
                  <a:lnTo>
                    <a:pt x="15545" y="26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088438" y="4470827"/>
              <a:ext cx="15545" cy="100"/>
            </a:xfrm>
            <a:custGeom>
              <a:avLst/>
              <a:pathLst>
                <a:path w="15545" h="100">
                  <a:moveTo>
                    <a:pt x="0" y="0"/>
                  </a:moveTo>
                  <a:lnTo>
                    <a:pt x="15545" y="100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103984" y="4470126"/>
              <a:ext cx="15545" cy="802"/>
            </a:xfrm>
            <a:custGeom>
              <a:avLst/>
              <a:pathLst>
                <a:path w="15545" h="802">
                  <a:moveTo>
                    <a:pt x="0" y="8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19529" y="4468813"/>
              <a:ext cx="15545" cy="1312"/>
            </a:xfrm>
            <a:custGeom>
              <a:avLst/>
              <a:pathLst>
                <a:path w="15545" h="1312">
                  <a:moveTo>
                    <a:pt x="0" y="131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135075" y="4467362"/>
              <a:ext cx="15545" cy="1451"/>
            </a:xfrm>
            <a:custGeom>
              <a:avLst/>
              <a:pathLst>
                <a:path w="15545" h="1451">
                  <a:moveTo>
                    <a:pt x="0" y="145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150620" y="4467362"/>
              <a:ext cx="15545" cy="706"/>
            </a:xfrm>
            <a:custGeom>
              <a:avLst/>
              <a:pathLst>
                <a:path w="15545" h="706">
                  <a:moveTo>
                    <a:pt x="0" y="0"/>
                  </a:moveTo>
                  <a:lnTo>
                    <a:pt x="15545" y="706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66166" y="4468069"/>
              <a:ext cx="15545" cy="1626"/>
            </a:xfrm>
            <a:custGeom>
              <a:avLst/>
              <a:pathLst>
                <a:path w="15545" h="1626">
                  <a:moveTo>
                    <a:pt x="0" y="0"/>
                  </a:moveTo>
                  <a:lnTo>
                    <a:pt x="15545" y="1626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181712" y="4468792"/>
              <a:ext cx="15545" cy="903"/>
            </a:xfrm>
            <a:custGeom>
              <a:avLst/>
              <a:pathLst>
                <a:path w="15545" h="903">
                  <a:moveTo>
                    <a:pt x="0" y="90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197257" y="4468058"/>
              <a:ext cx="15545" cy="733"/>
            </a:xfrm>
            <a:custGeom>
              <a:avLst/>
              <a:pathLst>
                <a:path w="15545" h="733">
                  <a:moveTo>
                    <a:pt x="0" y="73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212803" y="4467202"/>
              <a:ext cx="15545" cy="855"/>
            </a:xfrm>
            <a:custGeom>
              <a:avLst/>
              <a:pathLst>
                <a:path w="15545" h="855">
                  <a:moveTo>
                    <a:pt x="0" y="85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28349" y="4465491"/>
              <a:ext cx="15545" cy="1711"/>
            </a:xfrm>
            <a:custGeom>
              <a:avLst/>
              <a:pathLst>
                <a:path w="15545" h="1711">
                  <a:moveTo>
                    <a:pt x="0" y="17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43894" y="4463971"/>
              <a:ext cx="15545" cy="1520"/>
            </a:xfrm>
            <a:custGeom>
              <a:avLst/>
              <a:pathLst>
                <a:path w="15545" h="1520">
                  <a:moveTo>
                    <a:pt x="0" y="152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259440" y="4460240"/>
              <a:ext cx="15545" cy="3731"/>
            </a:xfrm>
            <a:custGeom>
              <a:avLst/>
              <a:pathLst>
                <a:path w="15545" h="3731">
                  <a:moveTo>
                    <a:pt x="0" y="37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74985" y="4455786"/>
              <a:ext cx="15545" cy="4454"/>
            </a:xfrm>
            <a:custGeom>
              <a:avLst/>
              <a:pathLst>
                <a:path w="15545" h="4454">
                  <a:moveTo>
                    <a:pt x="0" y="445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290531" y="4454882"/>
              <a:ext cx="15545" cy="903"/>
            </a:xfrm>
            <a:custGeom>
              <a:avLst/>
              <a:pathLst>
                <a:path w="15545" h="903">
                  <a:moveTo>
                    <a:pt x="0" y="90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306077" y="4453856"/>
              <a:ext cx="15545" cy="1025"/>
            </a:xfrm>
            <a:custGeom>
              <a:avLst/>
              <a:pathLst>
                <a:path w="15545" h="1025">
                  <a:moveTo>
                    <a:pt x="0" y="102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321622" y="4452107"/>
              <a:ext cx="15545" cy="1748"/>
            </a:xfrm>
            <a:custGeom>
              <a:avLst/>
              <a:pathLst>
                <a:path w="15545" h="1748">
                  <a:moveTo>
                    <a:pt x="0" y="174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337168" y="4451523"/>
              <a:ext cx="15545" cy="584"/>
            </a:xfrm>
            <a:custGeom>
              <a:avLst/>
              <a:pathLst>
                <a:path w="15545" h="584">
                  <a:moveTo>
                    <a:pt x="0" y="58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52713" y="4450120"/>
              <a:ext cx="15545" cy="1403"/>
            </a:xfrm>
            <a:custGeom>
              <a:avLst/>
              <a:pathLst>
                <a:path w="15545" h="1403">
                  <a:moveTo>
                    <a:pt x="0" y="140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68259" y="4447994"/>
              <a:ext cx="15545" cy="2126"/>
            </a:xfrm>
            <a:custGeom>
              <a:avLst/>
              <a:pathLst>
                <a:path w="15545" h="2126">
                  <a:moveTo>
                    <a:pt x="0" y="212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383805" y="4446133"/>
              <a:ext cx="15545" cy="1860"/>
            </a:xfrm>
            <a:custGeom>
              <a:avLst/>
              <a:pathLst>
                <a:path w="15545" h="1860">
                  <a:moveTo>
                    <a:pt x="0" y="186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399350" y="4443566"/>
              <a:ext cx="15545" cy="2567"/>
            </a:xfrm>
            <a:custGeom>
              <a:avLst/>
              <a:pathLst>
                <a:path w="15545" h="2567">
                  <a:moveTo>
                    <a:pt x="0" y="256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414896" y="4440659"/>
              <a:ext cx="15545" cy="2907"/>
            </a:xfrm>
            <a:custGeom>
              <a:avLst/>
              <a:pathLst>
                <a:path w="15545" h="2907">
                  <a:moveTo>
                    <a:pt x="0" y="290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430442" y="4438235"/>
              <a:ext cx="15545" cy="2423"/>
            </a:xfrm>
            <a:custGeom>
              <a:avLst/>
              <a:pathLst>
                <a:path w="15545" h="2423">
                  <a:moveTo>
                    <a:pt x="0" y="242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445987" y="4435540"/>
              <a:ext cx="15545" cy="2694"/>
            </a:xfrm>
            <a:custGeom>
              <a:avLst/>
              <a:pathLst>
                <a:path w="15545" h="2694">
                  <a:moveTo>
                    <a:pt x="0" y="269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461533" y="4433223"/>
              <a:ext cx="15545" cy="2317"/>
            </a:xfrm>
            <a:custGeom>
              <a:avLst/>
              <a:pathLst>
                <a:path w="15545" h="2317">
                  <a:moveTo>
                    <a:pt x="0" y="231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477078" y="4429709"/>
              <a:ext cx="15545" cy="3513"/>
            </a:xfrm>
            <a:custGeom>
              <a:avLst/>
              <a:pathLst>
                <a:path w="15545" h="3513">
                  <a:moveTo>
                    <a:pt x="0" y="351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492624" y="4428955"/>
              <a:ext cx="15545" cy="754"/>
            </a:xfrm>
            <a:custGeom>
              <a:avLst/>
              <a:pathLst>
                <a:path w="15545" h="754">
                  <a:moveTo>
                    <a:pt x="0" y="75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508170" y="4423395"/>
              <a:ext cx="15545" cy="5559"/>
            </a:xfrm>
            <a:custGeom>
              <a:avLst/>
              <a:pathLst>
                <a:path w="15545" h="5559">
                  <a:moveTo>
                    <a:pt x="0" y="555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523715" y="4417788"/>
              <a:ext cx="15545" cy="5607"/>
            </a:xfrm>
            <a:custGeom>
              <a:avLst/>
              <a:pathLst>
                <a:path w="15545" h="5607">
                  <a:moveTo>
                    <a:pt x="0" y="560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539261" y="4413126"/>
              <a:ext cx="15545" cy="4661"/>
            </a:xfrm>
            <a:custGeom>
              <a:avLst/>
              <a:pathLst>
                <a:path w="15545" h="4661">
                  <a:moveTo>
                    <a:pt x="0" y="466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554807" y="4408390"/>
              <a:ext cx="15545" cy="4735"/>
            </a:xfrm>
            <a:custGeom>
              <a:avLst/>
              <a:pathLst>
                <a:path w="15545" h="4735">
                  <a:moveTo>
                    <a:pt x="0" y="473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570352" y="4404021"/>
              <a:ext cx="15545" cy="4369"/>
            </a:xfrm>
            <a:custGeom>
              <a:avLst/>
              <a:pathLst>
                <a:path w="15545" h="4369">
                  <a:moveTo>
                    <a:pt x="0" y="436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585898" y="4401816"/>
              <a:ext cx="15545" cy="2205"/>
            </a:xfrm>
            <a:custGeom>
              <a:avLst/>
              <a:pathLst>
                <a:path w="15545" h="2205">
                  <a:moveTo>
                    <a:pt x="0" y="220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01443" y="4396617"/>
              <a:ext cx="15545" cy="5198"/>
            </a:xfrm>
            <a:custGeom>
              <a:avLst/>
              <a:pathLst>
                <a:path w="15545" h="5198">
                  <a:moveTo>
                    <a:pt x="0" y="519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616989" y="4396617"/>
              <a:ext cx="15545" cy="1955"/>
            </a:xfrm>
            <a:custGeom>
              <a:avLst/>
              <a:pathLst>
                <a:path w="15545" h="1955">
                  <a:moveTo>
                    <a:pt x="0" y="0"/>
                  </a:moveTo>
                  <a:lnTo>
                    <a:pt x="15545" y="1955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632535" y="4398573"/>
              <a:ext cx="15545" cy="2301"/>
            </a:xfrm>
            <a:custGeom>
              <a:avLst/>
              <a:pathLst>
                <a:path w="15545" h="2301">
                  <a:moveTo>
                    <a:pt x="0" y="0"/>
                  </a:moveTo>
                  <a:lnTo>
                    <a:pt x="15545" y="2301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259079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112555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112555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112555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17240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65432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12846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112555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112555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41336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89527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36164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180178" y="3010856"/>
              <a:ext cx="15545" cy="7164"/>
            </a:xfrm>
            <a:custGeom>
              <a:avLst/>
              <a:pathLst>
                <a:path w="15545" h="7164">
                  <a:moveTo>
                    <a:pt x="0" y="716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95724" y="3005860"/>
              <a:ext cx="15545" cy="4996"/>
            </a:xfrm>
            <a:custGeom>
              <a:avLst/>
              <a:pathLst>
                <a:path w="15545" h="4996">
                  <a:moveTo>
                    <a:pt x="0" y="499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211270" y="3000518"/>
              <a:ext cx="15545" cy="5341"/>
            </a:xfrm>
            <a:custGeom>
              <a:avLst/>
              <a:pathLst>
                <a:path w="15545" h="5341">
                  <a:moveTo>
                    <a:pt x="0" y="534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226815" y="3000518"/>
              <a:ext cx="15545" cy="1945"/>
            </a:xfrm>
            <a:custGeom>
              <a:avLst/>
              <a:pathLst>
                <a:path w="15545" h="1945">
                  <a:moveTo>
                    <a:pt x="0" y="0"/>
                  </a:moveTo>
                  <a:lnTo>
                    <a:pt x="15545" y="19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242361" y="3001879"/>
              <a:ext cx="15545" cy="584"/>
            </a:xfrm>
            <a:custGeom>
              <a:avLst/>
              <a:pathLst>
                <a:path w="15545" h="584">
                  <a:moveTo>
                    <a:pt x="0" y="58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257907" y="3001358"/>
              <a:ext cx="15545" cy="520"/>
            </a:xfrm>
            <a:custGeom>
              <a:avLst/>
              <a:pathLst>
                <a:path w="15545" h="520">
                  <a:moveTo>
                    <a:pt x="0" y="52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73452" y="3001358"/>
              <a:ext cx="15545" cy="6574"/>
            </a:xfrm>
            <a:custGeom>
              <a:avLst/>
              <a:pathLst>
                <a:path w="15545" h="6574">
                  <a:moveTo>
                    <a:pt x="0" y="0"/>
                  </a:moveTo>
                  <a:lnTo>
                    <a:pt x="15545" y="657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288998" y="3007454"/>
              <a:ext cx="15545" cy="478"/>
            </a:xfrm>
            <a:custGeom>
              <a:avLst/>
              <a:pathLst>
                <a:path w="15545" h="478">
                  <a:moveTo>
                    <a:pt x="0" y="47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304543" y="3007454"/>
              <a:ext cx="15545" cy="1222"/>
            </a:xfrm>
            <a:custGeom>
              <a:avLst/>
              <a:pathLst>
                <a:path w="15545" h="1222">
                  <a:moveTo>
                    <a:pt x="0" y="0"/>
                  </a:moveTo>
                  <a:lnTo>
                    <a:pt x="15545" y="122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320089" y="3008677"/>
              <a:ext cx="15545" cy="5"/>
            </a:xfrm>
            <a:custGeom>
              <a:avLst/>
              <a:pathLst>
                <a:path w="15545" h="5">
                  <a:moveTo>
                    <a:pt x="0" y="0"/>
                  </a:moveTo>
                  <a:lnTo>
                    <a:pt x="15545" y="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335635" y="3006354"/>
              <a:ext cx="15545" cy="2328"/>
            </a:xfrm>
            <a:custGeom>
              <a:avLst/>
              <a:pathLst>
                <a:path w="15545" h="2328">
                  <a:moveTo>
                    <a:pt x="0" y="232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351180" y="3006354"/>
              <a:ext cx="15545" cy="398"/>
            </a:xfrm>
            <a:custGeom>
              <a:avLst/>
              <a:pathLst>
                <a:path w="15545" h="398">
                  <a:moveTo>
                    <a:pt x="0" y="0"/>
                  </a:moveTo>
                  <a:lnTo>
                    <a:pt x="15545" y="39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366726" y="3006753"/>
              <a:ext cx="15545" cy="1785"/>
            </a:xfrm>
            <a:custGeom>
              <a:avLst/>
              <a:pathLst>
                <a:path w="15545" h="1785">
                  <a:moveTo>
                    <a:pt x="0" y="0"/>
                  </a:moveTo>
                  <a:lnTo>
                    <a:pt x="15545" y="178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382272" y="3008539"/>
              <a:ext cx="15545" cy="1727"/>
            </a:xfrm>
            <a:custGeom>
              <a:avLst/>
              <a:pathLst>
                <a:path w="15545" h="1727">
                  <a:moveTo>
                    <a:pt x="0" y="0"/>
                  </a:moveTo>
                  <a:lnTo>
                    <a:pt x="15545" y="172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97817" y="3009836"/>
              <a:ext cx="15545" cy="430"/>
            </a:xfrm>
            <a:custGeom>
              <a:avLst/>
              <a:pathLst>
                <a:path w="15545" h="430">
                  <a:moveTo>
                    <a:pt x="0" y="43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13363" y="3004648"/>
              <a:ext cx="15545" cy="5187"/>
            </a:xfrm>
            <a:custGeom>
              <a:avLst/>
              <a:pathLst>
                <a:path w="15545" h="5187">
                  <a:moveTo>
                    <a:pt x="0" y="518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428908" y="3004648"/>
              <a:ext cx="15545" cy="4794"/>
            </a:xfrm>
            <a:custGeom>
              <a:avLst/>
              <a:pathLst>
                <a:path w="15545" h="4794">
                  <a:moveTo>
                    <a:pt x="0" y="0"/>
                  </a:moveTo>
                  <a:lnTo>
                    <a:pt x="15545" y="47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444454" y="3009442"/>
              <a:ext cx="15545" cy="2700"/>
            </a:xfrm>
            <a:custGeom>
              <a:avLst/>
              <a:pathLst>
                <a:path w="15545" h="2700">
                  <a:moveTo>
                    <a:pt x="0" y="0"/>
                  </a:moveTo>
                  <a:lnTo>
                    <a:pt x="15545" y="270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460000" y="3012142"/>
              <a:ext cx="15545" cy="7186"/>
            </a:xfrm>
            <a:custGeom>
              <a:avLst/>
              <a:pathLst>
                <a:path w="15545" h="7186">
                  <a:moveTo>
                    <a:pt x="0" y="0"/>
                  </a:moveTo>
                  <a:lnTo>
                    <a:pt x="15545" y="718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5545" y="3019328"/>
              <a:ext cx="15545" cy="9094"/>
            </a:xfrm>
            <a:custGeom>
              <a:avLst/>
              <a:pathLst>
                <a:path w="15545" h="9094">
                  <a:moveTo>
                    <a:pt x="0" y="0"/>
                  </a:moveTo>
                  <a:lnTo>
                    <a:pt x="15545" y="9094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491091" y="3028423"/>
              <a:ext cx="15545" cy="3061"/>
            </a:xfrm>
            <a:custGeom>
              <a:avLst/>
              <a:pathLst>
                <a:path w="15545" h="3061">
                  <a:moveTo>
                    <a:pt x="0" y="0"/>
                  </a:moveTo>
                  <a:lnTo>
                    <a:pt x="15545" y="306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506636" y="3031484"/>
              <a:ext cx="15545" cy="5724"/>
            </a:xfrm>
            <a:custGeom>
              <a:avLst/>
              <a:pathLst>
                <a:path w="15545" h="5724">
                  <a:moveTo>
                    <a:pt x="0" y="0"/>
                  </a:moveTo>
                  <a:lnTo>
                    <a:pt x="15545" y="572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522182" y="3037209"/>
              <a:ext cx="15545" cy="7972"/>
            </a:xfrm>
            <a:custGeom>
              <a:avLst/>
              <a:pathLst>
                <a:path w="15545" h="7972">
                  <a:moveTo>
                    <a:pt x="0" y="0"/>
                  </a:moveTo>
                  <a:lnTo>
                    <a:pt x="15545" y="797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537728" y="3045181"/>
              <a:ext cx="15545" cy="2742"/>
            </a:xfrm>
            <a:custGeom>
              <a:avLst/>
              <a:pathLst>
                <a:path w="15545" h="2742">
                  <a:moveTo>
                    <a:pt x="0" y="0"/>
                  </a:moveTo>
                  <a:lnTo>
                    <a:pt x="15545" y="274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553273" y="3047924"/>
              <a:ext cx="15545" cy="7818"/>
            </a:xfrm>
            <a:custGeom>
              <a:avLst/>
              <a:pathLst>
                <a:path w="15545" h="7818">
                  <a:moveTo>
                    <a:pt x="0" y="0"/>
                  </a:moveTo>
                  <a:lnTo>
                    <a:pt x="15545" y="7818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568819" y="3055742"/>
              <a:ext cx="15545" cy="19634"/>
            </a:xfrm>
            <a:custGeom>
              <a:avLst/>
              <a:pathLst>
                <a:path w="15545" h="19634">
                  <a:moveTo>
                    <a:pt x="0" y="0"/>
                  </a:moveTo>
                  <a:lnTo>
                    <a:pt x="15545" y="19634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584365" y="3075377"/>
              <a:ext cx="15545" cy="17842"/>
            </a:xfrm>
            <a:custGeom>
              <a:avLst/>
              <a:pathLst>
                <a:path w="15545" h="17842">
                  <a:moveTo>
                    <a:pt x="0" y="0"/>
                  </a:moveTo>
                  <a:lnTo>
                    <a:pt x="15545" y="1784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599910" y="3093219"/>
              <a:ext cx="15545" cy="20213"/>
            </a:xfrm>
            <a:custGeom>
              <a:avLst/>
              <a:pathLst>
                <a:path w="15545" h="20213">
                  <a:moveTo>
                    <a:pt x="0" y="0"/>
                  </a:moveTo>
                  <a:lnTo>
                    <a:pt x="15545" y="20213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615456" y="3113433"/>
              <a:ext cx="15545" cy="21430"/>
            </a:xfrm>
            <a:custGeom>
              <a:avLst/>
              <a:pathLst>
                <a:path w="15545" h="21430">
                  <a:moveTo>
                    <a:pt x="0" y="0"/>
                  </a:moveTo>
                  <a:lnTo>
                    <a:pt x="15545" y="2143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631001" y="3134864"/>
              <a:ext cx="15545" cy="22807"/>
            </a:xfrm>
            <a:custGeom>
              <a:avLst/>
              <a:pathLst>
                <a:path w="15545" h="22807">
                  <a:moveTo>
                    <a:pt x="0" y="0"/>
                  </a:moveTo>
                  <a:lnTo>
                    <a:pt x="15545" y="22807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646547" y="3157671"/>
              <a:ext cx="15545" cy="29908"/>
            </a:xfrm>
            <a:custGeom>
              <a:avLst/>
              <a:pathLst>
                <a:path w="15545" h="29908">
                  <a:moveTo>
                    <a:pt x="0" y="0"/>
                  </a:moveTo>
                  <a:lnTo>
                    <a:pt x="15545" y="29908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662093" y="3187579"/>
              <a:ext cx="15545" cy="28069"/>
            </a:xfrm>
            <a:custGeom>
              <a:avLst/>
              <a:pathLst>
                <a:path w="15545" h="28069">
                  <a:moveTo>
                    <a:pt x="0" y="0"/>
                  </a:moveTo>
                  <a:lnTo>
                    <a:pt x="15545" y="2806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677638" y="3215648"/>
              <a:ext cx="15545" cy="19655"/>
            </a:xfrm>
            <a:custGeom>
              <a:avLst/>
              <a:pathLst>
                <a:path w="15545" h="19655">
                  <a:moveTo>
                    <a:pt x="0" y="0"/>
                  </a:moveTo>
                  <a:lnTo>
                    <a:pt x="15545" y="19655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693184" y="3235304"/>
              <a:ext cx="15545" cy="12607"/>
            </a:xfrm>
            <a:custGeom>
              <a:avLst/>
              <a:pathLst>
                <a:path w="15545" h="12607">
                  <a:moveTo>
                    <a:pt x="0" y="0"/>
                  </a:moveTo>
                  <a:lnTo>
                    <a:pt x="15545" y="12607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708730" y="3247911"/>
              <a:ext cx="15545" cy="12751"/>
            </a:xfrm>
            <a:custGeom>
              <a:avLst/>
              <a:pathLst>
                <a:path w="15545" h="12751">
                  <a:moveTo>
                    <a:pt x="0" y="0"/>
                  </a:moveTo>
                  <a:lnTo>
                    <a:pt x="15545" y="12751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724275" y="3260662"/>
              <a:ext cx="15545" cy="11863"/>
            </a:xfrm>
            <a:custGeom>
              <a:avLst/>
              <a:pathLst>
                <a:path w="15545" h="11863">
                  <a:moveTo>
                    <a:pt x="0" y="0"/>
                  </a:moveTo>
                  <a:lnTo>
                    <a:pt x="15545" y="11863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739821" y="3272526"/>
              <a:ext cx="15545" cy="12107"/>
            </a:xfrm>
            <a:custGeom>
              <a:avLst/>
              <a:pathLst>
                <a:path w="15545" h="12107">
                  <a:moveTo>
                    <a:pt x="0" y="0"/>
                  </a:moveTo>
                  <a:lnTo>
                    <a:pt x="15545" y="12107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755366" y="3284634"/>
              <a:ext cx="15545" cy="1068"/>
            </a:xfrm>
            <a:custGeom>
              <a:avLst/>
              <a:pathLst>
                <a:path w="15545" h="1068">
                  <a:moveTo>
                    <a:pt x="0" y="0"/>
                  </a:moveTo>
                  <a:lnTo>
                    <a:pt x="15545" y="1068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770912" y="3284113"/>
              <a:ext cx="15545" cy="1589"/>
            </a:xfrm>
            <a:custGeom>
              <a:avLst/>
              <a:pathLst>
                <a:path w="15545" h="1589">
                  <a:moveTo>
                    <a:pt x="0" y="158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786458" y="3284113"/>
              <a:ext cx="15545" cy="770"/>
            </a:xfrm>
            <a:custGeom>
              <a:avLst/>
              <a:pathLst>
                <a:path w="15545" h="770">
                  <a:moveTo>
                    <a:pt x="0" y="0"/>
                  </a:moveTo>
                  <a:lnTo>
                    <a:pt x="15545" y="77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802003" y="3284756"/>
              <a:ext cx="15545" cy="127"/>
            </a:xfrm>
            <a:custGeom>
              <a:avLst/>
              <a:pathLst>
                <a:path w="15545" h="127">
                  <a:moveTo>
                    <a:pt x="0" y="12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817549" y="3284756"/>
              <a:ext cx="15545" cy="1164"/>
            </a:xfrm>
            <a:custGeom>
              <a:avLst/>
              <a:pathLst>
                <a:path w="15545" h="1164">
                  <a:moveTo>
                    <a:pt x="0" y="0"/>
                  </a:moveTo>
                  <a:lnTo>
                    <a:pt x="15545" y="1164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833095" y="3285920"/>
              <a:ext cx="15545" cy="2051"/>
            </a:xfrm>
            <a:custGeom>
              <a:avLst/>
              <a:pathLst>
                <a:path w="15545" h="2051">
                  <a:moveTo>
                    <a:pt x="0" y="0"/>
                  </a:moveTo>
                  <a:lnTo>
                    <a:pt x="15545" y="2051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848640" y="3287971"/>
              <a:ext cx="15545" cy="2290"/>
            </a:xfrm>
            <a:custGeom>
              <a:avLst/>
              <a:pathLst>
                <a:path w="15545" h="2290">
                  <a:moveTo>
                    <a:pt x="0" y="0"/>
                  </a:moveTo>
                  <a:lnTo>
                    <a:pt x="15545" y="229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864186" y="3290262"/>
              <a:ext cx="15545" cy="3880"/>
            </a:xfrm>
            <a:custGeom>
              <a:avLst/>
              <a:pathLst>
                <a:path w="15545" h="3880">
                  <a:moveTo>
                    <a:pt x="0" y="0"/>
                  </a:moveTo>
                  <a:lnTo>
                    <a:pt x="15545" y="388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879731" y="3294142"/>
              <a:ext cx="15545" cy="3571"/>
            </a:xfrm>
            <a:custGeom>
              <a:avLst/>
              <a:pathLst>
                <a:path w="15545" h="3571">
                  <a:moveTo>
                    <a:pt x="0" y="0"/>
                  </a:moveTo>
                  <a:lnTo>
                    <a:pt x="15545" y="3571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895277" y="3297183"/>
              <a:ext cx="15545" cy="531"/>
            </a:xfrm>
            <a:custGeom>
              <a:avLst/>
              <a:pathLst>
                <a:path w="15545" h="531">
                  <a:moveTo>
                    <a:pt x="0" y="5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910823" y="3296731"/>
              <a:ext cx="15545" cy="451"/>
            </a:xfrm>
            <a:custGeom>
              <a:avLst/>
              <a:pathLst>
                <a:path w="15545" h="451">
                  <a:moveTo>
                    <a:pt x="0" y="45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926368" y="3296306"/>
              <a:ext cx="15545" cy="425"/>
            </a:xfrm>
            <a:custGeom>
              <a:avLst/>
              <a:pathLst>
                <a:path w="15545" h="425">
                  <a:moveTo>
                    <a:pt x="0" y="42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941914" y="3293180"/>
              <a:ext cx="15545" cy="3125"/>
            </a:xfrm>
            <a:custGeom>
              <a:avLst/>
              <a:pathLst>
                <a:path w="15545" h="3125">
                  <a:moveTo>
                    <a:pt x="0" y="312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957460" y="3287477"/>
              <a:ext cx="15545" cy="5703"/>
            </a:xfrm>
            <a:custGeom>
              <a:avLst/>
              <a:pathLst>
                <a:path w="15545" h="5703">
                  <a:moveTo>
                    <a:pt x="0" y="570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973005" y="3282183"/>
              <a:ext cx="15545" cy="5293"/>
            </a:xfrm>
            <a:custGeom>
              <a:avLst/>
              <a:pathLst>
                <a:path w="15545" h="5293">
                  <a:moveTo>
                    <a:pt x="0" y="529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988551" y="3282183"/>
              <a:ext cx="15545" cy="7318"/>
            </a:xfrm>
            <a:custGeom>
              <a:avLst/>
              <a:pathLst>
                <a:path w="15545" h="7318">
                  <a:moveTo>
                    <a:pt x="0" y="0"/>
                  </a:moveTo>
                  <a:lnTo>
                    <a:pt x="15545" y="7318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04096" y="3289502"/>
              <a:ext cx="15545" cy="7590"/>
            </a:xfrm>
            <a:custGeom>
              <a:avLst/>
              <a:pathLst>
                <a:path w="15545" h="7590">
                  <a:moveTo>
                    <a:pt x="0" y="0"/>
                  </a:moveTo>
                  <a:lnTo>
                    <a:pt x="15545" y="759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019642" y="3297092"/>
              <a:ext cx="15545" cy="680"/>
            </a:xfrm>
            <a:custGeom>
              <a:avLst/>
              <a:pathLst>
                <a:path w="15545" h="680">
                  <a:moveTo>
                    <a:pt x="0" y="0"/>
                  </a:moveTo>
                  <a:lnTo>
                    <a:pt x="15545" y="68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5188" y="3296694"/>
              <a:ext cx="15545" cy="1078"/>
            </a:xfrm>
            <a:custGeom>
              <a:avLst/>
              <a:pathLst>
                <a:path w="15545" h="1078">
                  <a:moveTo>
                    <a:pt x="0" y="107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050733" y="3295742"/>
              <a:ext cx="15545" cy="951"/>
            </a:xfrm>
            <a:custGeom>
              <a:avLst/>
              <a:pathLst>
                <a:path w="15545" h="951">
                  <a:moveTo>
                    <a:pt x="0" y="95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066279" y="3295742"/>
              <a:ext cx="15545" cy="1849"/>
            </a:xfrm>
            <a:custGeom>
              <a:avLst/>
              <a:pathLst>
                <a:path w="15545" h="1849">
                  <a:moveTo>
                    <a:pt x="0" y="0"/>
                  </a:moveTo>
                  <a:lnTo>
                    <a:pt x="15545" y="1849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081824" y="3297592"/>
              <a:ext cx="15545" cy="7993"/>
            </a:xfrm>
            <a:custGeom>
              <a:avLst/>
              <a:pathLst>
                <a:path w="15545" h="7993">
                  <a:moveTo>
                    <a:pt x="0" y="0"/>
                  </a:moveTo>
                  <a:lnTo>
                    <a:pt x="15545" y="7993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097370" y="3302035"/>
              <a:ext cx="15545" cy="3550"/>
            </a:xfrm>
            <a:custGeom>
              <a:avLst/>
              <a:pathLst>
                <a:path w="15545" h="3550">
                  <a:moveTo>
                    <a:pt x="0" y="355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112916" y="3290342"/>
              <a:ext cx="15545" cy="11693"/>
            </a:xfrm>
            <a:custGeom>
              <a:avLst/>
              <a:pathLst>
                <a:path w="15545" h="11693">
                  <a:moveTo>
                    <a:pt x="0" y="1169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128461" y="3285006"/>
              <a:ext cx="15545" cy="5336"/>
            </a:xfrm>
            <a:custGeom>
              <a:avLst/>
              <a:pathLst>
                <a:path w="15545" h="5336">
                  <a:moveTo>
                    <a:pt x="0" y="533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144007" y="3279866"/>
              <a:ext cx="15545" cy="5139"/>
            </a:xfrm>
            <a:custGeom>
              <a:avLst/>
              <a:pathLst>
                <a:path w="15545" h="5139">
                  <a:moveTo>
                    <a:pt x="0" y="513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159553" y="3275412"/>
              <a:ext cx="15545" cy="4454"/>
            </a:xfrm>
            <a:custGeom>
              <a:avLst/>
              <a:pathLst>
                <a:path w="15545" h="4454">
                  <a:moveTo>
                    <a:pt x="0" y="445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175098" y="3271622"/>
              <a:ext cx="15545" cy="3789"/>
            </a:xfrm>
            <a:custGeom>
              <a:avLst/>
              <a:pathLst>
                <a:path w="15545" h="3789">
                  <a:moveTo>
                    <a:pt x="0" y="378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190644" y="3259031"/>
              <a:ext cx="15545" cy="12591"/>
            </a:xfrm>
            <a:custGeom>
              <a:avLst/>
              <a:pathLst>
                <a:path w="15545" h="12591">
                  <a:moveTo>
                    <a:pt x="0" y="1259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206189" y="3244191"/>
              <a:ext cx="15545" cy="14839"/>
            </a:xfrm>
            <a:custGeom>
              <a:avLst/>
              <a:pathLst>
                <a:path w="15545" h="14839">
                  <a:moveTo>
                    <a:pt x="0" y="1483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221735" y="3237366"/>
              <a:ext cx="15545" cy="6824"/>
            </a:xfrm>
            <a:custGeom>
              <a:avLst/>
              <a:pathLst>
                <a:path w="15545" h="6824">
                  <a:moveTo>
                    <a:pt x="0" y="682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237281" y="3237068"/>
              <a:ext cx="15545" cy="297"/>
            </a:xfrm>
            <a:custGeom>
              <a:avLst/>
              <a:pathLst>
                <a:path w="15545" h="297">
                  <a:moveTo>
                    <a:pt x="0" y="29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252826" y="3235649"/>
              <a:ext cx="15545" cy="1419"/>
            </a:xfrm>
            <a:custGeom>
              <a:avLst/>
              <a:pathLst>
                <a:path w="15545" h="1419">
                  <a:moveTo>
                    <a:pt x="0" y="141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268372" y="3231115"/>
              <a:ext cx="15545" cy="4533"/>
            </a:xfrm>
            <a:custGeom>
              <a:avLst/>
              <a:pathLst>
                <a:path w="15545" h="4533">
                  <a:moveTo>
                    <a:pt x="0" y="453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283918" y="3229000"/>
              <a:ext cx="15545" cy="2115"/>
            </a:xfrm>
            <a:custGeom>
              <a:avLst/>
              <a:pathLst>
                <a:path w="15545" h="2115">
                  <a:moveTo>
                    <a:pt x="0" y="211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299463" y="3229000"/>
              <a:ext cx="15545" cy="5703"/>
            </a:xfrm>
            <a:custGeom>
              <a:avLst/>
              <a:pathLst>
                <a:path w="15545" h="5703">
                  <a:moveTo>
                    <a:pt x="0" y="0"/>
                  </a:moveTo>
                  <a:lnTo>
                    <a:pt x="15545" y="5703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315009" y="3234703"/>
              <a:ext cx="15545" cy="10162"/>
            </a:xfrm>
            <a:custGeom>
              <a:avLst/>
              <a:pathLst>
                <a:path w="15545" h="10162">
                  <a:moveTo>
                    <a:pt x="0" y="0"/>
                  </a:moveTo>
                  <a:lnTo>
                    <a:pt x="15545" y="10162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330554" y="3242405"/>
              <a:ext cx="15545" cy="2460"/>
            </a:xfrm>
            <a:custGeom>
              <a:avLst/>
              <a:pathLst>
                <a:path w="15545" h="2460">
                  <a:moveTo>
                    <a:pt x="0" y="246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346100" y="3236473"/>
              <a:ext cx="15545" cy="5931"/>
            </a:xfrm>
            <a:custGeom>
              <a:avLst/>
              <a:pathLst>
                <a:path w="15545" h="5931">
                  <a:moveTo>
                    <a:pt x="0" y="59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361646" y="3230903"/>
              <a:ext cx="15545" cy="5570"/>
            </a:xfrm>
            <a:custGeom>
              <a:avLst/>
              <a:pathLst>
                <a:path w="15545" h="5570">
                  <a:moveTo>
                    <a:pt x="0" y="557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377191" y="3226518"/>
              <a:ext cx="15545" cy="4384"/>
            </a:xfrm>
            <a:custGeom>
              <a:avLst/>
              <a:pathLst>
                <a:path w="15545" h="4384">
                  <a:moveTo>
                    <a:pt x="0" y="438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92737" y="3218912"/>
              <a:ext cx="15545" cy="7605"/>
            </a:xfrm>
            <a:custGeom>
              <a:avLst/>
              <a:pathLst>
                <a:path w="15545" h="7605">
                  <a:moveTo>
                    <a:pt x="0" y="760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408283" y="3207888"/>
              <a:ext cx="15545" cy="11023"/>
            </a:xfrm>
            <a:custGeom>
              <a:avLst/>
              <a:pathLst>
                <a:path w="15545" h="11023">
                  <a:moveTo>
                    <a:pt x="0" y="1102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423828" y="3188143"/>
              <a:ext cx="15545" cy="19745"/>
            </a:xfrm>
            <a:custGeom>
              <a:avLst/>
              <a:pathLst>
                <a:path w="15545" h="19745">
                  <a:moveTo>
                    <a:pt x="0" y="1974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439374" y="3180048"/>
              <a:ext cx="15545" cy="8094"/>
            </a:xfrm>
            <a:custGeom>
              <a:avLst/>
              <a:pathLst>
                <a:path w="15545" h="8094">
                  <a:moveTo>
                    <a:pt x="0" y="809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454919" y="3174307"/>
              <a:ext cx="15545" cy="5740"/>
            </a:xfrm>
            <a:custGeom>
              <a:avLst/>
              <a:pathLst>
                <a:path w="15545" h="5740">
                  <a:moveTo>
                    <a:pt x="0" y="574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470465" y="3168562"/>
              <a:ext cx="15545" cy="5745"/>
            </a:xfrm>
            <a:custGeom>
              <a:avLst/>
              <a:pathLst>
                <a:path w="15545" h="5745">
                  <a:moveTo>
                    <a:pt x="0" y="574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486011" y="3164097"/>
              <a:ext cx="15545" cy="4464"/>
            </a:xfrm>
            <a:custGeom>
              <a:avLst/>
              <a:pathLst>
                <a:path w="15545" h="4464">
                  <a:moveTo>
                    <a:pt x="0" y="446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112555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112555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112555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112555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7240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65432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12846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12555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112555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1336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89527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36164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180178" y="4075998"/>
              <a:ext cx="15545" cy="2221"/>
            </a:xfrm>
            <a:custGeom>
              <a:avLst/>
              <a:pathLst>
                <a:path w="15545" h="2221">
                  <a:moveTo>
                    <a:pt x="0" y="222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195724" y="4074610"/>
              <a:ext cx="15545" cy="1387"/>
            </a:xfrm>
            <a:custGeom>
              <a:avLst/>
              <a:pathLst>
                <a:path w="15545" h="1387">
                  <a:moveTo>
                    <a:pt x="0" y="138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211270" y="4073856"/>
              <a:ext cx="15545" cy="754"/>
            </a:xfrm>
            <a:custGeom>
              <a:avLst/>
              <a:pathLst>
                <a:path w="15545" h="754">
                  <a:moveTo>
                    <a:pt x="0" y="75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226815" y="4071639"/>
              <a:ext cx="15545" cy="2216"/>
            </a:xfrm>
            <a:custGeom>
              <a:avLst/>
              <a:pathLst>
                <a:path w="15545" h="2216">
                  <a:moveTo>
                    <a:pt x="0" y="221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242361" y="4069471"/>
              <a:ext cx="15545" cy="2168"/>
            </a:xfrm>
            <a:custGeom>
              <a:avLst/>
              <a:pathLst>
                <a:path w="15545" h="2168">
                  <a:moveTo>
                    <a:pt x="0" y="216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257907" y="4069444"/>
              <a:ext cx="15545" cy="26"/>
            </a:xfrm>
            <a:custGeom>
              <a:avLst/>
              <a:pathLst>
                <a:path w="15545" h="26">
                  <a:moveTo>
                    <a:pt x="0" y="2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273452" y="4068902"/>
              <a:ext cx="15545" cy="542"/>
            </a:xfrm>
            <a:custGeom>
              <a:avLst/>
              <a:pathLst>
                <a:path w="15545" h="542">
                  <a:moveTo>
                    <a:pt x="0" y="54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288998" y="4066398"/>
              <a:ext cx="15545" cy="2503"/>
            </a:xfrm>
            <a:custGeom>
              <a:avLst/>
              <a:pathLst>
                <a:path w="15545" h="2503">
                  <a:moveTo>
                    <a:pt x="0" y="250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304543" y="4065798"/>
              <a:ext cx="15545" cy="600"/>
            </a:xfrm>
            <a:custGeom>
              <a:avLst/>
              <a:pathLst>
                <a:path w="15545" h="600">
                  <a:moveTo>
                    <a:pt x="0" y="6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320089" y="4064575"/>
              <a:ext cx="15545" cy="1222"/>
            </a:xfrm>
            <a:custGeom>
              <a:avLst/>
              <a:pathLst>
                <a:path w="15545" h="1222">
                  <a:moveTo>
                    <a:pt x="0" y="122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335635" y="4064575"/>
              <a:ext cx="15545" cy="962"/>
            </a:xfrm>
            <a:custGeom>
              <a:avLst/>
              <a:pathLst>
                <a:path w="15545" h="962">
                  <a:moveTo>
                    <a:pt x="0" y="0"/>
                  </a:moveTo>
                  <a:lnTo>
                    <a:pt x="15545" y="96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351180" y="4065537"/>
              <a:ext cx="15545" cy="260"/>
            </a:xfrm>
            <a:custGeom>
              <a:avLst/>
              <a:pathLst>
                <a:path w="15545" h="260">
                  <a:moveTo>
                    <a:pt x="0" y="0"/>
                  </a:moveTo>
                  <a:lnTo>
                    <a:pt x="15545" y="2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366726" y="4065798"/>
              <a:ext cx="15545" cy="1700"/>
            </a:xfrm>
            <a:custGeom>
              <a:avLst/>
              <a:pathLst>
                <a:path w="15545" h="1700">
                  <a:moveTo>
                    <a:pt x="0" y="0"/>
                  </a:moveTo>
                  <a:lnTo>
                    <a:pt x="15545" y="170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82272" y="4067499"/>
              <a:ext cx="15545" cy="2912"/>
            </a:xfrm>
            <a:custGeom>
              <a:avLst/>
              <a:pathLst>
                <a:path w="15545" h="2912">
                  <a:moveTo>
                    <a:pt x="0" y="0"/>
                  </a:moveTo>
                  <a:lnTo>
                    <a:pt x="15545" y="29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97817" y="4070411"/>
              <a:ext cx="15545" cy="2625"/>
            </a:xfrm>
            <a:custGeom>
              <a:avLst/>
              <a:pathLst>
                <a:path w="15545" h="2625">
                  <a:moveTo>
                    <a:pt x="0" y="0"/>
                  </a:moveTo>
                  <a:lnTo>
                    <a:pt x="15545" y="26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413363" y="4073037"/>
              <a:ext cx="15545" cy="1727"/>
            </a:xfrm>
            <a:custGeom>
              <a:avLst/>
              <a:pathLst>
                <a:path w="15545" h="1727">
                  <a:moveTo>
                    <a:pt x="0" y="0"/>
                  </a:moveTo>
                  <a:lnTo>
                    <a:pt x="15545" y="172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428908" y="4074764"/>
              <a:ext cx="15545" cy="2779"/>
            </a:xfrm>
            <a:custGeom>
              <a:avLst/>
              <a:pathLst>
                <a:path w="15545" h="2779">
                  <a:moveTo>
                    <a:pt x="0" y="0"/>
                  </a:moveTo>
                  <a:lnTo>
                    <a:pt x="15545" y="2779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444454" y="4077544"/>
              <a:ext cx="15545" cy="2397"/>
            </a:xfrm>
            <a:custGeom>
              <a:avLst/>
              <a:pathLst>
                <a:path w="15545" h="2397">
                  <a:moveTo>
                    <a:pt x="0" y="0"/>
                  </a:moveTo>
                  <a:lnTo>
                    <a:pt x="15545" y="239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460000" y="4079941"/>
              <a:ext cx="15545" cy="3295"/>
            </a:xfrm>
            <a:custGeom>
              <a:avLst/>
              <a:pathLst>
                <a:path w="15545" h="3295">
                  <a:moveTo>
                    <a:pt x="0" y="0"/>
                  </a:moveTo>
                  <a:lnTo>
                    <a:pt x="15545" y="32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475545" y="4083237"/>
              <a:ext cx="15545" cy="2030"/>
            </a:xfrm>
            <a:custGeom>
              <a:avLst/>
              <a:pathLst>
                <a:path w="15545" h="2030">
                  <a:moveTo>
                    <a:pt x="0" y="0"/>
                  </a:moveTo>
                  <a:lnTo>
                    <a:pt x="15545" y="203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91091" y="4085267"/>
              <a:ext cx="15545" cy="3444"/>
            </a:xfrm>
            <a:custGeom>
              <a:avLst/>
              <a:pathLst>
                <a:path w="15545" h="3444">
                  <a:moveTo>
                    <a:pt x="0" y="0"/>
                  </a:moveTo>
                  <a:lnTo>
                    <a:pt x="15545" y="344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506636" y="4088711"/>
              <a:ext cx="15545" cy="3614"/>
            </a:xfrm>
            <a:custGeom>
              <a:avLst/>
              <a:pathLst>
                <a:path w="15545" h="3614">
                  <a:moveTo>
                    <a:pt x="0" y="0"/>
                  </a:moveTo>
                  <a:lnTo>
                    <a:pt x="15545" y="3614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522182" y="4092326"/>
              <a:ext cx="15545" cy="1525"/>
            </a:xfrm>
            <a:custGeom>
              <a:avLst/>
              <a:pathLst>
                <a:path w="15545" h="1525">
                  <a:moveTo>
                    <a:pt x="0" y="0"/>
                  </a:moveTo>
                  <a:lnTo>
                    <a:pt x="15545" y="152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537728" y="4093851"/>
              <a:ext cx="15545" cy="2588"/>
            </a:xfrm>
            <a:custGeom>
              <a:avLst/>
              <a:pathLst>
                <a:path w="15545" h="2588">
                  <a:moveTo>
                    <a:pt x="0" y="0"/>
                  </a:moveTo>
                  <a:lnTo>
                    <a:pt x="15545" y="2588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553273" y="4096440"/>
              <a:ext cx="15545" cy="4847"/>
            </a:xfrm>
            <a:custGeom>
              <a:avLst/>
              <a:pathLst>
                <a:path w="15545" h="4847">
                  <a:moveTo>
                    <a:pt x="0" y="0"/>
                  </a:moveTo>
                  <a:lnTo>
                    <a:pt x="15545" y="4847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568819" y="4101287"/>
              <a:ext cx="15545" cy="10917"/>
            </a:xfrm>
            <a:custGeom>
              <a:avLst/>
              <a:pathLst>
                <a:path w="15545" h="10917">
                  <a:moveTo>
                    <a:pt x="0" y="0"/>
                  </a:moveTo>
                  <a:lnTo>
                    <a:pt x="15545" y="1091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584365" y="4112204"/>
              <a:ext cx="15545" cy="14095"/>
            </a:xfrm>
            <a:custGeom>
              <a:avLst/>
              <a:pathLst>
                <a:path w="15545" h="14095">
                  <a:moveTo>
                    <a:pt x="0" y="0"/>
                  </a:moveTo>
                  <a:lnTo>
                    <a:pt x="15545" y="14095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599910" y="4126300"/>
              <a:ext cx="15545" cy="17279"/>
            </a:xfrm>
            <a:custGeom>
              <a:avLst/>
              <a:pathLst>
                <a:path w="15545" h="17279">
                  <a:moveTo>
                    <a:pt x="0" y="0"/>
                  </a:moveTo>
                  <a:lnTo>
                    <a:pt x="15545" y="1727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615456" y="4143580"/>
              <a:ext cx="15545" cy="17066"/>
            </a:xfrm>
            <a:custGeom>
              <a:avLst/>
              <a:pathLst>
                <a:path w="15545" h="17066">
                  <a:moveTo>
                    <a:pt x="0" y="0"/>
                  </a:moveTo>
                  <a:lnTo>
                    <a:pt x="15545" y="17066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631001" y="4160646"/>
              <a:ext cx="15545" cy="13016"/>
            </a:xfrm>
            <a:custGeom>
              <a:avLst/>
              <a:pathLst>
                <a:path w="15545" h="13016">
                  <a:moveTo>
                    <a:pt x="0" y="0"/>
                  </a:moveTo>
                  <a:lnTo>
                    <a:pt x="15545" y="1301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646547" y="4173663"/>
              <a:ext cx="15545" cy="13340"/>
            </a:xfrm>
            <a:custGeom>
              <a:avLst/>
              <a:pathLst>
                <a:path w="15545" h="13340">
                  <a:moveTo>
                    <a:pt x="0" y="0"/>
                  </a:moveTo>
                  <a:lnTo>
                    <a:pt x="15545" y="1334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662093" y="4187004"/>
              <a:ext cx="15545" cy="11911"/>
            </a:xfrm>
            <a:custGeom>
              <a:avLst/>
              <a:pathLst>
                <a:path w="15545" h="11911">
                  <a:moveTo>
                    <a:pt x="0" y="0"/>
                  </a:moveTo>
                  <a:lnTo>
                    <a:pt x="15545" y="11911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677638" y="4198915"/>
              <a:ext cx="15545" cy="4900"/>
            </a:xfrm>
            <a:custGeom>
              <a:avLst/>
              <a:pathLst>
                <a:path w="15545" h="4900">
                  <a:moveTo>
                    <a:pt x="0" y="0"/>
                  </a:moveTo>
                  <a:lnTo>
                    <a:pt x="15545" y="490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693184" y="4203816"/>
              <a:ext cx="15545" cy="5309"/>
            </a:xfrm>
            <a:custGeom>
              <a:avLst/>
              <a:pathLst>
                <a:path w="15545" h="5309">
                  <a:moveTo>
                    <a:pt x="0" y="0"/>
                  </a:moveTo>
                  <a:lnTo>
                    <a:pt x="15545" y="5309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708730" y="4209126"/>
              <a:ext cx="15545" cy="3662"/>
            </a:xfrm>
            <a:custGeom>
              <a:avLst/>
              <a:pathLst>
                <a:path w="15545" h="3662">
                  <a:moveTo>
                    <a:pt x="0" y="0"/>
                  </a:moveTo>
                  <a:lnTo>
                    <a:pt x="15545" y="3662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724275" y="4212788"/>
              <a:ext cx="15545" cy="2524"/>
            </a:xfrm>
            <a:custGeom>
              <a:avLst/>
              <a:pathLst>
                <a:path w="15545" h="2524">
                  <a:moveTo>
                    <a:pt x="0" y="0"/>
                  </a:moveTo>
                  <a:lnTo>
                    <a:pt x="15545" y="2524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739821" y="4215313"/>
              <a:ext cx="15545" cy="1381"/>
            </a:xfrm>
            <a:custGeom>
              <a:avLst/>
              <a:pathLst>
                <a:path w="15545" h="1381">
                  <a:moveTo>
                    <a:pt x="0" y="0"/>
                  </a:moveTo>
                  <a:lnTo>
                    <a:pt x="15545" y="1381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755366" y="4216328"/>
              <a:ext cx="15545" cy="366"/>
            </a:xfrm>
            <a:custGeom>
              <a:avLst/>
              <a:pathLst>
                <a:path w="15545" h="366">
                  <a:moveTo>
                    <a:pt x="0" y="36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770912" y="4213490"/>
              <a:ext cx="15545" cy="2838"/>
            </a:xfrm>
            <a:custGeom>
              <a:avLst/>
              <a:pathLst>
                <a:path w="15545" h="2838">
                  <a:moveTo>
                    <a:pt x="0" y="283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786458" y="4211454"/>
              <a:ext cx="15545" cy="2035"/>
            </a:xfrm>
            <a:custGeom>
              <a:avLst/>
              <a:pathLst>
                <a:path w="15545" h="2035">
                  <a:moveTo>
                    <a:pt x="0" y="203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802003" y="4208100"/>
              <a:ext cx="15545" cy="3353"/>
            </a:xfrm>
            <a:custGeom>
              <a:avLst/>
              <a:pathLst>
                <a:path w="15545" h="3353">
                  <a:moveTo>
                    <a:pt x="0" y="335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817549" y="4206633"/>
              <a:ext cx="15545" cy="1466"/>
            </a:xfrm>
            <a:custGeom>
              <a:avLst/>
              <a:pathLst>
                <a:path w="15545" h="1466">
                  <a:moveTo>
                    <a:pt x="0" y="146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833095" y="4205985"/>
              <a:ext cx="15545" cy="648"/>
            </a:xfrm>
            <a:custGeom>
              <a:avLst/>
              <a:pathLst>
                <a:path w="15545" h="648">
                  <a:moveTo>
                    <a:pt x="0" y="64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848640" y="4203885"/>
              <a:ext cx="15545" cy="2099"/>
            </a:xfrm>
            <a:custGeom>
              <a:avLst/>
              <a:pathLst>
                <a:path w="15545" h="2099">
                  <a:moveTo>
                    <a:pt x="0" y="209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864186" y="4201355"/>
              <a:ext cx="15545" cy="2530"/>
            </a:xfrm>
            <a:custGeom>
              <a:avLst/>
              <a:pathLst>
                <a:path w="15545" h="2530">
                  <a:moveTo>
                    <a:pt x="0" y="253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879731" y="4200946"/>
              <a:ext cx="15545" cy="409"/>
            </a:xfrm>
            <a:custGeom>
              <a:avLst/>
              <a:pathLst>
                <a:path w="15545" h="409">
                  <a:moveTo>
                    <a:pt x="0" y="40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895277" y="4200946"/>
              <a:ext cx="15545" cy="1461"/>
            </a:xfrm>
            <a:custGeom>
              <a:avLst/>
              <a:pathLst>
                <a:path w="15545" h="1461">
                  <a:moveTo>
                    <a:pt x="0" y="0"/>
                  </a:moveTo>
                  <a:lnTo>
                    <a:pt x="15545" y="1461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910823" y="4202408"/>
              <a:ext cx="15545" cy="1690"/>
            </a:xfrm>
            <a:custGeom>
              <a:avLst/>
              <a:pathLst>
                <a:path w="15545" h="1690">
                  <a:moveTo>
                    <a:pt x="0" y="0"/>
                  </a:moveTo>
                  <a:lnTo>
                    <a:pt x="15545" y="1690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926368" y="4204098"/>
              <a:ext cx="15545" cy="2625"/>
            </a:xfrm>
            <a:custGeom>
              <a:avLst/>
              <a:pathLst>
                <a:path w="15545" h="2625">
                  <a:moveTo>
                    <a:pt x="0" y="0"/>
                  </a:moveTo>
                  <a:lnTo>
                    <a:pt x="15545" y="262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941914" y="4205958"/>
              <a:ext cx="15545" cy="765"/>
            </a:xfrm>
            <a:custGeom>
              <a:avLst/>
              <a:pathLst>
                <a:path w="15545" h="765">
                  <a:moveTo>
                    <a:pt x="0" y="76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957460" y="4198124"/>
              <a:ext cx="15545" cy="7834"/>
            </a:xfrm>
            <a:custGeom>
              <a:avLst/>
              <a:pathLst>
                <a:path w="15545" h="7834">
                  <a:moveTo>
                    <a:pt x="0" y="783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973005" y="4191267"/>
              <a:ext cx="15545" cy="6856"/>
            </a:xfrm>
            <a:custGeom>
              <a:avLst/>
              <a:pathLst>
                <a:path w="15545" h="6856">
                  <a:moveTo>
                    <a:pt x="0" y="685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988551" y="4181668"/>
              <a:ext cx="15545" cy="9599"/>
            </a:xfrm>
            <a:custGeom>
              <a:avLst/>
              <a:pathLst>
                <a:path w="15545" h="9599">
                  <a:moveTo>
                    <a:pt x="0" y="959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004096" y="4171085"/>
              <a:ext cx="15545" cy="10582"/>
            </a:xfrm>
            <a:custGeom>
              <a:avLst/>
              <a:pathLst>
                <a:path w="15545" h="10582">
                  <a:moveTo>
                    <a:pt x="0" y="1058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019642" y="4169448"/>
              <a:ext cx="15545" cy="1637"/>
            </a:xfrm>
            <a:custGeom>
              <a:avLst/>
              <a:pathLst>
                <a:path w="15545" h="1637">
                  <a:moveTo>
                    <a:pt x="0" y="163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4035188" y="4169448"/>
              <a:ext cx="15545" cy="4071"/>
            </a:xfrm>
            <a:custGeom>
              <a:avLst/>
              <a:pathLst>
                <a:path w="15545" h="4071">
                  <a:moveTo>
                    <a:pt x="0" y="0"/>
                  </a:moveTo>
                  <a:lnTo>
                    <a:pt x="15545" y="4071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050733" y="4173520"/>
              <a:ext cx="15545" cy="2886"/>
            </a:xfrm>
            <a:custGeom>
              <a:avLst/>
              <a:pathLst>
                <a:path w="15545" h="2886">
                  <a:moveTo>
                    <a:pt x="0" y="0"/>
                  </a:moveTo>
                  <a:lnTo>
                    <a:pt x="15545" y="2886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066279" y="4176406"/>
              <a:ext cx="15545" cy="345"/>
            </a:xfrm>
            <a:custGeom>
              <a:avLst/>
              <a:pathLst>
                <a:path w="15545" h="345">
                  <a:moveTo>
                    <a:pt x="0" y="0"/>
                  </a:moveTo>
                  <a:lnTo>
                    <a:pt x="15545" y="345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081824" y="4176751"/>
              <a:ext cx="15545" cy="2381"/>
            </a:xfrm>
            <a:custGeom>
              <a:avLst/>
              <a:pathLst>
                <a:path w="15545" h="2381">
                  <a:moveTo>
                    <a:pt x="0" y="0"/>
                  </a:moveTo>
                  <a:lnTo>
                    <a:pt x="15545" y="2381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097370" y="4179133"/>
              <a:ext cx="15545" cy="4778"/>
            </a:xfrm>
            <a:custGeom>
              <a:avLst/>
              <a:pathLst>
                <a:path w="15545" h="4778">
                  <a:moveTo>
                    <a:pt x="0" y="0"/>
                  </a:moveTo>
                  <a:lnTo>
                    <a:pt x="15545" y="4778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112916" y="4183911"/>
              <a:ext cx="15545" cy="5070"/>
            </a:xfrm>
            <a:custGeom>
              <a:avLst/>
              <a:pathLst>
                <a:path w="15545" h="5070">
                  <a:moveTo>
                    <a:pt x="0" y="0"/>
                  </a:moveTo>
                  <a:lnTo>
                    <a:pt x="15545" y="507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128461" y="4183565"/>
              <a:ext cx="15545" cy="5416"/>
            </a:xfrm>
            <a:custGeom>
              <a:avLst/>
              <a:pathLst>
                <a:path w="15545" h="5416">
                  <a:moveTo>
                    <a:pt x="0" y="541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144007" y="4172590"/>
              <a:ext cx="15545" cy="10975"/>
            </a:xfrm>
            <a:custGeom>
              <a:avLst/>
              <a:pathLst>
                <a:path w="15545" h="10975">
                  <a:moveTo>
                    <a:pt x="0" y="1097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159553" y="4164553"/>
              <a:ext cx="15545" cy="8036"/>
            </a:xfrm>
            <a:custGeom>
              <a:avLst/>
              <a:pathLst>
                <a:path w="15545" h="8036">
                  <a:moveTo>
                    <a:pt x="0" y="803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175098" y="4164553"/>
              <a:ext cx="15545" cy="212"/>
            </a:xfrm>
            <a:custGeom>
              <a:avLst/>
              <a:pathLst>
                <a:path w="15545" h="212">
                  <a:moveTo>
                    <a:pt x="0" y="0"/>
                  </a:moveTo>
                  <a:lnTo>
                    <a:pt x="15545" y="212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190644" y="4161470"/>
              <a:ext cx="15545" cy="3295"/>
            </a:xfrm>
            <a:custGeom>
              <a:avLst/>
              <a:pathLst>
                <a:path w="15545" h="3295">
                  <a:moveTo>
                    <a:pt x="0" y="329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06189" y="4157670"/>
              <a:ext cx="15545" cy="3800"/>
            </a:xfrm>
            <a:custGeom>
              <a:avLst/>
              <a:pathLst>
                <a:path w="15545" h="3800">
                  <a:moveTo>
                    <a:pt x="0" y="38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21735" y="4154008"/>
              <a:ext cx="15545" cy="3662"/>
            </a:xfrm>
            <a:custGeom>
              <a:avLst/>
              <a:pathLst>
                <a:path w="15545" h="3662">
                  <a:moveTo>
                    <a:pt x="0" y="366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237281" y="4151605"/>
              <a:ext cx="15545" cy="2402"/>
            </a:xfrm>
            <a:custGeom>
              <a:avLst/>
              <a:pathLst>
                <a:path w="15545" h="2402">
                  <a:moveTo>
                    <a:pt x="0" y="24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252826" y="4148464"/>
              <a:ext cx="15545" cy="3141"/>
            </a:xfrm>
            <a:custGeom>
              <a:avLst/>
              <a:pathLst>
                <a:path w="15545" h="3141">
                  <a:moveTo>
                    <a:pt x="0" y="314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268372" y="4146227"/>
              <a:ext cx="15545" cy="2237"/>
            </a:xfrm>
            <a:custGeom>
              <a:avLst/>
              <a:pathLst>
                <a:path w="15545" h="2237">
                  <a:moveTo>
                    <a:pt x="0" y="223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283918" y="4145025"/>
              <a:ext cx="15545" cy="1201"/>
            </a:xfrm>
            <a:custGeom>
              <a:avLst/>
              <a:pathLst>
                <a:path w="15545" h="1201">
                  <a:moveTo>
                    <a:pt x="0" y="120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299463" y="4144749"/>
              <a:ext cx="15545" cy="276"/>
            </a:xfrm>
            <a:custGeom>
              <a:avLst/>
              <a:pathLst>
                <a:path w="15545" h="276">
                  <a:moveTo>
                    <a:pt x="0" y="27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315009" y="4144074"/>
              <a:ext cx="15545" cy="675"/>
            </a:xfrm>
            <a:custGeom>
              <a:avLst/>
              <a:pathLst>
                <a:path w="15545" h="675">
                  <a:moveTo>
                    <a:pt x="0" y="67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330554" y="4140220"/>
              <a:ext cx="15545" cy="3853"/>
            </a:xfrm>
            <a:custGeom>
              <a:avLst/>
              <a:pathLst>
                <a:path w="15545" h="3853">
                  <a:moveTo>
                    <a:pt x="0" y="385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346100" y="4140220"/>
              <a:ext cx="15545" cy="4661"/>
            </a:xfrm>
            <a:custGeom>
              <a:avLst/>
              <a:pathLst>
                <a:path w="15545" h="4661">
                  <a:moveTo>
                    <a:pt x="0" y="0"/>
                  </a:moveTo>
                  <a:lnTo>
                    <a:pt x="15545" y="4661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361646" y="4143782"/>
              <a:ext cx="15545" cy="1100"/>
            </a:xfrm>
            <a:custGeom>
              <a:avLst/>
              <a:pathLst>
                <a:path w="15545" h="1100">
                  <a:moveTo>
                    <a:pt x="0" y="11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377191" y="4139726"/>
              <a:ext cx="15545" cy="4055"/>
            </a:xfrm>
            <a:custGeom>
              <a:avLst/>
              <a:pathLst>
                <a:path w="15545" h="4055">
                  <a:moveTo>
                    <a:pt x="0" y="405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392737" y="4137387"/>
              <a:ext cx="15545" cy="2338"/>
            </a:xfrm>
            <a:custGeom>
              <a:avLst/>
              <a:pathLst>
                <a:path w="15545" h="2338">
                  <a:moveTo>
                    <a:pt x="0" y="233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408283" y="4136032"/>
              <a:ext cx="15545" cy="1355"/>
            </a:xfrm>
            <a:custGeom>
              <a:avLst/>
              <a:pathLst>
                <a:path w="15545" h="1355">
                  <a:moveTo>
                    <a:pt x="0" y="135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423828" y="4135144"/>
              <a:ext cx="15545" cy="887"/>
            </a:xfrm>
            <a:custGeom>
              <a:avLst/>
              <a:pathLst>
                <a:path w="15545" h="887">
                  <a:moveTo>
                    <a:pt x="0" y="88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439374" y="4135144"/>
              <a:ext cx="15545" cy="839"/>
            </a:xfrm>
            <a:custGeom>
              <a:avLst/>
              <a:pathLst>
                <a:path w="15545" h="839">
                  <a:moveTo>
                    <a:pt x="0" y="0"/>
                  </a:moveTo>
                  <a:lnTo>
                    <a:pt x="15545" y="839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454919" y="4125524"/>
              <a:ext cx="15545" cy="10460"/>
            </a:xfrm>
            <a:custGeom>
              <a:avLst/>
              <a:pathLst>
                <a:path w="15545" h="10460">
                  <a:moveTo>
                    <a:pt x="0" y="1046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470465" y="4120150"/>
              <a:ext cx="15545" cy="5373"/>
            </a:xfrm>
            <a:custGeom>
              <a:avLst/>
              <a:pathLst>
                <a:path w="15545" h="5373">
                  <a:moveTo>
                    <a:pt x="0" y="53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486011" y="4120150"/>
              <a:ext cx="15545" cy="1509"/>
            </a:xfrm>
            <a:custGeom>
              <a:avLst/>
              <a:pathLst>
                <a:path w="15545" h="1509">
                  <a:moveTo>
                    <a:pt x="0" y="0"/>
                  </a:moveTo>
                  <a:lnTo>
                    <a:pt x="15545" y="1509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112555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966031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966031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966031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02588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50779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598193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966031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966031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26683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74875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62151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033654" y="3104881"/>
              <a:ext cx="15545" cy="1392"/>
            </a:xfrm>
            <a:custGeom>
              <a:avLst/>
              <a:pathLst>
                <a:path w="15545" h="1392">
                  <a:moveTo>
                    <a:pt x="0" y="0"/>
                  </a:moveTo>
                  <a:lnTo>
                    <a:pt x="15545" y="139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049200" y="3106273"/>
              <a:ext cx="15545" cy="1525"/>
            </a:xfrm>
            <a:custGeom>
              <a:avLst/>
              <a:pathLst>
                <a:path w="15545" h="1525">
                  <a:moveTo>
                    <a:pt x="0" y="0"/>
                  </a:moveTo>
                  <a:lnTo>
                    <a:pt x="15545" y="15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064746" y="3106762"/>
              <a:ext cx="15545" cy="1036"/>
            </a:xfrm>
            <a:custGeom>
              <a:avLst/>
              <a:pathLst>
                <a:path w="15545" h="1036">
                  <a:moveTo>
                    <a:pt x="0" y="103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080291" y="3106762"/>
              <a:ext cx="15545" cy="1674"/>
            </a:xfrm>
            <a:custGeom>
              <a:avLst/>
              <a:pathLst>
                <a:path w="15545" h="1674">
                  <a:moveTo>
                    <a:pt x="0" y="0"/>
                  </a:moveTo>
                  <a:lnTo>
                    <a:pt x="15545" y="167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095837" y="3108437"/>
              <a:ext cx="15545" cy="3061"/>
            </a:xfrm>
            <a:custGeom>
              <a:avLst/>
              <a:pathLst>
                <a:path w="15545" h="3061">
                  <a:moveTo>
                    <a:pt x="0" y="0"/>
                  </a:moveTo>
                  <a:lnTo>
                    <a:pt x="15545" y="306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111383" y="3111498"/>
              <a:ext cx="15545" cy="9062"/>
            </a:xfrm>
            <a:custGeom>
              <a:avLst/>
              <a:pathLst>
                <a:path w="15545" h="9062">
                  <a:moveTo>
                    <a:pt x="0" y="0"/>
                  </a:moveTo>
                  <a:lnTo>
                    <a:pt x="15545" y="906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126928" y="3120561"/>
              <a:ext cx="15545" cy="8355"/>
            </a:xfrm>
            <a:custGeom>
              <a:avLst/>
              <a:pathLst>
                <a:path w="15545" h="8355">
                  <a:moveTo>
                    <a:pt x="0" y="0"/>
                  </a:moveTo>
                  <a:lnTo>
                    <a:pt x="15545" y="835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142474" y="3128916"/>
              <a:ext cx="15545" cy="6303"/>
            </a:xfrm>
            <a:custGeom>
              <a:avLst/>
              <a:pathLst>
                <a:path w="15545" h="6303">
                  <a:moveTo>
                    <a:pt x="0" y="0"/>
                  </a:moveTo>
                  <a:lnTo>
                    <a:pt x="15545" y="6303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158019" y="3135220"/>
              <a:ext cx="15545" cy="8722"/>
            </a:xfrm>
            <a:custGeom>
              <a:avLst/>
              <a:pathLst>
                <a:path w="15545" h="8722">
                  <a:moveTo>
                    <a:pt x="0" y="0"/>
                  </a:moveTo>
                  <a:lnTo>
                    <a:pt x="15545" y="872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173565" y="3143942"/>
              <a:ext cx="15545" cy="10853"/>
            </a:xfrm>
            <a:custGeom>
              <a:avLst/>
              <a:pathLst>
                <a:path w="15545" h="10853">
                  <a:moveTo>
                    <a:pt x="0" y="0"/>
                  </a:moveTo>
                  <a:lnTo>
                    <a:pt x="15545" y="1085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189111" y="3154795"/>
              <a:ext cx="15545" cy="10587"/>
            </a:xfrm>
            <a:custGeom>
              <a:avLst/>
              <a:pathLst>
                <a:path w="15545" h="10587">
                  <a:moveTo>
                    <a:pt x="0" y="0"/>
                  </a:moveTo>
                  <a:lnTo>
                    <a:pt x="15545" y="10587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204656" y="3165383"/>
              <a:ext cx="15545" cy="12479"/>
            </a:xfrm>
            <a:custGeom>
              <a:avLst/>
              <a:pathLst>
                <a:path w="15545" h="12479">
                  <a:moveTo>
                    <a:pt x="0" y="0"/>
                  </a:moveTo>
                  <a:lnTo>
                    <a:pt x="15545" y="12479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220202" y="3177863"/>
              <a:ext cx="15545" cy="12873"/>
            </a:xfrm>
            <a:custGeom>
              <a:avLst/>
              <a:pathLst>
                <a:path w="15545" h="12873">
                  <a:moveTo>
                    <a:pt x="0" y="0"/>
                  </a:moveTo>
                  <a:lnTo>
                    <a:pt x="15545" y="12873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235748" y="3190736"/>
              <a:ext cx="15545" cy="8722"/>
            </a:xfrm>
            <a:custGeom>
              <a:avLst/>
              <a:pathLst>
                <a:path w="15545" h="8722">
                  <a:moveTo>
                    <a:pt x="0" y="0"/>
                  </a:moveTo>
                  <a:lnTo>
                    <a:pt x="15545" y="8722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251293" y="3199458"/>
              <a:ext cx="15545" cy="6287"/>
            </a:xfrm>
            <a:custGeom>
              <a:avLst/>
              <a:pathLst>
                <a:path w="15545" h="6287">
                  <a:moveTo>
                    <a:pt x="0" y="0"/>
                  </a:moveTo>
                  <a:lnTo>
                    <a:pt x="15545" y="6287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266839" y="3205746"/>
              <a:ext cx="15545" cy="5214"/>
            </a:xfrm>
            <a:custGeom>
              <a:avLst/>
              <a:pathLst>
                <a:path w="15545" h="5214">
                  <a:moveTo>
                    <a:pt x="0" y="0"/>
                  </a:moveTo>
                  <a:lnTo>
                    <a:pt x="15545" y="521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282384" y="3210960"/>
              <a:ext cx="15545" cy="4698"/>
            </a:xfrm>
            <a:custGeom>
              <a:avLst/>
              <a:pathLst>
                <a:path w="15545" h="4698">
                  <a:moveTo>
                    <a:pt x="0" y="0"/>
                  </a:moveTo>
                  <a:lnTo>
                    <a:pt x="15545" y="4698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297930" y="3215659"/>
              <a:ext cx="15545" cy="4608"/>
            </a:xfrm>
            <a:custGeom>
              <a:avLst/>
              <a:pathLst>
                <a:path w="15545" h="4608">
                  <a:moveTo>
                    <a:pt x="0" y="0"/>
                  </a:moveTo>
                  <a:lnTo>
                    <a:pt x="15545" y="4608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313476" y="3220267"/>
              <a:ext cx="15545" cy="1259"/>
            </a:xfrm>
            <a:custGeom>
              <a:avLst/>
              <a:pathLst>
                <a:path w="15545" h="1259">
                  <a:moveTo>
                    <a:pt x="0" y="0"/>
                  </a:moveTo>
                  <a:lnTo>
                    <a:pt x="15545" y="1259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329021" y="3220193"/>
              <a:ext cx="15545" cy="1334"/>
            </a:xfrm>
            <a:custGeom>
              <a:avLst/>
              <a:pathLst>
                <a:path w="15545" h="1334">
                  <a:moveTo>
                    <a:pt x="0" y="133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344567" y="3217992"/>
              <a:ext cx="15545" cy="2200"/>
            </a:xfrm>
            <a:custGeom>
              <a:avLst/>
              <a:pathLst>
                <a:path w="15545" h="2200">
                  <a:moveTo>
                    <a:pt x="0" y="22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360112" y="3215728"/>
              <a:ext cx="15545" cy="2264"/>
            </a:xfrm>
            <a:custGeom>
              <a:avLst/>
              <a:pathLst>
                <a:path w="15545" h="2264">
                  <a:moveTo>
                    <a:pt x="0" y="226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375658" y="3215213"/>
              <a:ext cx="15545" cy="515"/>
            </a:xfrm>
            <a:custGeom>
              <a:avLst/>
              <a:pathLst>
                <a:path w="15545" h="515">
                  <a:moveTo>
                    <a:pt x="0" y="51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391204" y="3213831"/>
              <a:ext cx="15545" cy="1381"/>
            </a:xfrm>
            <a:custGeom>
              <a:avLst/>
              <a:pathLst>
                <a:path w="15545" h="1381">
                  <a:moveTo>
                    <a:pt x="0" y="138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406749" y="3212672"/>
              <a:ext cx="15545" cy="1158"/>
            </a:xfrm>
            <a:custGeom>
              <a:avLst/>
              <a:pathLst>
                <a:path w="15545" h="1158">
                  <a:moveTo>
                    <a:pt x="0" y="11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422295" y="3211800"/>
              <a:ext cx="15545" cy="871"/>
            </a:xfrm>
            <a:custGeom>
              <a:avLst/>
              <a:pathLst>
                <a:path w="15545" h="871">
                  <a:moveTo>
                    <a:pt x="0" y="87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437841" y="3210328"/>
              <a:ext cx="15545" cy="1472"/>
            </a:xfrm>
            <a:custGeom>
              <a:avLst/>
              <a:pathLst>
                <a:path w="15545" h="1472">
                  <a:moveTo>
                    <a:pt x="0" y="147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453386" y="3210328"/>
              <a:ext cx="15545" cy="435"/>
            </a:xfrm>
            <a:custGeom>
              <a:avLst/>
              <a:pathLst>
                <a:path w="15545" h="435">
                  <a:moveTo>
                    <a:pt x="0" y="0"/>
                  </a:moveTo>
                  <a:lnTo>
                    <a:pt x="15545" y="435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468932" y="3210764"/>
              <a:ext cx="15545" cy="1918"/>
            </a:xfrm>
            <a:custGeom>
              <a:avLst/>
              <a:pathLst>
                <a:path w="15545" h="1918">
                  <a:moveTo>
                    <a:pt x="0" y="0"/>
                  </a:moveTo>
                  <a:lnTo>
                    <a:pt x="15545" y="191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484477" y="3212683"/>
              <a:ext cx="15545" cy="510"/>
            </a:xfrm>
            <a:custGeom>
              <a:avLst/>
              <a:pathLst>
                <a:path w="15545" h="510">
                  <a:moveTo>
                    <a:pt x="0" y="0"/>
                  </a:moveTo>
                  <a:lnTo>
                    <a:pt x="15545" y="51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500023" y="3213193"/>
              <a:ext cx="15545" cy="861"/>
            </a:xfrm>
            <a:custGeom>
              <a:avLst/>
              <a:pathLst>
                <a:path w="15545" h="861">
                  <a:moveTo>
                    <a:pt x="0" y="0"/>
                  </a:moveTo>
                  <a:lnTo>
                    <a:pt x="15545" y="861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515569" y="3214054"/>
              <a:ext cx="15545" cy="951"/>
            </a:xfrm>
            <a:custGeom>
              <a:avLst/>
              <a:pathLst>
                <a:path w="15545" h="951">
                  <a:moveTo>
                    <a:pt x="0" y="0"/>
                  </a:moveTo>
                  <a:lnTo>
                    <a:pt x="15545" y="951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531114" y="3215005"/>
              <a:ext cx="15545" cy="143"/>
            </a:xfrm>
            <a:custGeom>
              <a:avLst/>
              <a:pathLst>
                <a:path w="15545" h="143">
                  <a:moveTo>
                    <a:pt x="0" y="0"/>
                  </a:moveTo>
                  <a:lnTo>
                    <a:pt x="15545" y="143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546660" y="3212449"/>
              <a:ext cx="15545" cy="2700"/>
            </a:xfrm>
            <a:custGeom>
              <a:avLst/>
              <a:pathLst>
                <a:path w="15545" h="2700">
                  <a:moveTo>
                    <a:pt x="0" y="27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562206" y="3209642"/>
              <a:ext cx="15545" cy="2806"/>
            </a:xfrm>
            <a:custGeom>
              <a:avLst/>
              <a:pathLst>
                <a:path w="15545" h="2806">
                  <a:moveTo>
                    <a:pt x="0" y="280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577751" y="3208377"/>
              <a:ext cx="15545" cy="1265"/>
            </a:xfrm>
            <a:custGeom>
              <a:avLst/>
              <a:pathLst>
                <a:path w="15545" h="1265">
                  <a:moveTo>
                    <a:pt x="0" y="126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593297" y="3206421"/>
              <a:ext cx="15545" cy="1955"/>
            </a:xfrm>
            <a:custGeom>
              <a:avLst/>
              <a:pathLst>
                <a:path w="15545" h="1955">
                  <a:moveTo>
                    <a:pt x="0" y="195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608842" y="3205364"/>
              <a:ext cx="15545" cy="1057"/>
            </a:xfrm>
            <a:custGeom>
              <a:avLst/>
              <a:pathLst>
                <a:path w="15545" h="1057">
                  <a:moveTo>
                    <a:pt x="0" y="105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624388" y="3204285"/>
              <a:ext cx="15545" cy="1078"/>
            </a:xfrm>
            <a:custGeom>
              <a:avLst/>
              <a:pathLst>
                <a:path w="15545" h="1078">
                  <a:moveTo>
                    <a:pt x="0" y="107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639934" y="3204285"/>
              <a:ext cx="15545" cy="334"/>
            </a:xfrm>
            <a:custGeom>
              <a:avLst/>
              <a:pathLst>
                <a:path w="15545" h="334">
                  <a:moveTo>
                    <a:pt x="0" y="0"/>
                  </a:moveTo>
                  <a:lnTo>
                    <a:pt x="15545" y="334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655479" y="3204619"/>
              <a:ext cx="15545" cy="1785"/>
            </a:xfrm>
            <a:custGeom>
              <a:avLst/>
              <a:pathLst>
                <a:path w="15545" h="1785">
                  <a:moveTo>
                    <a:pt x="0" y="0"/>
                  </a:moveTo>
                  <a:lnTo>
                    <a:pt x="15545" y="178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671025" y="3206219"/>
              <a:ext cx="15545" cy="186"/>
            </a:xfrm>
            <a:custGeom>
              <a:avLst/>
              <a:pathLst>
                <a:path w="15545" h="186">
                  <a:moveTo>
                    <a:pt x="0" y="18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686571" y="3205794"/>
              <a:ext cx="15545" cy="425"/>
            </a:xfrm>
            <a:custGeom>
              <a:avLst/>
              <a:pathLst>
                <a:path w="15545" h="425">
                  <a:moveTo>
                    <a:pt x="0" y="42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702116" y="3205757"/>
              <a:ext cx="15545" cy="37"/>
            </a:xfrm>
            <a:custGeom>
              <a:avLst/>
              <a:pathLst>
                <a:path w="15545" h="37">
                  <a:moveTo>
                    <a:pt x="0" y="3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717662" y="3204683"/>
              <a:ext cx="15545" cy="1073"/>
            </a:xfrm>
            <a:custGeom>
              <a:avLst/>
              <a:pathLst>
                <a:path w="15545" h="1073">
                  <a:moveTo>
                    <a:pt x="0" y="10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733207" y="3202632"/>
              <a:ext cx="15545" cy="2051"/>
            </a:xfrm>
            <a:custGeom>
              <a:avLst/>
              <a:pathLst>
                <a:path w="15545" h="2051">
                  <a:moveTo>
                    <a:pt x="0" y="205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748753" y="3200096"/>
              <a:ext cx="15545" cy="2535"/>
            </a:xfrm>
            <a:custGeom>
              <a:avLst/>
              <a:pathLst>
                <a:path w="15545" h="2535">
                  <a:moveTo>
                    <a:pt x="0" y="253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764299" y="3195015"/>
              <a:ext cx="15545" cy="5081"/>
            </a:xfrm>
            <a:custGeom>
              <a:avLst/>
              <a:pathLst>
                <a:path w="15545" h="5081">
                  <a:moveTo>
                    <a:pt x="0" y="508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5779844" y="3192347"/>
              <a:ext cx="15545" cy="2668"/>
            </a:xfrm>
            <a:custGeom>
              <a:avLst/>
              <a:pathLst>
                <a:path w="15545" h="2668">
                  <a:moveTo>
                    <a:pt x="0" y="266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795390" y="3191502"/>
              <a:ext cx="15545" cy="845"/>
            </a:xfrm>
            <a:custGeom>
              <a:avLst/>
              <a:pathLst>
                <a:path w="15545" h="845">
                  <a:moveTo>
                    <a:pt x="0" y="84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5810935" y="3189354"/>
              <a:ext cx="15545" cy="2147"/>
            </a:xfrm>
            <a:custGeom>
              <a:avLst/>
              <a:pathLst>
                <a:path w="15545" h="2147">
                  <a:moveTo>
                    <a:pt x="0" y="214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5826481" y="3188642"/>
              <a:ext cx="15545" cy="712"/>
            </a:xfrm>
            <a:custGeom>
              <a:avLst/>
              <a:pathLst>
                <a:path w="15545" h="712">
                  <a:moveTo>
                    <a:pt x="0" y="71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842027" y="3188642"/>
              <a:ext cx="15545" cy="0"/>
            </a:xfrm>
            <a:custGeom>
              <a:avLst/>
              <a:pathLst>
                <a:path w="15545" h="0">
                  <a:moveTo>
                    <a:pt x="0" y="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857572" y="3188642"/>
              <a:ext cx="15545" cy="159"/>
            </a:xfrm>
            <a:custGeom>
              <a:avLst/>
              <a:pathLst>
                <a:path w="15545" h="159">
                  <a:moveTo>
                    <a:pt x="0" y="0"/>
                  </a:moveTo>
                  <a:lnTo>
                    <a:pt x="15545" y="15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873118" y="3188802"/>
              <a:ext cx="15545" cy="1318"/>
            </a:xfrm>
            <a:custGeom>
              <a:avLst/>
              <a:pathLst>
                <a:path w="15545" h="1318">
                  <a:moveTo>
                    <a:pt x="0" y="0"/>
                  </a:moveTo>
                  <a:lnTo>
                    <a:pt x="15545" y="131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888664" y="3190120"/>
              <a:ext cx="15545" cy="2253"/>
            </a:xfrm>
            <a:custGeom>
              <a:avLst/>
              <a:pathLst>
                <a:path w="15545" h="2253">
                  <a:moveTo>
                    <a:pt x="0" y="0"/>
                  </a:moveTo>
                  <a:lnTo>
                    <a:pt x="15545" y="225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904209" y="3192373"/>
              <a:ext cx="15545" cy="388"/>
            </a:xfrm>
            <a:custGeom>
              <a:avLst/>
              <a:pathLst>
                <a:path w="15545" h="388">
                  <a:moveTo>
                    <a:pt x="0" y="0"/>
                  </a:moveTo>
                  <a:lnTo>
                    <a:pt x="15545" y="38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919755" y="3192761"/>
              <a:ext cx="15545" cy="377"/>
            </a:xfrm>
            <a:custGeom>
              <a:avLst/>
              <a:pathLst>
                <a:path w="15545" h="377">
                  <a:moveTo>
                    <a:pt x="0" y="0"/>
                  </a:moveTo>
                  <a:lnTo>
                    <a:pt x="15545" y="37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935300" y="3188632"/>
              <a:ext cx="15545" cy="4507"/>
            </a:xfrm>
            <a:custGeom>
              <a:avLst/>
              <a:pathLst>
                <a:path w="15545" h="4507">
                  <a:moveTo>
                    <a:pt x="0" y="450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950846" y="3188632"/>
              <a:ext cx="15545" cy="79"/>
            </a:xfrm>
            <a:custGeom>
              <a:avLst/>
              <a:pathLst>
                <a:path w="15545" h="79">
                  <a:moveTo>
                    <a:pt x="0" y="0"/>
                  </a:moveTo>
                  <a:lnTo>
                    <a:pt x="15545" y="7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966392" y="3188711"/>
              <a:ext cx="15545" cy="0"/>
            </a:xfrm>
            <a:custGeom>
              <a:avLst/>
              <a:pathLst>
                <a:path w="15545" h="0">
                  <a:moveTo>
                    <a:pt x="0" y="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981937" y="3188711"/>
              <a:ext cx="15545" cy="334"/>
            </a:xfrm>
            <a:custGeom>
              <a:avLst/>
              <a:pathLst>
                <a:path w="15545" h="334">
                  <a:moveTo>
                    <a:pt x="0" y="0"/>
                  </a:moveTo>
                  <a:lnTo>
                    <a:pt x="15545" y="33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997483" y="3187170"/>
              <a:ext cx="15545" cy="1876"/>
            </a:xfrm>
            <a:custGeom>
              <a:avLst/>
              <a:pathLst>
                <a:path w="15545" h="1876">
                  <a:moveTo>
                    <a:pt x="0" y="187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013029" y="3187170"/>
              <a:ext cx="15545" cy="1280"/>
            </a:xfrm>
            <a:custGeom>
              <a:avLst/>
              <a:pathLst>
                <a:path w="15545" h="1280">
                  <a:moveTo>
                    <a:pt x="0" y="0"/>
                  </a:moveTo>
                  <a:lnTo>
                    <a:pt x="15545" y="128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6028574" y="3188451"/>
              <a:ext cx="15545" cy="74"/>
            </a:xfrm>
            <a:custGeom>
              <a:avLst/>
              <a:pathLst>
                <a:path w="15545" h="74">
                  <a:moveTo>
                    <a:pt x="0" y="0"/>
                  </a:moveTo>
                  <a:lnTo>
                    <a:pt x="15545" y="7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044120" y="3188525"/>
              <a:ext cx="15545" cy="5644"/>
            </a:xfrm>
            <a:custGeom>
              <a:avLst/>
              <a:pathLst>
                <a:path w="15545" h="5644">
                  <a:moveTo>
                    <a:pt x="0" y="0"/>
                  </a:moveTo>
                  <a:lnTo>
                    <a:pt x="15545" y="564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059665" y="3193436"/>
              <a:ext cx="15545" cy="733"/>
            </a:xfrm>
            <a:custGeom>
              <a:avLst/>
              <a:pathLst>
                <a:path w="15545" h="733">
                  <a:moveTo>
                    <a:pt x="0" y="73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075211" y="3190917"/>
              <a:ext cx="15545" cy="2519"/>
            </a:xfrm>
            <a:custGeom>
              <a:avLst/>
              <a:pathLst>
                <a:path w="15545" h="2519">
                  <a:moveTo>
                    <a:pt x="0" y="251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090757" y="3189253"/>
              <a:ext cx="15545" cy="1663"/>
            </a:xfrm>
            <a:custGeom>
              <a:avLst/>
              <a:pathLst>
                <a:path w="15545" h="1663">
                  <a:moveTo>
                    <a:pt x="0" y="166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106302" y="3185166"/>
              <a:ext cx="15545" cy="4087"/>
            </a:xfrm>
            <a:custGeom>
              <a:avLst/>
              <a:pathLst>
                <a:path w="15545" h="4087">
                  <a:moveTo>
                    <a:pt x="0" y="408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121848" y="3180808"/>
              <a:ext cx="15545" cy="4358"/>
            </a:xfrm>
            <a:custGeom>
              <a:avLst/>
              <a:pathLst>
                <a:path w="15545" h="4358">
                  <a:moveTo>
                    <a:pt x="0" y="43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6137394" y="3178575"/>
              <a:ext cx="15545" cy="2232"/>
            </a:xfrm>
            <a:custGeom>
              <a:avLst/>
              <a:pathLst>
                <a:path w="15545" h="2232">
                  <a:moveTo>
                    <a:pt x="0" y="22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6152939" y="3173154"/>
              <a:ext cx="15545" cy="5421"/>
            </a:xfrm>
            <a:custGeom>
              <a:avLst/>
              <a:pathLst>
                <a:path w="15545" h="5421">
                  <a:moveTo>
                    <a:pt x="0" y="542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6168485" y="3155763"/>
              <a:ext cx="15545" cy="17391"/>
            </a:xfrm>
            <a:custGeom>
              <a:avLst/>
              <a:pathLst>
                <a:path w="15545" h="17391">
                  <a:moveTo>
                    <a:pt x="0" y="1739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184030" y="3141757"/>
              <a:ext cx="15545" cy="14005"/>
            </a:xfrm>
            <a:custGeom>
              <a:avLst/>
              <a:pathLst>
                <a:path w="15545" h="14005">
                  <a:moveTo>
                    <a:pt x="0" y="1400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199576" y="3132525"/>
              <a:ext cx="15545" cy="9232"/>
            </a:xfrm>
            <a:custGeom>
              <a:avLst/>
              <a:pathLst>
                <a:path w="15545" h="9232">
                  <a:moveTo>
                    <a:pt x="0" y="92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215122" y="3127757"/>
              <a:ext cx="15545" cy="4767"/>
            </a:xfrm>
            <a:custGeom>
              <a:avLst/>
              <a:pathLst>
                <a:path w="15545" h="4767">
                  <a:moveTo>
                    <a:pt x="0" y="476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230667" y="3117855"/>
              <a:ext cx="15545" cy="9902"/>
            </a:xfrm>
            <a:custGeom>
              <a:avLst/>
              <a:pathLst>
                <a:path w="15545" h="9902">
                  <a:moveTo>
                    <a:pt x="0" y="99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6246213" y="3108899"/>
              <a:ext cx="15545" cy="8956"/>
            </a:xfrm>
            <a:custGeom>
              <a:avLst/>
              <a:pathLst>
                <a:path w="15545" h="8956">
                  <a:moveTo>
                    <a:pt x="0" y="895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6261759" y="3107974"/>
              <a:ext cx="15545" cy="924"/>
            </a:xfrm>
            <a:custGeom>
              <a:avLst/>
              <a:pathLst>
                <a:path w="15545" h="924">
                  <a:moveTo>
                    <a:pt x="0" y="92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277304" y="3107974"/>
              <a:ext cx="15545" cy="10646"/>
            </a:xfrm>
            <a:custGeom>
              <a:avLst/>
              <a:pathLst>
                <a:path w="15545" h="10646">
                  <a:moveTo>
                    <a:pt x="0" y="0"/>
                  </a:moveTo>
                  <a:lnTo>
                    <a:pt x="15545" y="1064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292850" y="3118620"/>
              <a:ext cx="15545" cy="8126"/>
            </a:xfrm>
            <a:custGeom>
              <a:avLst/>
              <a:pathLst>
                <a:path w="15545" h="8126">
                  <a:moveTo>
                    <a:pt x="0" y="0"/>
                  </a:moveTo>
                  <a:lnTo>
                    <a:pt x="15545" y="812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308395" y="3126747"/>
              <a:ext cx="15545" cy="4549"/>
            </a:xfrm>
            <a:custGeom>
              <a:avLst/>
              <a:pathLst>
                <a:path w="15545" h="4549">
                  <a:moveTo>
                    <a:pt x="0" y="0"/>
                  </a:moveTo>
                  <a:lnTo>
                    <a:pt x="15545" y="454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323941" y="3131297"/>
              <a:ext cx="15545" cy="4794"/>
            </a:xfrm>
            <a:custGeom>
              <a:avLst/>
              <a:pathLst>
                <a:path w="15545" h="4794">
                  <a:moveTo>
                    <a:pt x="0" y="0"/>
                  </a:moveTo>
                  <a:lnTo>
                    <a:pt x="15545" y="47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6339487" y="3136091"/>
              <a:ext cx="15545" cy="6776"/>
            </a:xfrm>
            <a:custGeom>
              <a:avLst/>
              <a:pathLst>
                <a:path w="15545" h="6776">
                  <a:moveTo>
                    <a:pt x="0" y="0"/>
                  </a:moveTo>
                  <a:lnTo>
                    <a:pt x="15545" y="677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966031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966031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966031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966031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2588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50779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598193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966031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966031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526683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74875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62151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033654" y="4116557"/>
              <a:ext cx="15545" cy="3321"/>
            </a:xfrm>
            <a:custGeom>
              <a:avLst/>
              <a:pathLst>
                <a:path w="15545" h="3321">
                  <a:moveTo>
                    <a:pt x="0" y="332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049200" y="4111322"/>
              <a:ext cx="15545" cy="5235"/>
            </a:xfrm>
            <a:custGeom>
              <a:avLst/>
              <a:pathLst>
                <a:path w="15545" h="5235">
                  <a:moveTo>
                    <a:pt x="0" y="523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064746" y="4105348"/>
              <a:ext cx="15545" cy="5974"/>
            </a:xfrm>
            <a:custGeom>
              <a:avLst/>
              <a:pathLst>
                <a:path w="15545" h="5974">
                  <a:moveTo>
                    <a:pt x="0" y="597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080291" y="4098645"/>
              <a:ext cx="15545" cy="6702"/>
            </a:xfrm>
            <a:custGeom>
              <a:avLst/>
              <a:pathLst>
                <a:path w="15545" h="6702">
                  <a:moveTo>
                    <a:pt x="0" y="67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095837" y="4094101"/>
              <a:ext cx="15545" cy="4544"/>
            </a:xfrm>
            <a:custGeom>
              <a:avLst/>
              <a:pathLst>
                <a:path w="15545" h="4544">
                  <a:moveTo>
                    <a:pt x="0" y="454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111383" y="4090008"/>
              <a:ext cx="15545" cy="4092"/>
            </a:xfrm>
            <a:custGeom>
              <a:avLst/>
              <a:pathLst>
                <a:path w="15545" h="4092">
                  <a:moveTo>
                    <a:pt x="0" y="409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126928" y="4086771"/>
              <a:ext cx="15545" cy="3236"/>
            </a:xfrm>
            <a:custGeom>
              <a:avLst/>
              <a:pathLst>
                <a:path w="15545" h="3236">
                  <a:moveTo>
                    <a:pt x="0" y="323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142474" y="4086771"/>
              <a:ext cx="15545" cy="42"/>
            </a:xfrm>
            <a:custGeom>
              <a:avLst/>
              <a:pathLst>
                <a:path w="15545" h="42">
                  <a:moveTo>
                    <a:pt x="0" y="0"/>
                  </a:moveTo>
                  <a:lnTo>
                    <a:pt x="15545" y="4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158019" y="4086814"/>
              <a:ext cx="15545" cy="5235"/>
            </a:xfrm>
            <a:custGeom>
              <a:avLst/>
              <a:pathLst>
                <a:path w="15545" h="5235">
                  <a:moveTo>
                    <a:pt x="0" y="0"/>
                  </a:moveTo>
                  <a:lnTo>
                    <a:pt x="15545" y="523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173565" y="4092049"/>
              <a:ext cx="15545" cy="5899"/>
            </a:xfrm>
            <a:custGeom>
              <a:avLst/>
              <a:pathLst>
                <a:path w="15545" h="5899">
                  <a:moveTo>
                    <a:pt x="0" y="0"/>
                  </a:moveTo>
                  <a:lnTo>
                    <a:pt x="15545" y="589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189111" y="4097949"/>
              <a:ext cx="15545" cy="6282"/>
            </a:xfrm>
            <a:custGeom>
              <a:avLst/>
              <a:pathLst>
                <a:path w="15545" h="6282">
                  <a:moveTo>
                    <a:pt x="0" y="0"/>
                  </a:moveTo>
                  <a:lnTo>
                    <a:pt x="15545" y="628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204656" y="4104232"/>
              <a:ext cx="15545" cy="4640"/>
            </a:xfrm>
            <a:custGeom>
              <a:avLst/>
              <a:pathLst>
                <a:path w="15545" h="4640">
                  <a:moveTo>
                    <a:pt x="0" y="0"/>
                  </a:moveTo>
                  <a:lnTo>
                    <a:pt x="15545" y="464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220202" y="4108872"/>
              <a:ext cx="15545" cy="2530"/>
            </a:xfrm>
            <a:custGeom>
              <a:avLst/>
              <a:pathLst>
                <a:path w="15545" h="2530">
                  <a:moveTo>
                    <a:pt x="0" y="0"/>
                  </a:moveTo>
                  <a:lnTo>
                    <a:pt x="15545" y="253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235748" y="4111248"/>
              <a:ext cx="15545" cy="154"/>
            </a:xfrm>
            <a:custGeom>
              <a:avLst/>
              <a:pathLst>
                <a:path w="15545" h="154">
                  <a:moveTo>
                    <a:pt x="0" y="15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5251293" y="4111248"/>
              <a:ext cx="15545" cy="457"/>
            </a:xfrm>
            <a:custGeom>
              <a:avLst/>
              <a:pathLst>
                <a:path w="15545" h="457">
                  <a:moveTo>
                    <a:pt x="0" y="0"/>
                  </a:moveTo>
                  <a:lnTo>
                    <a:pt x="15545" y="45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266839" y="4111705"/>
              <a:ext cx="15545" cy="2184"/>
            </a:xfrm>
            <a:custGeom>
              <a:avLst/>
              <a:pathLst>
                <a:path w="15545" h="2184">
                  <a:moveTo>
                    <a:pt x="0" y="0"/>
                  </a:moveTo>
                  <a:lnTo>
                    <a:pt x="15545" y="218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282384" y="4113794"/>
              <a:ext cx="15545" cy="95"/>
            </a:xfrm>
            <a:custGeom>
              <a:avLst/>
              <a:pathLst>
                <a:path w="15545" h="95">
                  <a:moveTo>
                    <a:pt x="0" y="9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297930" y="4113794"/>
              <a:ext cx="15545" cy="79"/>
            </a:xfrm>
            <a:custGeom>
              <a:avLst/>
              <a:pathLst>
                <a:path w="15545" h="79">
                  <a:moveTo>
                    <a:pt x="0" y="0"/>
                  </a:moveTo>
                  <a:lnTo>
                    <a:pt x="15545" y="7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313476" y="4113873"/>
              <a:ext cx="15545" cy="223"/>
            </a:xfrm>
            <a:custGeom>
              <a:avLst/>
              <a:pathLst>
                <a:path w="15545" h="223">
                  <a:moveTo>
                    <a:pt x="0" y="0"/>
                  </a:moveTo>
                  <a:lnTo>
                    <a:pt x="15545" y="2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329021" y="4114097"/>
              <a:ext cx="15545" cy="2115"/>
            </a:xfrm>
            <a:custGeom>
              <a:avLst/>
              <a:pathLst>
                <a:path w="15545" h="2115">
                  <a:moveTo>
                    <a:pt x="0" y="0"/>
                  </a:moveTo>
                  <a:lnTo>
                    <a:pt x="15545" y="211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344567" y="4116212"/>
              <a:ext cx="15545" cy="467"/>
            </a:xfrm>
            <a:custGeom>
              <a:avLst/>
              <a:pathLst>
                <a:path w="15545" h="467">
                  <a:moveTo>
                    <a:pt x="0" y="0"/>
                  </a:moveTo>
                  <a:lnTo>
                    <a:pt x="15545" y="46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360112" y="4116680"/>
              <a:ext cx="15545" cy="1371"/>
            </a:xfrm>
            <a:custGeom>
              <a:avLst/>
              <a:pathLst>
                <a:path w="15545" h="1371">
                  <a:moveTo>
                    <a:pt x="0" y="0"/>
                  </a:moveTo>
                  <a:lnTo>
                    <a:pt x="15545" y="137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375658" y="4118051"/>
              <a:ext cx="15545" cy="1684"/>
            </a:xfrm>
            <a:custGeom>
              <a:avLst/>
              <a:pathLst>
                <a:path w="15545" h="1684">
                  <a:moveTo>
                    <a:pt x="0" y="0"/>
                  </a:moveTo>
                  <a:lnTo>
                    <a:pt x="15545" y="168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391204" y="4119736"/>
              <a:ext cx="15545" cy="2981"/>
            </a:xfrm>
            <a:custGeom>
              <a:avLst/>
              <a:pathLst>
                <a:path w="15545" h="2981">
                  <a:moveTo>
                    <a:pt x="0" y="0"/>
                  </a:moveTo>
                  <a:lnTo>
                    <a:pt x="15545" y="298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406749" y="4122718"/>
              <a:ext cx="15545" cy="3864"/>
            </a:xfrm>
            <a:custGeom>
              <a:avLst/>
              <a:pathLst>
                <a:path w="15545" h="3864">
                  <a:moveTo>
                    <a:pt x="0" y="0"/>
                  </a:moveTo>
                  <a:lnTo>
                    <a:pt x="15545" y="386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422295" y="4126582"/>
              <a:ext cx="15545" cy="7972"/>
            </a:xfrm>
            <a:custGeom>
              <a:avLst/>
              <a:pathLst>
                <a:path w="15545" h="7972">
                  <a:moveTo>
                    <a:pt x="0" y="0"/>
                  </a:moveTo>
                  <a:lnTo>
                    <a:pt x="15545" y="797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437841" y="4134554"/>
              <a:ext cx="15545" cy="10093"/>
            </a:xfrm>
            <a:custGeom>
              <a:avLst/>
              <a:pathLst>
                <a:path w="15545" h="10093">
                  <a:moveTo>
                    <a:pt x="0" y="0"/>
                  </a:moveTo>
                  <a:lnTo>
                    <a:pt x="15545" y="1009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453386" y="4144648"/>
              <a:ext cx="15545" cy="11129"/>
            </a:xfrm>
            <a:custGeom>
              <a:avLst/>
              <a:pathLst>
                <a:path w="15545" h="11129">
                  <a:moveTo>
                    <a:pt x="0" y="0"/>
                  </a:moveTo>
                  <a:lnTo>
                    <a:pt x="15545" y="1112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468932" y="4155778"/>
              <a:ext cx="15545" cy="11523"/>
            </a:xfrm>
            <a:custGeom>
              <a:avLst/>
              <a:pathLst>
                <a:path w="15545" h="11523">
                  <a:moveTo>
                    <a:pt x="0" y="0"/>
                  </a:moveTo>
                  <a:lnTo>
                    <a:pt x="15545" y="1152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5484477" y="4167301"/>
              <a:ext cx="15545" cy="11916"/>
            </a:xfrm>
            <a:custGeom>
              <a:avLst/>
              <a:pathLst>
                <a:path w="15545" h="11916">
                  <a:moveTo>
                    <a:pt x="0" y="0"/>
                  </a:moveTo>
                  <a:lnTo>
                    <a:pt x="15545" y="1191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5500023" y="4179218"/>
              <a:ext cx="15545" cy="17444"/>
            </a:xfrm>
            <a:custGeom>
              <a:avLst/>
              <a:pathLst>
                <a:path w="15545" h="17444">
                  <a:moveTo>
                    <a:pt x="0" y="0"/>
                  </a:moveTo>
                  <a:lnTo>
                    <a:pt x="15545" y="17444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515569" y="4196662"/>
              <a:ext cx="15545" cy="19012"/>
            </a:xfrm>
            <a:custGeom>
              <a:avLst/>
              <a:pathLst>
                <a:path w="15545" h="19012">
                  <a:moveTo>
                    <a:pt x="0" y="0"/>
                  </a:moveTo>
                  <a:lnTo>
                    <a:pt x="15545" y="19012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531114" y="4215674"/>
              <a:ext cx="15545" cy="14409"/>
            </a:xfrm>
            <a:custGeom>
              <a:avLst/>
              <a:pathLst>
                <a:path w="15545" h="14409">
                  <a:moveTo>
                    <a:pt x="0" y="0"/>
                  </a:moveTo>
                  <a:lnTo>
                    <a:pt x="15545" y="1440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546660" y="4230083"/>
              <a:ext cx="15545" cy="16375"/>
            </a:xfrm>
            <a:custGeom>
              <a:avLst/>
              <a:pathLst>
                <a:path w="15545" h="16375">
                  <a:moveTo>
                    <a:pt x="0" y="0"/>
                  </a:moveTo>
                  <a:lnTo>
                    <a:pt x="15545" y="16375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562206" y="4246459"/>
              <a:ext cx="15545" cy="19867"/>
            </a:xfrm>
            <a:custGeom>
              <a:avLst/>
              <a:pathLst>
                <a:path w="15545" h="19867">
                  <a:moveTo>
                    <a:pt x="0" y="0"/>
                  </a:moveTo>
                  <a:lnTo>
                    <a:pt x="15545" y="19867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5577751" y="4266327"/>
              <a:ext cx="15545" cy="15631"/>
            </a:xfrm>
            <a:custGeom>
              <a:avLst/>
              <a:pathLst>
                <a:path w="15545" h="15631">
                  <a:moveTo>
                    <a:pt x="0" y="0"/>
                  </a:moveTo>
                  <a:lnTo>
                    <a:pt x="15545" y="1563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593297" y="4281959"/>
              <a:ext cx="15545" cy="14239"/>
            </a:xfrm>
            <a:custGeom>
              <a:avLst/>
              <a:pathLst>
                <a:path w="15545" h="14239">
                  <a:moveTo>
                    <a:pt x="0" y="0"/>
                  </a:moveTo>
                  <a:lnTo>
                    <a:pt x="15545" y="1423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5608842" y="4296198"/>
              <a:ext cx="15545" cy="16795"/>
            </a:xfrm>
            <a:custGeom>
              <a:avLst/>
              <a:pathLst>
                <a:path w="15545" h="16795">
                  <a:moveTo>
                    <a:pt x="0" y="0"/>
                  </a:moveTo>
                  <a:lnTo>
                    <a:pt x="15545" y="16795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5624388" y="4312994"/>
              <a:ext cx="15545" cy="16152"/>
            </a:xfrm>
            <a:custGeom>
              <a:avLst/>
              <a:pathLst>
                <a:path w="15545" h="16152">
                  <a:moveTo>
                    <a:pt x="0" y="0"/>
                  </a:moveTo>
                  <a:lnTo>
                    <a:pt x="15545" y="16152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639934" y="4329147"/>
              <a:ext cx="15545" cy="16944"/>
            </a:xfrm>
            <a:custGeom>
              <a:avLst/>
              <a:pathLst>
                <a:path w="15545" h="16944">
                  <a:moveTo>
                    <a:pt x="0" y="0"/>
                  </a:moveTo>
                  <a:lnTo>
                    <a:pt x="15545" y="16944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5655479" y="4346092"/>
              <a:ext cx="15545" cy="16944"/>
            </a:xfrm>
            <a:custGeom>
              <a:avLst/>
              <a:pathLst>
                <a:path w="15545" h="16944">
                  <a:moveTo>
                    <a:pt x="0" y="0"/>
                  </a:moveTo>
                  <a:lnTo>
                    <a:pt x="15545" y="16944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5671025" y="4363036"/>
              <a:ext cx="15545" cy="14419"/>
            </a:xfrm>
            <a:custGeom>
              <a:avLst/>
              <a:pathLst>
                <a:path w="15545" h="14419">
                  <a:moveTo>
                    <a:pt x="0" y="0"/>
                  </a:moveTo>
                  <a:lnTo>
                    <a:pt x="15545" y="14419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5686571" y="4377456"/>
              <a:ext cx="15545" cy="11741"/>
            </a:xfrm>
            <a:custGeom>
              <a:avLst/>
              <a:pathLst>
                <a:path w="15545" h="11741">
                  <a:moveTo>
                    <a:pt x="0" y="0"/>
                  </a:moveTo>
                  <a:lnTo>
                    <a:pt x="15545" y="11741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5702116" y="4389197"/>
              <a:ext cx="15545" cy="10343"/>
            </a:xfrm>
            <a:custGeom>
              <a:avLst/>
              <a:pathLst>
                <a:path w="15545" h="10343">
                  <a:moveTo>
                    <a:pt x="0" y="0"/>
                  </a:moveTo>
                  <a:lnTo>
                    <a:pt x="15545" y="10343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717662" y="4399541"/>
              <a:ext cx="15545" cy="2088"/>
            </a:xfrm>
            <a:custGeom>
              <a:avLst/>
              <a:pathLst>
                <a:path w="15545" h="2088">
                  <a:moveTo>
                    <a:pt x="0" y="0"/>
                  </a:moveTo>
                  <a:lnTo>
                    <a:pt x="15545" y="2088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5733207" y="4401630"/>
              <a:ext cx="15545" cy="1094"/>
            </a:xfrm>
            <a:custGeom>
              <a:avLst/>
              <a:pathLst>
                <a:path w="15545" h="1094">
                  <a:moveTo>
                    <a:pt x="0" y="0"/>
                  </a:moveTo>
                  <a:lnTo>
                    <a:pt x="15545" y="1094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5748753" y="4402725"/>
              <a:ext cx="15545" cy="499"/>
            </a:xfrm>
            <a:custGeom>
              <a:avLst/>
              <a:pathLst>
                <a:path w="15545" h="499">
                  <a:moveTo>
                    <a:pt x="0" y="0"/>
                  </a:moveTo>
                  <a:lnTo>
                    <a:pt x="15545" y="499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764299" y="4402868"/>
              <a:ext cx="15545" cy="356"/>
            </a:xfrm>
            <a:custGeom>
              <a:avLst/>
              <a:pathLst>
                <a:path w="15545" h="356">
                  <a:moveTo>
                    <a:pt x="0" y="35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779844" y="4401842"/>
              <a:ext cx="15545" cy="1025"/>
            </a:xfrm>
            <a:custGeom>
              <a:avLst/>
              <a:pathLst>
                <a:path w="15545" h="1025">
                  <a:moveTo>
                    <a:pt x="0" y="102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795390" y="4400620"/>
              <a:ext cx="15545" cy="1222"/>
            </a:xfrm>
            <a:custGeom>
              <a:avLst/>
              <a:pathLst>
                <a:path w="15545" h="1222">
                  <a:moveTo>
                    <a:pt x="0" y="122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5810935" y="4399589"/>
              <a:ext cx="15545" cy="1031"/>
            </a:xfrm>
            <a:custGeom>
              <a:avLst/>
              <a:pathLst>
                <a:path w="15545" h="1031">
                  <a:moveTo>
                    <a:pt x="0" y="10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826481" y="4398696"/>
              <a:ext cx="15545" cy="892"/>
            </a:xfrm>
            <a:custGeom>
              <a:avLst/>
              <a:pathLst>
                <a:path w="15545" h="892">
                  <a:moveTo>
                    <a:pt x="0" y="89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842027" y="4397330"/>
              <a:ext cx="15545" cy="1365"/>
            </a:xfrm>
            <a:custGeom>
              <a:avLst/>
              <a:pathLst>
                <a:path w="15545" h="1365">
                  <a:moveTo>
                    <a:pt x="0" y="136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857572" y="4395310"/>
              <a:ext cx="15545" cy="2019"/>
            </a:xfrm>
            <a:custGeom>
              <a:avLst/>
              <a:pathLst>
                <a:path w="15545" h="2019">
                  <a:moveTo>
                    <a:pt x="0" y="201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873118" y="4395310"/>
              <a:ext cx="15545" cy="1700"/>
            </a:xfrm>
            <a:custGeom>
              <a:avLst/>
              <a:pathLst>
                <a:path w="15545" h="1700">
                  <a:moveTo>
                    <a:pt x="0" y="0"/>
                  </a:moveTo>
                  <a:lnTo>
                    <a:pt x="15545" y="170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888664" y="4396899"/>
              <a:ext cx="15545" cy="111"/>
            </a:xfrm>
            <a:custGeom>
              <a:avLst/>
              <a:pathLst>
                <a:path w="15545" h="111">
                  <a:moveTo>
                    <a:pt x="0" y="1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904209" y="4396899"/>
              <a:ext cx="15545" cy="1360"/>
            </a:xfrm>
            <a:custGeom>
              <a:avLst/>
              <a:pathLst>
                <a:path w="15545" h="1360">
                  <a:moveTo>
                    <a:pt x="0" y="0"/>
                  </a:moveTo>
                  <a:lnTo>
                    <a:pt x="15545" y="136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919755" y="4398260"/>
              <a:ext cx="15545" cy="2668"/>
            </a:xfrm>
            <a:custGeom>
              <a:avLst/>
              <a:pathLst>
                <a:path w="15545" h="2668">
                  <a:moveTo>
                    <a:pt x="0" y="0"/>
                  </a:moveTo>
                  <a:lnTo>
                    <a:pt x="15545" y="2668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935300" y="4399519"/>
              <a:ext cx="15545" cy="1408"/>
            </a:xfrm>
            <a:custGeom>
              <a:avLst/>
              <a:pathLst>
                <a:path w="15545" h="1408">
                  <a:moveTo>
                    <a:pt x="0" y="140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950846" y="4397739"/>
              <a:ext cx="15545" cy="1780"/>
            </a:xfrm>
            <a:custGeom>
              <a:avLst/>
              <a:pathLst>
                <a:path w="15545" h="1780">
                  <a:moveTo>
                    <a:pt x="0" y="178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966392" y="4396660"/>
              <a:ext cx="15545" cy="1078"/>
            </a:xfrm>
            <a:custGeom>
              <a:avLst/>
              <a:pathLst>
                <a:path w="15545" h="1078">
                  <a:moveTo>
                    <a:pt x="0" y="107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5981937" y="4392769"/>
              <a:ext cx="15545" cy="3890"/>
            </a:xfrm>
            <a:custGeom>
              <a:avLst/>
              <a:pathLst>
                <a:path w="15545" h="3890">
                  <a:moveTo>
                    <a:pt x="0" y="389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997483" y="4390941"/>
              <a:ext cx="15545" cy="1828"/>
            </a:xfrm>
            <a:custGeom>
              <a:avLst/>
              <a:pathLst>
                <a:path w="15545" h="1828">
                  <a:moveTo>
                    <a:pt x="0" y="182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013029" y="4386965"/>
              <a:ext cx="15545" cy="3975"/>
            </a:xfrm>
            <a:custGeom>
              <a:avLst/>
              <a:pathLst>
                <a:path w="15545" h="3975">
                  <a:moveTo>
                    <a:pt x="0" y="397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6028574" y="4381506"/>
              <a:ext cx="15545" cy="5458"/>
            </a:xfrm>
            <a:custGeom>
              <a:avLst/>
              <a:pathLst>
                <a:path w="15545" h="5458">
                  <a:moveTo>
                    <a:pt x="0" y="54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044120" y="4380188"/>
              <a:ext cx="15545" cy="1318"/>
            </a:xfrm>
            <a:custGeom>
              <a:avLst/>
              <a:pathLst>
                <a:path w="15545" h="1318">
                  <a:moveTo>
                    <a:pt x="0" y="13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6059665" y="4379120"/>
              <a:ext cx="15545" cy="1068"/>
            </a:xfrm>
            <a:custGeom>
              <a:avLst/>
              <a:pathLst>
                <a:path w="15545" h="1068">
                  <a:moveTo>
                    <a:pt x="0" y="106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075211" y="4377908"/>
              <a:ext cx="15545" cy="1211"/>
            </a:xfrm>
            <a:custGeom>
              <a:avLst/>
              <a:pathLst>
                <a:path w="15545" h="1211">
                  <a:moveTo>
                    <a:pt x="0" y="12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6090757" y="4375798"/>
              <a:ext cx="15545" cy="2110"/>
            </a:xfrm>
            <a:custGeom>
              <a:avLst/>
              <a:pathLst>
                <a:path w="15545" h="2110">
                  <a:moveTo>
                    <a:pt x="0" y="211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6106302" y="4373752"/>
              <a:ext cx="15545" cy="2046"/>
            </a:xfrm>
            <a:custGeom>
              <a:avLst/>
              <a:pathLst>
                <a:path w="15545" h="2046">
                  <a:moveTo>
                    <a:pt x="0" y="204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6121848" y="4372178"/>
              <a:ext cx="15545" cy="1573"/>
            </a:xfrm>
            <a:custGeom>
              <a:avLst/>
              <a:pathLst>
                <a:path w="15545" h="1573">
                  <a:moveTo>
                    <a:pt x="0" y="15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6137394" y="4371216"/>
              <a:ext cx="15545" cy="962"/>
            </a:xfrm>
            <a:custGeom>
              <a:avLst/>
              <a:pathLst>
                <a:path w="15545" h="962">
                  <a:moveTo>
                    <a:pt x="0" y="96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6152939" y="4370993"/>
              <a:ext cx="15545" cy="223"/>
            </a:xfrm>
            <a:custGeom>
              <a:avLst/>
              <a:pathLst>
                <a:path w="15545" h="223">
                  <a:moveTo>
                    <a:pt x="0" y="22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168485" y="4370727"/>
              <a:ext cx="15545" cy="265"/>
            </a:xfrm>
            <a:custGeom>
              <a:avLst/>
              <a:pathLst>
                <a:path w="15545" h="265">
                  <a:moveTo>
                    <a:pt x="0" y="26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6184030" y="4370111"/>
              <a:ext cx="15545" cy="616"/>
            </a:xfrm>
            <a:custGeom>
              <a:avLst/>
              <a:pathLst>
                <a:path w="15545" h="616">
                  <a:moveTo>
                    <a:pt x="0" y="61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6199576" y="4368979"/>
              <a:ext cx="15545" cy="1132"/>
            </a:xfrm>
            <a:custGeom>
              <a:avLst/>
              <a:pathLst>
                <a:path w="15545" h="1132">
                  <a:moveTo>
                    <a:pt x="0" y="11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6215122" y="4367097"/>
              <a:ext cx="15545" cy="1881"/>
            </a:xfrm>
            <a:custGeom>
              <a:avLst/>
              <a:pathLst>
                <a:path w="15545" h="1881">
                  <a:moveTo>
                    <a:pt x="0" y="188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230667" y="4366188"/>
              <a:ext cx="15545" cy="908"/>
            </a:xfrm>
            <a:custGeom>
              <a:avLst/>
              <a:pathLst>
                <a:path w="15545" h="908">
                  <a:moveTo>
                    <a:pt x="0" y="90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246213" y="4364642"/>
              <a:ext cx="15545" cy="1546"/>
            </a:xfrm>
            <a:custGeom>
              <a:avLst/>
              <a:pathLst>
                <a:path w="15545" h="1546">
                  <a:moveTo>
                    <a:pt x="0" y="154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261759" y="4361809"/>
              <a:ext cx="15545" cy="2832"/>
            </a:xfrm>
            <a:custGeom>
              <a:avLst/>
              <a:pathLst>
                <a:path w="15545" h="2832">
                  <a:moveTo>
                    <a:pt x="0" y="28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277304" y="4358726"/>
              <a:ext cx="15545" cy="3082"/>
            </a:xfrm>
            <a:custGeom>
              <a:avLst/>
              <a:pathLst>
                <a:path w="15545" h="3082">
                  <a:moveTo>
                    <a:pt x="0" y="308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292850" y="4355739"/>
              <a:ext cx="15545" cy="2987"/>
            </a:xfrm>
            <a:custGeom>
              <a:avLst/>
              <a:pathLst>
                <a:path w="15545" h="2987">
                  <a:moveTo>
                    <a:pt x="0" y="298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308395" y="4355739"/>
              <a:ext cx="15545" cy="1955"/>
            </a:xfrm>
            <a:custGeom>
              <a:avLst/>
              <a:pathLst>
                <a:path w="15545" h="1955">
                  <a:moveTo>
                    <a:pt x="0" y="0"/>
                  </a:moveTo>
                  <a:lnTo>
                    <a:pt x="15545" y="1955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323941" y="4357163"/>
              <a:ext cx="15545" cy="531"/>
            </a:xfrm>
            <a:custGeom>
              <a:avLst/>
              <a:pathLst>
                <a:path w="15545" h="531">
                  <a:moveTo>
                    <a:pt x="0" y="5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339487" y="4356265"/>
              <a:ext cx="15545" cy="898"/>
            </a:xfrm>
            <a:custGeom>
              <a:avLst/>
              <a:pathLst>
                <a:path w="15545" h="898">
                  <a:moveTo>
                    <a:pt x="0" y="89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4966031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819507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819507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819507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87935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736127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783541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819507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819507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2031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60222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806859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6887130" y="3117467"/>
              <a:ext cx="15545" cy="1365"/>
            </a:xfrm>
            <a:custGeom>
              <a:avLst/>
              <a:pathLst>
                <a:path w="15545" h="1365">
                  <a:moveTo>
                    <a:pt x="0" y="0"/>
                  </a:moveTo>
                  <a:lnTo>
                    <a:pt x="15545" y="1365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6902676" y="3118833"/>
              <a:ext cx="15545" cy="377"/>
            </a:xfrm>
            <a:custGeom>
              <a:avLst/>
              <a:pathLst>
                <a:path w="15545" h="377">
                  <a:moveTo>
                    <a:pt x="0" y="0"/>
                  </a:moveTo>
                  <a:lnTo>
                    <a:pt x="15545" y="37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6918222" y="3119210"/>
              <a:ext cx="15545" cy="643"/>
            </a:xfrm>
            <a:custGeom>
              <a:avLst/>
              <a:pathLst>
                <a:path w="15545" h="643">
                  <a:moveTo>
                    <a:pt x="0" y="0"/>
                  </a:moveTo>
                  <a:lnTo>
                    <a:pt x="15545" y="64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933767" y="3119854"/>
              <a:ext cx="15545" cy="228"/>
            </a:xfrm>
            <a:custGeom>
              <a:avLst/>
              <a:pathLst>
                <a:path w="15545" h="228">
                  <a:moveTo>
                    <a:pt x="0" y="0"/>
                  </a:moveTo>
                  <a:lnTo>
                    <a:pt x="15545" y="22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949313" y="3120082"/>
              <a:ext cx="15545" cy="930"/>
            </a:xfrm>
            <a:custGeom>
              <a:avLst/>
              <a:pathLst>
                <a:path w="15545" h="930">
                  <a:moveTo>
                    <a:pt x="0" y="0"/>
                  </a:moveTo>
                  <a:lnTo>
                    <a:pt x="15545" y="93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964859" y="3121012"/>
              <a:ext cx="15545" cy="143"/>
            </a:xfrm>
            <a:custGeom>
              <a:avLst/>
              <a:pathLst>
                <a:path w="15545" h="143">
                  <a:moveTo>
                    <a:pt x="0" y="0"/>
                  </a:moveTo>
                  <a:lnTo>
                    <a:pt x="15545" y="14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980404" y="3118987"/>
              <a:ext cx="15545" cy="2168"/>
            </a:xfrm>
            <a:custGeom>
              <a:avLst/>
              <a:pathLst>
                <a:path w="15545" h="2168">
                  <a:moveTo>
                    <a:pt x="0" y="216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995950" y="3117334"/>
              <a:ext cx="15545" cy="1653"/>
            </a:xfrm>
            <a:custGeom>
              <a:avLst/>
              <a:pathLst>
                <a:path w="15545" h="1653">
                  <a:moveTo>
                    <a:pt x="0" y="165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11495" y="3116787"/>
              <a:ext cx="15545" cy="547"/>
            </a:xfrm>
            <a:custGeom>
              <a:avLst/>
              <a:pathLst>
                <a:path w="15545" h="547">
                  <a:moveTo>
                    <a:pt x="0" y="54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27041" y="3115846"/>
              <a:ext cx="15545" cy="940"/>
            </a:xfrm>
            <a:custGeom>
              <a:avLst/>
              <a:pathLst>
                <a:path w="15545" h="940">
                  <a:moveTo>
                    <a:pt x="0" y="94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42587" y="3114964"/>
              <a:ext cx="15545" cy="882"/>
            </a:xfrm>
            <a:custGeom>
              <a:avLst/>
              <a:pathLst>
                <a:path w="15545" h="882">
                  <a:moveTo>
                    <a:pt x="0" y="88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058132" y="3114964"/>
              <a:ext cx="15545" cy="47"/>
            </a:xfrm>
            <a:custGeom>
              <a:avLst/>
              <a:pathLst>
                <a:path w="15545" h="47">
                  <a:moveTo>
                    <a:pt x="0" y="0"/>
                  </a:moveTo>
                  <a:lnTo>
                    <a:pt x="15545" y="4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073678" y="3114480"/>
              <a:ext cx="15545" cy="531"/>
            </a:xfrm>
            <a:custGeom>
              <a:avLst/>
              <a:pathLst>
                <a:path w="15545" h="531">
                  <a:moveTo>
                    <a:pt x="0" y="5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089223" y="3113534"/>
              <a:ext cx="15545" cy="946"/>
            </a:xfrm>
            <a:custGeom>
              <a:avLst/>
              <a:pathLst>
                <a:path w="15545" h="946">
                  <a:moveTo>
                    <a:pt x="0" y="94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104769" y="3112715"/>
              <a:ext cx="15545" cy="818"/>
            </a:xfrm>
            <a:custGeom>
              <a:avLst/>
              <a:pathLst>
                <a:path w="15545" h="818">
                  <a:moveTo>
                    <a:pt x="0" y="8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120315" y="3112173"/>
              <a:ext cx="15545" cy="542"/>
            </a:xfrm>
            <a:custGeom>
              <a:avLst/>
              <a:pathLst>
                <a:path w="15545" h="542">
                  <a:moveTo>
                    <a:pt x="0" y="54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135860" y="3112173"/>
              <a:ext cx="15545" cy="159"/>
            </a:xfrm>
            <a:custGeom>
              <a:avLst/>
              <a:pathLst>
                <a:path w="15545" h="159">
                  <a:moveTo>
                    <a:pt x="0" y="0"/>
                  </a:moveTo>
                  <a:lnTo>
                    <a:pt x="15545" y="15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151406" y="3112189"/>
              <a:ext cx="15545" cy="143"/>
            </a:xfrm>
            <a:custGeom>
              <a:avLst/>
              <a:pathLst>
                <a:path w="15545" h="143">
                  <a:moveTo>
                    <a:pt x="0" y="14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166952" y="3111142"/>
              <a:ext cx="15545" cy="1047"/>
            </a:xfrm>
            <a:custGeom>
              <a:avLst/>
              <a:pathLst>
                <a:path w="15545" h="1047">
                  <a:moveTo>
                    <a:pt x="0" y="104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182497" y="3110488"/>
              <a:ext cx="15545" cy="653"/>
            </a:xfrm>
            <a:custGeom>
              <a:avLst/>
              <a:pathLst>
                <a:path w="15545" h="653">
                  <a:moveTo>
                    <a:pt x="0" y="65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198043" y="3110488"/>
              <a:ext cx="15545" cy="983"/>
            </a:xfrm>
            <a:custGeom>
              <a:avLst/>
              <a:pathLst>
                <a:path w="15545" h="983">
                  <a:moveTo>
                    <a:pt x="0" y="0"/>
                  </a:moveTo>
                  <a:lnTo>
                    <a:pt x="15545" y="98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213588" y="3111472"/>
              <a:ext cx="15545" cy="302"/>
            </a:xfrm>
            <a:custGeom>
              <a:avLst/>
              <a:pathLst>
                <a:path w="15545" h="302">
                  <a:moveTo>
                    <a:pt x="0" y="0"/>
                  </a:moveTo>
                  <a:lnTo>
                    <a:pt x="15545" y="3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7229134" y="3111775"/>
              <a:ext cx="15545" cy="956"/>
            </a:xfrm>
            <a:custGeom>
              <a:avLst/>
              <a:pathLst>
                <a:path w="15545" h="956">
                  <a:moveTo>
                    <a:pt x="0" y="0"/>
                  </a:moveTo>
                  <a:lnTo>
                    <a:pt x="15545" y="956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244680" y="3112482"/>
              <a:ext cx="15545" cy="249"/>
            </a:xfrm>
            <a:custGeom>
              <a:avLst/>
              <a:pathLst>
                <a:path w="15545" h="249">
                  <a:moveTo>
                    <a:pt x="0" y="24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260225" y="3112482"/>
              <a:ext cx="15545" cy="1275"/>
            </a:xfrm>
            <a:custGeom>
              <a:avLst/>
              <a:pathLst>
                <a:path w="15545" h="1275">
                  <a:moveTo>
                    <a:pt x="0" y="0"/>
                  </a:moveTo>
                  <a:lnTo>
                    <a:pt x="15545" y="1275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275771" y="3113757"/>
              <a:ext cx="15545" cy="2769"/>
            </a:xfrm>
            <a:custGeom>
              <a:avLst/>
              <a:pathLst>
                <a:path w="15545" h="2769">
                  <a:moveTo>
                    <a:pt x="0" y="0"/>
                  </a:moveTo>
                  <a:lnTo>
                    <a:pt x="15545" y="2769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7291317" y="3116526"/>
              <a:ext cx="15545" cy="2615"/>
            </a:xfrm>
            <a:custGeom>
              <a:avLst/>
              <a:pathLst>
                <a:path w="15545" h="2615">
                  <a:moveTo>
                    <a:pt x="0" y="0"/>
                  </a:moveTo>
                  <a:lnTo>
                    <a:pt x="15545" y="261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7306862" y="3119141"/>
              <a:ext cx="15545" cy="1520"/>
            </a:xfrm>
            <a:custGeom>
              <a:avLst/>
              <a:pathLst>
                <a:path w="15545" h="1520">
                  <a:moveTo>
                    <a:pt x="0" y="0"/>
                  </a:moveTo>
                  <a:lnTo>
                    <a:pt x="15545" y="152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7322408" y="3120662"/>
              <a:ext cx="15545" cy="818"/>
            </a:xfrm>
            <a:custGeom>
              <a:avLst/>
              <a:pathLst>
                <a:path w="15545" h="818">
                  <a:moveTo>
                    <a:pt x="0" y="0"/>
                  </a:moveTo>
                  <a:lnTo>
                    <a:pt x="15545" y="81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337953" y="3121480"/>
              <a:ext cx="15545" cy="2211"/>
            </a:xfrm>
            <a:custGeom>
              <a:avLst/>
              <a:pathLst>
                <a:path w="15545" h="2211">
                  <a:moveTo>
                    <a:pt x="0" y="0"/>
                  </a:moveTo>
                  <a:lnTo>
                    <a:pt x="15545" y="221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7353499" y="3123691"/>
              <a:ext cx="15545" cy="765"/>
            </a:xfrm>
            <a:custGeom>
              <a:avLst/>
              <a:pathLst>
                <a:path w="15545" h="765">
                  <a:moveTo>
                    <a:pt x="0" y="0"/>
                  </a:moveTo>
                  <a:lnTo>
                    <a:pt x="15545" y="765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369045" y="3124457"/>
              <a:ext cx="15545" cy="1536"/>
            </a:xfrm>
            <a:custGeom>
              <a:avLst/>
              <a:pathLst>
                <a:path w="15545" h="1536">
                  <a:moveTo>
                    <a:pt x="0" y="0"/>
                  </a:moveTo>
                  <a:lnTo>
                    <a:pt x="15545" y="1536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7384590" y="3125993"/>
              <a:ext cx="15545" cy="2056"/>
            </a:xfrm>
            <a:custGeom>
              <a:avLst/>
              <a:pathLst>
                <a:path w="15545" h="2056">
                  <a:moveTo>
                    <a:pt x="0" y="0"/>
                  </a:moveTo>
                  <a:lnTo>
                    <a:pt x="15545" y="2056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400136" y="3128050"/>
              <a:ext cx="15545" cy="4076"/>
            </a:xfrm>
            <a:custGeom>
              <a:avLst/>
              <a:pathLst>
                <a:path w="15545" h="4076">
                  <a:moveTo>
                    <a:pt x="0" y="0"/>
                  </a:moveTo>
                  <a:lnTo>
                    <a:pt x="15545" y="4076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415682" y="3132126"/>
              <a:ext cx="15545" cy="5081"/>
            </a:xfrm>
            <a:custGeom>
              <a:avLst/>
              <a:pathLst>
                <a:path w="15545" h="5081">
                  <a:moveTo>
                    <a:pt x="0" y="0"/>
                  </a:moveTo>
                  <a:lnTo>
                    <a:pt x="15545" y="5081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431227" y="3137208"/>
              <a:ext cx="15545" cy="6325"/>
            </a:xfrm>
            <a:custGeom>
              <a:avLst/>
              <a:pathLst>
                <a:path w="15545" h="6325">
                  <a:moveTo>
                    <a:pt x="0" y="0"/>
                  </a:moveTo>
                  <a:lnTo>
                    <a:pt x="15545" y="6325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446773" y="3143533"/>
              <a:ext cx="15545" cy="4082"/>
            </a:xfrm>
            <a:custGeom>
              <a:avLst/>
              <a:pathLst>
                <a:path w="15545" h="4082">
                  <a:moveTo>
                    <a:pt x="0" y="0"/>
                  </a:moveTo>
                  <a:lnTo>
                    <a:pt x="15545" y="4082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462318" y="3147615"/>
              <a:ext cx="15545" cy="7095"/>
            </a:xfrm>
            <a:custGeom>
              <a:avLst/>
              <a:pathLst>
                <a:path w="15545" h="7095">
                  <a:moveTo>
                    <a:pt x="0" y="0"/>
                  </a:moveTo>
                  <a:lnTo>
                    <a:pt x="15545" y="7095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477864" y="3154710"/>
              <a:ext cx="15545" cy="5724"/>
            </a:xfrm>
            <a:custGeom>
              <a:avLst/>
              <a:pathLst>
                <a:path w="15545" h="5724">
                  <a:moveTo>
                    <a:pt x="0" y="0"/>
                  </a:moveTo>
                  <a:lnTo>
                    <a:pt x="15545" y="5724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493410" y="3160435"/>
              <a:ext cx="15545" cy="5246"/>
            </a:xfrm>
            <a:custGeom>
              <a:avLst/>
              <a:pathLst>
                <a:path w="15545" h="5246">
                  <a:moveTo>
                    <a:pt x="0" y="0"/>
                  </a:moveTo>
                  <a:lnTo>
                    <a:pt x="15545" y="5246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508955" y="3165681"/>
              <a:ext cx="15545" cy="7021"/>
            </a:xfrm>
            <a:custGeom>
              <a:avLst/>
              <a:pathLst>
                <a:path w="15545" h="7021">
                  <a:moveTo>
                    <a:pt x="0" y="0"/>
                  </a:moveTo>
                  <a:lnTo>
                    <a:pt x="15545" y="702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524501" y="3172702"/>
              <a:ext cx="15545" cy="5123"/>
            </a:xfrm>
            <a:custGeom>
              <a:avLst/>
              <a:pathLst>
                <a:path w="15545" h="5123">
                  <a:moveTo>
                    <a:pt x="0" y="0"/>
                  </a:moveTo>
                  <a:lnTo>
                    <a:pt x="15545" y="5123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540046" y="3177826"/>
              <a:ext cx="15545" cy="1599"/>
            </a:xfrm>
            <a:custGeom>
              <a:avLst/>
              <a:pathLst>
                <a:path w="15545" h="1599">
                  <a:moveTo>
                    <a:pt x="0" y="0"/>
                  </a:moveTo>
                  <a:lnTo>
                    <a:pt x="15545" y="159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555592" y="3179426"/>
              <a:ext cx="15545" cy="1615"/>
            </a:xfrm>
            <a:custGeom>
              <a:avLst/>
              <a:pathLst>
                <a:path w="15545" h="1615">
                  <a:moveTo>
                    <a:pt x="0" y="0"/>
                  </a:moveTo>
                  <a:lnTo>
                    <a:pt x="15545" y="1615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571138" y="3181041"/>
              <a:ext cx="15545" cy="967"/>
            </a:xfrm>
            <a:custGeom>
              <a:avLst/>
              <a:pathLst>
                <a:path w="15545" h="967">
                  <a:moveTo>
                    <a:pt x="0" y="0"/>
                  </a:moveTo>
                  <a:lnTo>
                    <a:pt x="15545" y="967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586683" y="3182009"/>
              <a:ext cx="15545" cy="1536"/>
            </a:xfrm>
            <a:custGeom>
              <a:avLst/>
              <a:pathLst>
                <a:path w="15545" h="1536">
                  <a:moveTo>
                    <a:pt x="0" y="0"/>
                  </a:moveTo>
                  <a:lnTo>
                    <a:pt x="15545" y="1536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7602229" y="3183545"/>
              <a:ext cx="15545" cy="1270"/>
            </a:xfrm>
            <a:custGeom>
              <a:avLst/>
              <a:pathLst>
                <a:path w="15545" h="1270">
                  <a:moveTo>
                    <a:pt x="0" y="0"/>
                  </a:moveTo>
                  <a:lnTo>
                    <a:pt x="15545" y="127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7617775" y="3184815"/>
              <a:ext cx="15545" cy="892"/>
            </a:xfrm>
            <a:custGeom>
              <a:avLst/>
              <a:pathLst>
                <a:path w="15545" h="892">
                  <a:moveTo>
                    <a:pt x="0" y="0"/>
                  </a:moveTo>
                  <a:lnTo>
                    <a:pt x="15545" y="89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7633320" y="3184964"/>
              <a:ext cx="15545" cy="744"/>
            </a:xfrm>
            <a:custGeom>
              <a:avLst/>
              <a:pathLst>
                <a:path w="15545" h="744">
                  <a:moveTo>
                    <a:pt x="0" y="74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648866" y="3181127"/>
              <a:ext cx="15545" cy="3837"/>
            </a:xfrm>
            <a:custGeom>
              <a:avLst/>
              <a:pathLst>
                <a:path w="15545" h="3837">
                  <a:moveTo>
                    <a:pt x="0" y="383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664411" y="3181127"/>
              <a:ext cx="15545" cy="2450"/>
            </a:xfrm>
            <a:custGeom>
              <a:avLst/>
              <a:pathLst>
                <a:path w="15545" h="2450">
                  <a:moveTo>
                    <a:pt x="0" y="0"/>
                  </a:moveTo>
                  <a:lnTo>
                    <a:pt x="15545" y="245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7679957" y="3183577"/>
              <a:ext cx="15545" cy="11464"/>
            </a:xfrm>
            <a:custGeom>
              <a:avLst/>
              <a:pathLst>
                <a:path w="15545" h="11464">
                  <a:moveTo>
                    <a:pt x="0" y="0"/>
                  </a:moveTo>
                  <a:lnTo>
                    <a:pt x="15545" y="11464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7695503" y="3195042"/>
              <a:ext cx="15545" cy="12878"/>
            </a:xfrm>
            <a:custGeom>
              <a:avLst/>
              <a:pathLst>
                <a:path w="15545" h="12878">
                  <a:moveTo>
                    <a:pt x="0" y="0"/>
                  </a:moveTo>
                  <a:lnTo>
                    <a:pt x="15545" y="12878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7711048" y="3207920"/>
              <a:ext cx="15545" cy="14829"/>
            </a:xfrm>
            <a:custGeom>
              <a:avLst/>
              <a:pathLst>
                <a:path w="15545" h="14829">
                  <a:moveTo>
                    <a:pt x="0" y="0"/>
                  </a:moveTo>
                  <a:lnTo>
                    <a:pt x="15545" y="14829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7726594" y="3222749"/>
              <a:ext cx="15545" cy="15865"/>
            </a:xfrm>
            <a:custGeom>
              <a:avLst/>
              <a:pathLst>
                <a:path w="15545" h="15865">
                  <a:moveTo>
                    <a:pt x="0" y="0"/>
                  </a:moveTo>
                  <a:lnTo>
                    <a:pt x="15545" y="15865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742140" y="3238615"/>
              <a:ext cx="15545" cy="13750"/>
            </a:xfrm>
            <a:custGeom>
              <a:avLst/>
              <a:pathLst>
                <a:path w="15545" h="13750">
                  <a:moveTo>
                    <a:pt x="0" y="0"/>
                  </a:moveTo>
                  <a:lnTo>
                    <a:pt x="15545" y="13750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757685" y="3252365"/>
              <a:ext cx="15545" cy="16216"/>
            </a:xfrm>
            <a:custGeom>
              <a:avLst/>
              <a:pathLst>
                <a:path w="15545" h="16216">
                  <a:moveTo>
                    <a:pt x="0" y="0"/>
                  </a:moveTo>
                  <a:lnTo>
                    <a:pt x="15545" y="16216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773231" y="3268582"/>
              <a:ext cx="15545" cy="11310"/>
            </a:xfrm>
            <a:custGeom>
              <a:avLst/>
              <a:pathLst>
                <a:path w="15545" h="11310">
                  <a:moveTo>
                    <a:pt x="0" y="0"/>
                  </a:moveTo>
                  <a:lnTo>
                    <a:pt x="15545" y="1131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788776" y="3279892"/>
              <a:ext cx="15545" cy="1886"/>
            </a:xfrm>
            <a:custGeom>
              <a:avLst/>
              <a:pathLst>
                <a:path w="15545" h="1886">
                  <a:moveTo>
                    <a:pt x="0" y="0"/>
                  </a:moveTo>
                  <a:lnTo>
                    <a:pt x="15545" y="1886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804322" y="3281779"/>
              <a:ext cx="15545" cy="728"/>
            </a:xfrm>
            <a:custGeom>
              <a:avLst/>
              <a:pathLst>
                <a:path w="15545" h="728">
                  <a:moveTo>
                    <a:pt x="0" y="0"/>
                  </a:moveTo>
                  <a:lnTo>
                    <a:pt x="15545" y="728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819868" y="3280849"/>
              <a:ext cx="15545" cy="1658"/>
            </a:xfrm>
            <a:custGeom>
              <a:avLst/>
              <a:pathLst>
                <a:path w="15545" h="1658">
                  <a:moveTo>
                    <a:pt x="0" y="16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835413" y="3279191"/>
              <a:ext cx="15545" cy="1658"/>
            </a:xfrm>
            <a:custGeom>
              <a:avLst/>
              <a:pathLst>
                <a:path w="15545" h="1658">
                  <a:moveTo>
                    <a:pt x="0" y="165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850959" y="3278096"/>
              <a:ext cx="15545" cy="1094"/>
            </a:xfrm>
            <a:custGeom>
              <a:avLst/>
              <a:pathLst>
                <a:path w="15545" h="1094">
                  <a:moveTo>
                    <a:pt x="0" y="109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866505" y="3277639"/>
              <a:ext cx="15545" cy="457"/>
            </a:xfrm>
            <a:custGeom>
              <a:avLst/>
              <a:pathLst>
                <a:path w="15545" h="457">
                  <a:moveTo>
                    <a:pt x="0" y="45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882050" y="3277543"/>
              <a:ext cx="15545" cy="95"/>
            </a:xfrm>
            <a:custGeom>
              <a:avLst/>
              <a:pathLst>
                <a:path w="15545" h="95">
                  <a:moveTo>
                    <a:pt x="0" y="9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897596" y="3277543"/>
              <a:ext cx="15545" cy="271"/>
            </a:xfrm>
            <a:custGeom>
              <a:avLst/>
              <a:pathLst>
                <a:path w="15545" h="271">
                  <a:moveTo>
                    <a:pt x="0" y="0"/>
                  </a:moveTo>
                  <a:lnTo>
                    <a:pt x="15545" y="271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913141" y="3277501"/>
              <a:ext cx="15545" cy="313"/>
            </a:xfrm>
            <a:custGeom>
              <a:avLst/>
              <a:pathLst>
                <a:path w="15545" h="313">
                  <a:moveTo>
                    <a:pt x="0" y="31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928687" y="3277501"/>
              <a:ext cx="15545" cy="313"/>
            </a:xfrm>
            <a:custGeom>
              <a:avLst/>
              <a:pathLst>
                <a:path w="15545" h="313">
                  <a:moveTo>
                    <a:pt x="0" y="0"/>
                  </a:moveTo>
                  <a:lnTo>
                    <a:pt x="15545" y="313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944233" y="3277814"/>
              <a:ext cx="15545" cy="1552"/>
            </a:xfrm>
            <a:custGeom>
              <a:avLst/>
              <a:pathLst>
                <a:path w="15545" h="1552">
                  <a:moveTo>
                    <a:pt x="0" y="0"/>
                  </a:moveTo>
                  <a:lnTo>
                    <a:pt x="15545" y="1552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959778" y="3279366"/>
              <a:ext cx="15545" cy="1121"/>
            </a:xfrm>
            <a:custGeom>
              <a:avLst/>
              <a:pathLst>
                <a:path w="15545" h="1121">
                  <a:moveTo>
                    <a:pt x="0" y="0"/>
                  </a:moveTo>
                  <a:lnTo>
                    <a:pt x="15545" y="1121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975324" y="3280488"/>
              <a:ext cx="15545" cy="1201"/>
            </a:xfrm>
            <a:custGeom>
              <a:avLst/>
              <a:pathLst>
                <a:path w="15545" h="1201">
                  <a:moveTo>
                    <a:pt x="0" y="0"/>
                  </a:moveTo>
                  <a:lnTo>
                    <a:pt x="15545" y="1201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990870" y="3281577"/>
              <a:ext cx="15545" cy="111"/>
            </a:xfrm>
            <a:custGeom>
              <a:avLst/>
              <a:pathLst>
                <a:path w="15545" h="111">
                  <a:moveTo>
                    <a:pt x="0" y="1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8006415" y="3281577"/>
              <a:ext cx="15545" cy="154"/>
            </a:xfrm>
            <a:custGeom>
              <a:avLst/>
              <a:pathLst>
                <a:path w="15545" h="154">
                  <a:moveTo>
                    <a:pt x="0" y="0"/>
                  </a:moveTo>
                  <a:lnTo>
                    <a:pt x="15545" y="154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8021961" y="3281195"/>
              <a:ext cx="15545" cy="536"/>
            </a:xfrm>
            <a:custGeom>
              <a:avLst/>
              <a:pathLst>
                <a:path w="15545" h="536">
                  <a:moveTo>
                    <a:pt x="0" y="53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8037506" y="3281195"/>
              <a:ext cx="15545" cy="483"/>
            </a:xfrm>
            <a:custGeom>
              <a:avLst/>
              <a:pathLst>
                <a:path w="15545" h="483">
                  <a:moveTo>
                    <a:pt x="0" y="0"/>
                  </a:moveTo>
                  <a:lnTo>
                    <a:pt x="15545" y="483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8053052" y="3280573"/>
              <a:ext cx="15545" cy="1105"/>
            </a:xfrm>
            <a:custGeom>
              <a:avLst/>
              <a:pathLst>
                <a:path w="15545" h="1105">
                  <a:moveTo>
                    <a:pt x="0" y="110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8068598" y="3279542"/>
              <a:ext cx="15545" cy="1031"/>
            </a:xfrm>
            <a:custGeom>
              <a:avLst/>
              <a:pathLst>
                <a:path w="15545" h="1031">
                  <a:moveTo>
                    <a:pt x="0" y="103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8084143" y="3278245"/>
              <a:ext cx="15545" cy="1296"/>
            </a:xfrm>
            <a:custGeom>
              <a:avLst/>
              <a:pathLst>
                <a:path w="15545" h="1296">
                  <a:moveTo>
                    <a:pt x="0" y="129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8099689" y="3276858"/>
              <a:ext cx="15545" cy="1387"/>
            </a:xfrm>
            <a:custGeom>
              <a:avLst/>
              <a:pathLst>
                <a:path w="15545" h="1387">
                  <a:moveTo>
                    <a:pt x="0" y="138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8115234" y="3275284"/>
              <a:ext cx="15545" cy="1573"/>
            </a:xfrm>
            <a:custGeom>
              <a:avLst/>
              <a:pathLst>
                <a:path w="15545" h="1573">
                  <a:moveTo>
                    <a:pt x="0" y="15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8130780" y="3275034"/>
              <a:ext cx="15545" cy="249"/>
            </a:xfrm>
            <a:custGeom>
              <a:avLst/>
              <a:pathLst>
                <a:path w="15545" h="249">
                  <a:moveTo>
                    <a:pt x="0" y="24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8146326" y="3272026"/>
              <a:ext cx="15545" cy="3008"/>
            </a:xfrm>
            <a:custGeom>
              <a:avLst/>
              <a:pathLst>
                <a:path w="15545" h="3008">
                  <a:moveTo>
                    <a:pt x="0" y="300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8161871" y="3269544"/>
              <a:ext cx="15545" cy="2482"/>
            </a:xfrm>
            <a:custGeom>
              <a:avLst/>
              <a:pathLst>
                <a:path w="15545" h="2482">
                  <a:moveTo>
                    <a:pt x="0" y="248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51B8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8177417" y="3264675"/>
              <a:ext cx="15545" cy="4868"/>
            </a:xfrm>
            <a:custGeom>
              <a:avLst/>
              <a:pathLst>
                <a:path w="15545" h="4868">
                  <a:moveTo>
                    <a:pt x="0" y="486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6B3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8192963" y="3262294"/>
              <a:ext cx="15545" cy="2381"/>
            </a:xfrm>
            <a:custGeom>
              <a:avLst/>
              <a:pathLst>
                <a:path w="15545" h="2381">
                  <a:moveTo>
                    <a:pt x="0" y="238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59B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6819507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6819507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6819507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6819507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687935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736127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783541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819507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819507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712031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60222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806859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6887130" y="4089386"/>
              <a:ext cx="15545" cy="5681"/>
            </a:xfrm>
            <a:custGeom>
              <a:avLst/>
              <a:pathLst>
                <a:path w="15545" h="5681">
                  <a:moveTo>
                    <a:pt x="0" y="568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6902676" y="4085214"/>
              <a:ext cx="15545" cy="4172"/>
            </a:xfrm>
            <a:custGeom>
              <a:avLst/>
              <a:pathLst>
                <a:path w="15545" h="4172">
                  <a:moveTo>
                    <a:pt x="0" y="417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6918222" y="4083774"/>
              <a:ext cx="15545" cy="1440"/>
            </a:xfrm>
            <a:custGeom>
              <a:avLst/>
              <a:pathLst>
                <a:path w="15545" h="1440">
                  <a:moveTo>
                    <a:pt x="0" y="144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6933767" y="4082801"/>
              <a:ext cx="15545" cy="972"/>
            </a:xfrm>
            <a:custGeom>
              <a:avLst/>
              <a:pathLst>
                <a:path w="15545" h="972">
                  <a:moveTo>
                    <a:pt x="0" y="97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6949313" y="4082801"/>
              <a:ext cx="15545" cy="1860"/>
            </a:xfrm>
            <a:custGeom>
              <a:avLst/>
              <a:pathLst>
                <a:path w="15545" h="1860">
                  <a:moveTo>
                    <a:pt x="0" y="0"/>
                  </a:moveTo>
                  <a:lnTo>
                    <a:pt x="15545" y="18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964859" y="4084661"/>
              <a:ext cx="15545" cy="5075"/>
            </a:xfrm>
            <a:custGeom>
              <a:avLst/>
              <a:pathLst>
                <a:path w="15545" h="5075">
                  <a:moveTo>
                    <a:pt x="0" y="0"/>
                  </a:moveTo>
                  <a:lnTo>
                    <a:pt x="15545" y="507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980404" y="4088759"/>
              <a:ext cx="15545" cy="977"/>
            </a:xfrm>
            <a:custGeom>
              <a:avLst/>
              <a:pathLst>
                <a:path w="15545" h="977">
                  <a:moveTo>
                    <a:pt x="0" y="97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995950" y="4088759"/>
              <a:ext cx="15545" cy="1482"/>
            </a:xfrm>
            <a:custGeom>
              <a:avLst/>
              <a:pathLst>
                <a:path w="15545" h="1482">
                  <a:moveTo>
                    <a:pt x="0" y="0"/>
                  </a:moveTo>
                  <a:lnTo>
                    <a:pt x="15545" y="148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7011495" y="4090242"/>
              <a:ext cx="15545" cy="2418"/>
            </a:xfrm>
            <a:custGeom>
              <a:avLst/>
              <a:pathLst>
                <a:path w="15545" h="2418">
                  <a:moveTo>
                    <a:pt x="0" y="0"/>
                  </a:moveTo>
                  <a:lnTo>
                    <a:pt x="15545" y="24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7027041" y="4092230"/>
              <a:ext cx="15545" cy="430"/>
            </a:xfrm>
            <a:custGeom>
              <a:avLst/>
              <a:pathLst>
                <a:path w="15545" h="430">
                  <a:moveTo>
                    <a:pt x="0" y="43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042587" y="4091427"/>
              <a:ext cx="15545" cy="802"/>
            </a:xfrm>
            <a:custGeom>
              <a:avLst/>
              <a:pathLst>
                <a:path w="15545" h="802">
                  <a:moveTo>
                    <a:pt x="0" y="80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7058132" y="4089307"/>
              <a:ext cx="15545" cy="2120"/>
            </a:xfrm>
            <a:custGeom>
              <a:avLst/>
              <a:pathLst>
                <a:path w="15545" h="2120">
                  <a:moveTo>
                    <a:pt x="0" y="212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7073678" y="4087207"/>
              <a:ext cx="15545" cy="2099"/>
            </a:xfrm>
            <a:custGeom>
              <a:avLst/>
              <a:pathLst>
                <a:path w="15545" h="2099">
                  <a:moveTo>
                    <a:pt x="0" y="209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7089223" y="4085049"/>
              <a:ext cx="15545" cy="2157"/>
            </a:xfrm>
            <a:custGeom>
              <a:avLst/>
              <a:pathLst>
                <a:path w="15545" h="2157">
                  <a:moveTo>
                    <a:pt x="0" y="215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7104769" y="4084220"/>
              <a:ext cx="15545" cy="829"/>
            </a:xfrm>
            <a:custGeom>
              <a:avLst/>
              <a:pathLst>
                <a:path w="15545" h="829">
                  <a:moveTo>
                    <a:pt x="0" y="82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7120315" y="4083423"/>
              <a:ext cx="15545" cy="797"/>
            </a:xfrm>
            <a:custGeom>
              <a:avLst/>
              <a:pathLst>
                <a:path w="15545" h="797">
                  <a:moveTo>
                    <a:pt x="0" y="79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135860" y="4081982"/>
              <a:ext cx="15545" cy="1440"/>
            </a:xfrm>
            <a:custGeom>
              <a:avLst/>
              <a:pathLst>
                <a:path w="15545" h="1440">
                  <a:moveTo>
                    <a:pt x="0" y="144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151406" y="4081616"/>
              <a:ext cx="15545" cy="366"/>
            </a:xfrm>
            <a:custGeom>
              <a:avLst/>
              <a:pathLst>
                <a:path w="15545" h="366">
                  <a:moveTo>
                    <a:pt x="0" y="36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166952" y="4081143"/>
              <a:ext cx="15545" cy="473"/>
            </a:xfrm>
            <a:custGeom>
              <a:avLst/>
              <a:pathLst>
                <a:path w="15545" h="473">
                  <a:moveTo>
                    <a:pt x="0" y="4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182497" y="4081047"/>
              <a:ext cx="15545" cy="95"/>
            </a:xfrm>
            <a:custGeom>
              <a:avLst/>
              <a:pathLst>
                <a:path w="15545" h="95">
                  <a:moveTo>
                    <a:pt x="0" y="9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198043" y="4081047"/>
              <a:ext cx="15545" cy="552"/>
            </a:xfrm>
            <a:custGeom>
              <a:avLst/>
              <a:pathLst>
                <a:path w="15545" h="552">
                  <a:moveTo>
                    <a:pt x="0" y="0"/>
                  </a:moveTo>
                  <a:lnTo>
                    <a:pt x="15545" y="5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213588" y="4081281"/>
              <a:ext cx="15545" cy="318"/>
            </a:xfrm>
            <a:custGeom>
              <a:avLst/>
              <a:pathLst>
                <a:path w="15545" h="318">
                  <a:moveTo>
                    <a:pt x="0" y="3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7229134" y="4080260"/>
              <a:ext cx="15545" cy="1020"/>
            </a:xfrm>
            <a:custGeom>
              <a:avLst/>
              <a:pathLst>
                <a:path w="15545" h="1020">
                  <a:moveTo>
                    <a:pt x="0" y="102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7244680" y="4080260"/>
              <a:ext cx="15545" cy="871"/>
            </a:xfrm>
            <a:custGeom>
              <a:avLst/>
              <a:pathLst>
                <a:path w="15545" h="871">
                  <a:moveTo>
                    <a:pt x="0" y="0"/>
                  </a:moveTo>
                  <a:lnTo>
                    <a:pt x="15545" y="87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260225" y="4081132"/>
              <a:ext cx="15545" cy="1105"/>
            </a:xfrm>
            <a:custGeom>
              <a:avLst/>
              <a:pathLst>
                <a:path w="15545" h="1105">
                  <a:moveTo>
                    <a:pt x="0" y="0"/>
                  </a:moveTo>
                  <a:lnTo>
                    <a:pt x="15545" y="110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275771" y="4082238"/>
              <a:ext cx="15545" cy="5979"/>
            </a:xfrm>
            <a:custGeom>
              <a:avLst/>
              <a:pathLst>
                <a:path w="15545" h="5979">
                  <a:moveTo>
                    <a:pt x="0" y="0"/>
                  </a:moveTo>
                  <a:lnTo>
                    <a:pt x="15545" y="597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291317" y="4088217"/>
              <a:ext cx="15545" cy="12208"/>
            </a:xfrm>
            <a:custGeom>
              <a:avLst/>
              <a:pathLst>
                <a:path w="15545" h="12208">
                  <a:moveTo>
                    <a:pt x="0" y="0"/>
                  </a:moveTo>
                  <a:lnTo>
                    <a:pt x="15545" y="1220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306862" y="4100426"/>
              <a:ext cx="15545" cy="18337"/>
            </a:xfrm>
            <a:custGeom>
              <a:avLst/>
              <a:pathLst>
                <a:path w="15545" h="18337">
                  <a:moveTo>
                    <a:pt x="0" y="0"/>
                  </a:moveTo>
                  <a:lnTo>
                    <a:pt x="15545" y="1833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322408" y="4118763"/>
              <a:ext cx="15545" cy="13542"/>
            </a:xfrm>
            <a:custGeom>
              <a:avLst/>
              <a:pathLst>
                <a:path w="15545" h="13542">
                  <a:moveTo>
                    <a:pt x="0" y="0"/>
                  </a:moveTo>
                  <a:lnTo>
                    <a:pt x="15545" y="1354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337953" y="4132306"/>
              <a:ext cx="15545" cy="13585"/>
            </a:xfrm>
            <a:custGeom>
              <a:avLst/>
              <a:pathLst>
                <a:path w="15545" h="13585">
                  <a:moveTo>
                    <a:pt x="0" y="0"/>
                  </a:moveTo>
                  <a:lnTo>
                    <a:pt x="15545" y="1358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353499" y="4145892"/>
              <a:ext cx="15545" cy="18230"/>
            </a:xfrm>
            <a:custGeom>
              <a:avLst/>
              <a:pathLst>
                <a:path w="15545" h="18230">
                  <a:moveTo>
                    <a:pt x="0" y="0"/>
                  </a:moveTo>
                  <a:lnTo>
                    <a:pt x="15545" y="1823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369045" y="4164123"/>
              <a:ext cx="15545" cy="20266"/>
            </a:xfrm>
            <a:custGeom>
              <a:avLst/>
              <a:pathLst>
                <a:path w="15545" h="20266">
                  <a:moveTo>
                    <a:pt x="0" y="0"/>
                  </a:moveTo>
                  <a:lnTo>
                    <a:pt x="15545" y="20266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384590" y="4184389"/>
              <a:ext cx="15545" cy="20346"/>
            </a:xfrm>
            <a:custGeom>
              <a:avLst/>
              <a:pathLst>
                <a:path w="15545" h="20346">
                  <a:moveTo>
                    <a:pt x="0" y="0"/>
                  </a:moveTo>
                  <a:lnTo>
                    <a:pt x="15545" y="20346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400136" y="4204736"/>
              <a:ext cx="15545" cy="22685"/>
            </a:xfrm>
            <a:custGeom>
              <a:avLst/>
              <a:pathLst>
                <a:path w="15545" h="22685">
                  <a:moveTo>
                    <a:pt x="0" y="0"/>
                  </a:moveTo>
                  <a:lnTo>
                    <a:pt x="15545" y="22685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415682" y="4227421"/>
              <a:ext cx="15545" cy="21558"/>
            </a:xfrm>
            <a:custGeom>
              <a:avLst/>
              <a:pathLst>
                <a:path w="15545" h="21558">
                  <a:moveTo>
                    <a:pt x="0" y="0"/>
                  </a:moveTo>
                  <a:lnTo>
                    <a:pt x="15545" y="21558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431227" y="4248979"/>
              <a:ext cx="15545" cy="15791"/>
            </a:xfrm>
            <a:custGeom>
              <a:avLst/>
              <a:pathLst>
                <a:path w="15545" h="15791">
                  <a:moveTo>
                    <a:pt x="0" y="0"/>
                  </a:moveTo>
                  <a:lnTo>
                    <a:pt x="15545" y="15791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446773" y="4264770"/>
              <a:ext cx="15545" cy="15073"/>
            </a:xfrm>
            <a:custGeom>
              <a:avLst/>
              <a:pathLst>
                <a:path w="15545" h="15073">
                  <a:moveTo>
                    <a:pt x="0" y="0"/>
                  </a:moveTo>
                  <a:lnTo>
                    <a:pt x="15545" y="15073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7462318" y="4279844"/>
              <a:ext cx="15545" cy="11438"/>
            </a:xfrm>
            <a:custGeom>
              <a:avLst/>
              <a:pathLst>
                <a:path w="15545" h="11438">
                  <a:moveTo>
                    <a:pt x="0" y="0"/>
                  </a:moveTo>
                  <a:lnTo>
                    <a:pt x="15545" y="11438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7477864" y="4291282"/>
              <a:ext cx="15545" cy="9354"/>
            </a:xfrm>
            <a:custGeom>
              <a:avLst/>
              <a:pathLst>
                <a:path w="15545" h="9354">
                  <a:moveTo>
                    <a:pt x="0" y="0"/>
                  </a:moveTo>
                  <a:lnTo>
                    <a:pt x="15545" y="9354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7493410" y="4300637"/>
              <a:ext cx="15545" cy="7122"/>
            </a:xfrm>
            <a:custGeom>
              <a:avLst/>
              <a:pathLst>
                <a:path w="15545" h="7122">
                  <a:moveTo>
                    <a:pt x="0" y="0"/>
                  </a:moveTo>
                  <a:lnTo>
                    <a:pt x="15545" y="7122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508955" y="4307759"/>
              <a:ext cx="15545" cy="6436"/>
            </a:xfrm>
            <a:custGeom>
              <a:avLst/>
              <a:pathLst>
                <a:path w="15545" h="6436">
                  <a:moveTo>
                    <a:pt x="0" y="0"/>
                  </a:moveTo>
                  <a:lnTo>
                    <a:pt x="15545" y="6436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524501" y="4314196"/>
              <a:ext cx="15545" cy="5182"/>
            </a:xfrm>
            <a:custGeom>
              <a:avLst/>
              <a:pathLst>
                <a:path w="15545" h="5182">
                  <a:moveTo>
                    <a:pt x="0" y="0"/>
                  </a:moveTo>
                  <a:lnTo>
                    <a:pt x="15545" y="5182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540046" y="4319378"/>
              <a:ext cx="15545" cy="1854"/>
            </a:xfrm>
            <a:custGeom>
              <a:avLst/>
              <a:pathLst>
                <a:path w="15545" h="1854">
                  <a:moveTo>
                    <a:pt x="0" y="0"/>
                  </a:moveTo>
                  <a:lnTo>
                    <a:pt x="15545" y="1854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555592" y="4321233"/>
              <a:ext cx="15545" cy="1169"/>
            </a:xfrm>
            <a:custGeom>
              <a:avLst/>
              <a:pathLst>
                <a:path w="15545" h="1169">
                  <a:moveTo>
                    <a:pt x="0" y="0"/>
                  </a:moveTo>
                  <a:lnTo>
                    <a:pt x="15545" y="1169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7571138" y="4322402"/>
              <a:ext cx="15545" cy="818"/>
            </a:xfrm>
            <a:custGeom>
              <a:avLst/>
              <a:pathLst>
                <a:path w="15545" h="818">
                  <a:moveTo>
                    <a:pt x="0" y="0"/>
                  </a:moveTo>
                  <a:lnTo>
                    <a:pt x="15545" y="818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586683" y="4323088"/>
              <a:ext cx="15545" cy="132"/>
            </a:xfrm>
            <a:custGeom>
              <a:avLst/>
              <a:pathLst>
                <a:path w="15545" h="132">
                  <a:moveTo>
                    <a:pt x="0" y="1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602229" y="4323088"/>
              <a:ext cx="15545" cy="621"/>
            </a:xfrm>
            <a:custGeom>
              <a:avLst/>
              <a:pathLst>
                <a:path w="15545" h="621">
                  <a:moveTo>
                    <a:pt x="0" y="0"/>
                  </a:moveTo>
                  <a:lnTo>
                    <a:pt x="15545" y="621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617775" y="4323710"/>
              <a:ext cx="15545" cy="855"/>
            </a:xfrm>
            <a:custGeom>
              <a:avLst/>
              <a:pathLst>
                <a:path w="15545" h="855">
                  <a:moveTo>
                    <a:pt x="0" y="0"/>
                  </a:moveTo>
                  <a:lnTo>
                    <a:pt x="15545" y="855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633320" y="4324565"/>
              <a:ext cx="15545" cy="180"/>
            </a:xfrm>
            <a:custGeom>
              <a:avLst/>
              <a:pathLst>
                <a:path w="15545" h="180">
                  <a:moveTo>
                    <a:pt x="0" y="0"/>
                  </a:moveTo>
                  <a:lnTo>
                    <a:pt x="15545" y="18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648866" y="4324746"/>
              <a:ext cx="15545" cy="409"/>
            </a:xfrm>
            <a:custGeom>
              <a:avLst/>
              <a:pathLst>
                <a:path w="15545" h="409">
                  <a:moveTo>
                    <a:pt x="0" y="0"/>
                  </a:moveTo>
                  <a:lnTo>
                    <a:pt x="15545" y="409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664411" y="4325049"/>
              <a:ext cx="15545" cy="106"/>
            </a:xfrm>
            <a:custGeom>
              <a:avLst/>
              <a:pathLst>
                <a:path w="15545" h="106">
                  <a:moveTo>
                    <a:pt x="0" y="10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679957" y="4324363"/>
              <a:ext cx="15545" cy="685"/>
            </a:xfrm>
            <a:custGeom>
              <a:avLst/>
              <a:pathLst>
                <a:path w="15545" h="685">
                  <a:moveTo>
                    <a:pt x="0" y="68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695503" y="4323981"/>
              <a:ext cx="15545" cy="382"/>
            </a:xfrm>
            <a:custGeom>
              <a:avLst/>
              <a:pathLst>
                <a:path w="15545" h="382">
                  <a:moveTo>
                    <a:pt x="0" y="38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711048" y="4323311"/>
              <a:ext cx="15545" cy="669"/>
            </a:xfrm>
            <a:custGeom>
              <a:avLst/>
              <a:pathLst>
                <a:path w="15545" h="669">
                  <a:moveTo>
                    <a:pt x="0" y="66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726594" y="4321578"/>
              <a:ext cx="15545" cy="1732"/>
            </a:xfrm>
            <a:custGeom>
              <a:avLst/>
              <a:pathLst>
                <a:path w="15545" h="1732">
                  <a:moveTo>
                    <a:pt x="0" y="17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742140" y="4318767"/>
              <a:ext cx="15545" cy="2811"/>
            </a:xfrm>
            <a:custGeom>
              <a:avLst/>
              <a:pathLst>
                <a:path w="15545" h="2811">
                  <a:moveTo>
                    <a:pt x="0" y="28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757685" y="4318767"/>
              <a:ext cx="15545" cy="2535"/>
            </a:xfrm>
            <a:custGeom>
              <a:avLst/>
              <a:pathLst>
                <a:path w="15545" h="2535">
                  <a:moveTo>
                    <a:pt x="0" y="0"/>
                  </a:moveTo>
                  <a:lnTo>
                    <a:pt x="15545" y="2535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773231" y="4320638"/>
              <a:ext cx="15545" cy="664"/>
            </a:xfrm>
            <a:custGeom>
              <a:avLst/>
              <a:pathLst>
                <a:path w="15545" h="664">
                  <a:moveTo>
                    <a:pt x="0" y="66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788776" y="4318496"/>
              <a:ext cx="15545" cy="2142"/>
            </a:xfrm>
            <a:custGeom>
              <a:avLst/>
              <a:pathLst>
                <a:path w="15545" h="2142">
                  <a:moveTo>
                    <a:pt x="0" y="214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804322" y="4314871"/>
              <a:ext cx="15545" cy="3624"/>
            </a:xfrm>
            <a:custGeom>
              <a:avLst/>
              <a:pathLst>
                <a:path w="15545" h="3624">
                  <a:moveTo>
                    <a:pt x="0" y="362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819868" y="4311038"/>
              <a:ext cx="15545" cy="3832"/>
            </a:xfrm>
            <a:custGeom>
              <a:avLst/>
              <a:pathLst>
                <a:path w="15545" h="3832">
                  <a:moveTo>
                    <a:pt x="0" y="38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835413" y="4307403"/>
              <a:ext cx="15545" cy="3635"/>
            </a:xfrm>
            <a:custGeom>
              <a:avLst/>
              <a:pathLst>
                <a:path w="15545" h="3635">
                  <a:moveTo>
                    <a:pt x="0" y="363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850959" y="4303385"/>
              <a:ext cx="15545" cy="4018"/>
            </a:xfrm>
            <a:custGeom>
              <a:avLst/>
              <a:pathLst>
                <a:path w="15545" h="4018">
                  <a:moveTo>
                    <a:pt x="0" y="401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866505" y="4295258"/>
              <a:ext cx="15545" cy="8126"/>
            </a:xfrm>
            <a:custGeom>
              <a:avLst/>
              <a:pathLst>
                <a:path w="15545" h="8126">
                  <a:moveTo>
                    <a:pt x="0" y="8126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7882050" y="4289852"/>
              <a:ext cx="15545" cy="5405"/>
            </a:xfrm>
            <a:custGeom>
              <a:avLst/>
              <a:pathLst>
                <a:path w="15545" h="5405">
                  <a:moveTo>
                    <a:pt x="0" y="5405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7897596" y="4286823"/>
              <a:ext cx="15545" cy="3029"/>
            </a:xfrm>
            <a:custGeom>
              <a:avLst/>
              <a:pathLst>
                <a:path w="15545" h="3029">
                  <a:moveTo>
                    <a:pt x="0" y="302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7913141" y="4284984"/>
              <a:ext cx="15545" cy="1839"/>
            </a:xfrm>
            <a:custGeom>
              <a:avLst/>
              <a:pathLst>
                <a:path w="15545" h="1839">
                  <a:moveTo>
                    <a:pt x="0" y="183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7928687" y="4282916"/>
              <a:ext cx="15545" cy="2067"/>
            </a:xfrm>
            <a:custGeom>
              <a:avLst/>
              <a:pathLst>
                <a:path w="15545" h="2067">
                  <a:moveTo>
                    <a:pt x="0" y="206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7944233" y="4279743"/>
              <a:ext cx="15545" cy="3173"/>
            </a:xfrm>
            <a:custGeom>
              <a:avLst/>
              <a:pathLst>
                <a:path w="15545" h="3173">
                  <a:moveTo>
                    <a:pt x="0" y="3173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7959778" y="4275730"/>
              <a:ext cx="15545" cy="4012"/>
            </a:xfrm>
            <a:custGeom>
              <a:avLst/>
              <a:pathLst>
                <a:path w="15545" h="4012">
                  <a:moveTo>
                    <a:pt x="0" y="401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975324" y="4273418"/>
              <a:ext cx="15545" cy="2312"/>
            </a:xfrm>
            <a:custGeom>
              <a:avLst/>
              <a:pathLst>
                <a:path w="15545" h="2312">
                  <a:moveTo>
                    <a:pt x="0" y="231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990870" y="4271494"/>
              <a:ext cx="15545" cy="1924"/>
            </a:xfrm>
            <a:custGeom>
              <a:avLst/>
              <a:pathLst>
                <a:path w="15545" h="1924">
                  <a:moveTo>
                    <a:pt x="0" y="192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006415" y="4268129"/>
              <a:ext cx="15545" cy="3364"/>
            </a:xfrm>
            <a:custGeom>
              <a:avLst/>
              <a:pathLst>
                <a:path w="15545" h="3364">
                  <a:moveTo>
                    <a:pt x="0" y="336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8021961" y="4265275"/>
              <a:ext cx="15545" cy="2854"/>
            </a:xfrm>
            <a:custGeom>
              <a:avLst/>
              <a:pathLst>
                <a:path w="15545" h="2854">
                  <a:moveTo>
                    <a:pt x="0" y="2854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8037506" y="4261565"/>
              <a:ext cx="15545" cy="3709"/>
            </a:xfrm>
            <a:custGeom>
              <a:avLst/>
              <a:pathLst>
                <a:path w="15545" h="3709">
                  <a:moveTo>
                    <a:pt x="0" y="370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53052" y="4255283"/>
              <a:ext cx="15545" cy="6282"/>
            </a:xfrm>
            <a:custGeom>
              <a:avLst/>
              <a:pathLst>
                <a:path w="15545" h="6282">
                  <a:moveTo>
                    <a:pt x="0" y="628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8068598" y="4249053"/>
              <a:ext cx="15545" cy="6229"/>
            </a:xfrm>
            <a:custGeom>
              <a:avLst/>
              <a:pathLst>
                <a:path w="15545" h="6229">
                  <a:moveTo>
                    <a:pt x="0" y="6229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8084143" y="4243196"/>
              <a:ext cx="15545" cy="5857"/>
            </a:xfrm>
            <a:custGeom>
              <a:avLst/>
              <a:pathLst>
                <a:path w="15545" h="5857">
                  <a:moveTo>
                    <a:pt x="0" y="585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8099689" y="4238285"/>
              <a:ext cx="15545" cy="4911"/>
            </a:xfrm>
            <a:custGeom>
              <a:avLst/>
              <a:pathLst>
                <a:path w="15545" h="4911">
                  <a:moveTo>
                    <a:pt x="0" y="4911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8115234" y="4233384"/>
              <a:ext cx="15545" cy="4900"/>
            </a:xfrm>
            <a:custGeom>
              <a:avLst/>
              <a:pathLst>
                <a:path w="15545" h="4900">
                  <a:moveTo>
                    <a:pt x="0" y="4900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8130780" y="4228276"/>
              <a:ext cx="15545" cy="5107"/>
            </a:xfrm>
            <a:custGeom>
              <a:avLst/>
              <a:pathLst>
                <a:path w="15545" h="5107">
                  <a:moveTo>
                    <a:pt x="0" y="510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8146326" y="4222499"/>
              <a:ext cx="15545" cy="5777"/>
            </a:xfrm>
            <a:custGeom>
              <a:avLst/>
              <a:pathLst>
                <a:path w="15545" h="5777">
                  <a:moveTo>
                    <a:pt x="0" y="5777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8161871" y="4218746"/>
              <a:ext cx="15545" cy="3752"/>
            </a:xfrm>
            <a:custGeom>
              <a:avLst/>
              <a:pathLst>
                <a:path w="15545" h="3752">
                  <a:moveTo>
                    <a:pt x="0" y="375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177417" y="4213814"/>
              <a:ext cx="15545" cy="4932"/>
            </a:xfrm>
            <a:custGeom>
              <a:avLst/>
              <a:pathLst>
                <a:path w="15545" h="4932">
                  <a:moveTo>
                    <a:pt x="0" y="4932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192963" y="4212575"/>
              <a:ext cx="15545" cy="1238"/>
            </a:xfrm>
            <a:custGeom>
              <a:avLst/>
              <a:pathLst>
                <a:path w="15545" h="1238">
                  <a:moveTo>
                    <a:pt x="0" y="1238"/>
                  </a:moveTo>
                  <a:lnTo>
                    <a:pt x="15545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6819507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0" name="tx780"/>
            <p:cNvSpPr/>
            <p:nvPr/>
          </p:nvSpPr>
          <p:spPr>
            <a:xfrm>
              <a:off x="1317281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781" name="tx781"/>
            <p:cNvSpPr/>
            <p:nvPr/>
          </p:nvSpPr>
          <p:spPr>
            <a:xfrm>
              <a:off x="3170757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782" name="tx782"/>
            <p:cNvSpPr/>
            <p:nvPr/>
          </p:nvSpPr>
          <p:spPr>
            <a:xfrm>
              <a:off x="5024233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6877709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784" name="tx784"/>
            <p:cNvSpPr/>
            <p:nvPr/>
          </p:nvSpPr>
          <p:spPr>
            <a:xfrm>
              <a:off x="1317281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785" name="tx785"/>
            <p:cNvSpPr/>
            <p:nvPr/>
          </p:nvSpPr>
          <p:spPr>
            <a:xfrm>
              <a:off x="3170757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786" name="tx786"/>
            <p:cNvSpPr/>
            <p:nvPr/>
          </p:nvSpPr>
          <p:spPr>
            <a:xfrm>
              <a:off x="5024233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6877709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788" name="tx788"/>
            <p:cNvSpPr/>
            <p:nvPr/>
          </p:nvSpPr>
          <p:spPr>
            <a:xfrm>
              <a:off x="1377146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1859060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232542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3230622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371253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417890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508409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5566012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603238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6937574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741948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7885857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1060251" y="317846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979025" y="2992430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1060251" y="4283247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979025" y="4097218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04" name="tx804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805" name="pic8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9250" y="5024976"/>
              <a:ext cx="1828800" cy="91440"/>
            </a:xfrm>
            <a:prstGeom prst="rect">
              <a:avLst/>
            </a:prstGeom>
          </p:spPr>
        </p:pic>
        <p:sp>
          <p:nvSpPr>
            <p:cNvPr id="806" name="tx806"/>
            <p:cNvSpPr/>
            <p:nvPr/>
          </p:nvSpPr>
          <p:spPr>
            <a:xfrm>
              <a:off x="5259808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5738570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6217332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6728585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2448252" y="5007825"/>
              <a:ext cx="2102535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2448252" y="5165559"/>
              <a:ext cx="276824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 per million people (7-day moving average)</a:t>
              </a:r>
            </a:p>
          </p:txBody>
        </p:sp>
        <p:sp>
          <p:nvSpPr>
            <p:cNvPr id="812" name="pl812"/>
            <p:cNvSpPr/>
            <p:nvPr/>
          </p:nvSpPr>
          <p:spPr>
            <a:xfrm>
              <a:off x="529229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5803551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6314803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6826056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529229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5803551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6314803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6826056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20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1259079" y="1928877"/>
              <a:ext cx="486455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 in Phasing-out Countries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1259079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1259079" y="5615264"/>
              <a:ext cx="429445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68150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12228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6306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00384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73029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965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49386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496111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440189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38426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272423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2828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3230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6074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2698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79449" y="3004517"/>
              <a:ext cx="6407403" cy="1834110"/>
            </a:xfrm>
            <a:custGeom>
              <a:avLst/>
              <a:pathLst>
                <a:path w="6407403" h="1834110">
                  <a:moveTo>
                    <a:pt x="0" y="352435"/>
                  </a:moveTo>
                  <a:lnTo>
                    <a:pt x="62207" y="352435"/>
                  </a:lnTo>
                  <a:lnTo>
                    <a:pt x="124415" y="349911"/>
                  </a:lnTo>
                  <a:lnTo>
                    <a:pt x="186623" y="343296"/>
                  </a:lnTo>
                  <a:lnTo>
                    <a:pt x="248831" y="343040"/>
                  </a:lnTo>
                  <a:lnTo>
                    <a:pt x="311039" y="328788"/>
                  </a:lnTo>
                  <a:lnTo>
                    <a:pt x="373246" y="327318"/>
                  </a:lnTo>
                  <a:lnTo>
                    <a:pt x="435454" y="327894"/>
                  </a:lnTo>
                  <a:lnTo>
                    <a:pt x="497662" y="333805"/>
                  </a:lnTo>
                  <a:lnTo>
                    <a:pt x="559870" y="324826"/>
                  </a:lnTo>
                  <a:lnTo>
                    <a:pt x="622078" y="327542"/>
                  </a:lnTo>
                  <a:lnTo>
                    <a:pt x="684285" y="340101"/>
                  </a:lnTo>
                  <a:lnTo>
                    <a:pt x="746493" y="361926"/>
                  </a:lnTo>
                  <a:lnTo>
                    <a:pt x="808701" y="350135"/>
                  </a:lnTo>
                  <a:lnTo>
                    <a:pt x="870909" y="335084"/>
                  </a:lnTo>
                  <a:lnTo>
                    <a:pt x="933117" y="296577"/>
                  </a:lnTo>
                  <a:lnTo>
                    <a:pt x="995324" y="250370"/>
                  </a:lnTo>
                  <a:lnTo>
                    <a:pt x="1057532" y="183935"/>
                  </a:lnTo>
                  <a:lnTo>
                    <a:pt x="1119740" y="105229"/>
                  </a:lnTo>
                  <a:lnTo>
                    <a:pt x="1181948" y="62153"/>
                  </a:lnTo>
                  <a:lnTo>
                    <a:pt x="1244156" y="32115"/>
                  </a:lnTo>
                  <a:lnTo>
                    <a:pt x="1306363" y="0"/>
                  </a:lnTo>
                  <a:lnTo>
                    <a:pt x="1368571" y="11695"/>
                  </a:lnTo>
                  <a:lnTo>
                    <a:pt x="1430779" y="8180"/>
                  </a:lnTo>
                  <a:lnTo>
                    <a:pt x="1492987" y="5048"/>
                  </a:lnTo>
                  <a:lnTo>
                    <a:pt x="1555195" y="44577"/>
                  </a:lnTo>
                  <a:lnTo>
                    <a:pt x="1617402" y="41701"/>
                  </a:lnTo>
                  <a:lnTo>
                    <a:pt x="1679610" y="49051"/>
                  </a:lnTo>
                  <a:lnTo>
                    <a:pt x="1741818" y="49083"/>
                  </a:lnTo>
                  <a:lnTo>
                    <a:pt x="1804026" y="35087"/>
                  </a:lnTo>
                  <a:lnTo>
                    <a:pt x="1866234" y="37483"/>
                  </a:lnTo>
                  <a:lnTo>
                    <a:pt x="1928441" y="48220"/>
                  </a:lnTo>
                  <a:lnTo>
                    <a:pt x="1990649" y="58606"/>
                  </a:lnTo>
                  <a:lnTo>
                    <a:pt x="2052857" y="56017"/>
                  </a:lnTo>
                  <a:lnTo>
                    <a:pt x="2115065" y="24829"/>
                  </a:lnTo>
                  <a:lnTo>
                    <a:pt x="2177273" y="53653"/>
                  </a:lnTo>
                  <a:lnTo>
                    <a:pt x="2239480" y="69886"/>
                  </a:lnTo>
                  <a:lnTo>
                    <a:pt x="2301688" y="113090"/>
                  </a:lnTo>
                  <a:lnTo>
                    <a:pt x="2363896" y="167765"/>
                  </a:lnTo>
                  <a:lnTo>
                    <a:pt x="2426104" y="186172"/>
                  </a:lnTo>
                  <a:lnTo>
                    <a:pt x="2488312" y="220587"/>
                  </a:lnTo>
                  <a:lnTo>
                    <a:pt x="2550519" y="268521"/>
                  </a:lnTo>
                  <a:lnTo>
                    <a:pt x="2612727" y="285010"/>
                  </a:lnTo>
                  <a:lnTo>
                    <a:pt x="2674935" y="332016"/>
                  </a:lnTo>
                  <a:lnTo>
                    <a:pt x="2737143" y="450059"/>
                  </a:lnTo>
                  <a:lnTo>
                    <a:pt x="2799351" y="557333"/>
                  </a:lnTo>
                  <a:lnTo>
                    <a:pt x="2861558" y="678860"/>
                  </a:lnTo>
                  <a:lnTo>
                    <a:pt x="2923766" y="807704"/>
                  </a:lnTo>
                  <a:lnTo>
                    <a:pt x="2985974" y="944824"/>
                  </a:lnTo>
                  <a:lnTo>
                    <a:pt x="3048182" y="1124637"/>
                  </a:lnTo>
                  <a:lnTo>
                    <a:pt x="3110390" y="1293393"/>
                  </a:lnTo>
                  <a:lnTo>
                    <a:pt x="3172597" y="1411564"/>
                  </a:lnTo>
                  <a:lnTo>
                    <a:pt x="3234805" y="1487363"/>
                  </a:lnTo>
                  <a:lnTo>
                    <a:pt x="3297013" y="1564024"/>
                  </a:lnTo>
                  <a:lnTo>
                    <a:pt x="3359221" y="1635348"/>
                  </a:lnTo>
                  <a:lnTo>
                    <a:pt x="3421429" y="1708142"/>
                  </a:lnTo>
                  <a:lnTo>
                    <a:pt x="3483636" y="1714565"/>
                  </a:lnTo>
                  <a:lnTo>
                    <a:pt x="3545844" y="1705011"/>
                  </a:lnTo>
                  <a:lnTo>
                    <a:pt x="3608052" y="1709644"/>
                  </a:lnTo>
                  <a:lnTo>
                    <a:pt x="3670260" y="1708877"/>
                  </a:lnTo>
                  <a:lnTo>
                    <a:pt x="3732468" y="1715876"/>
                  </a:lnTo>
                  <a:lnTo>
                    <a:pt x="3794675" y="1728210"/>
                  </a:lnTo>
                  <a:lnTo>
                    <a:pt x="3856883" y="1741983"/>
                  </a:lnTo>
                  <a:lnTo>
                    <a:pt x="3919091" y="1765311"/>
                  </a:lnTo>
                  <a:lnTo>
                    <a:pt x="3981299" y="1786785"/>
                  </a:lnTo>
                  <a:lnTo>
                    <a:pt x="4043507" y="1783589"/>
                  </a:lnTo>
                  <a:lnTo>
                    <a:pt x="4105714" y="1780873"/>
                  </a:lnTo>
                  <a:lnTo>
                    <a:pt x="4167922" y="1778316"/>
                  </a:lnTo>
                  <a:lnTo>
                    <a:pt x="4230130" y="1759527"/>
                  </a:lnTo>
                  <a:lnTo>
                    <a:pt x="4292338" y="1725238"/>
                  </a:lnTo>
                  <a:lnTo>
                    <a:pt x="4354546" y="1693411"/>
                  </a:lnTo>
                  <a:lnTo>
                    <a:pt x="4416753" y="1737413"/>
                  </a:lnTo>
                  <a:lnTo>
                    <a:pt x="4478961" y="1783046"/>
                  </a:lnTo>
                  <a:lnTo>
                    <a:pt x="4541169" y="1787136"/>
                  </a:lnTo>
                  <a:lnTo>
                    <a:pt x="4603377" y="1780649"/>
                  </a:lnTo>
                  <a:lnTo>
                    <a:pt x="4665585" y="1774929"/>
                  </a:lnTo>
                  <a:lnTo>
                    <a:pt x="4727792" y="1786050"/>
                  </a:lnTo>
                  <a:lnTo>
                    <a:pt x="4790000" y="1834110"/>
                  </a:lnTo>
                  <a:lnTo>
                    <a:pt x="4852208" y="1812764"/>
                  </a:lnTo>
                  <a:lnTo>
                    <a:pt x="4914416" y="1742462"/>
                  </a:lnTo>
                  <a:lnTo>
                    <a:pt x="4976624" y="1710379"/>
                  </a:lnTo>
                  <a:lnTo>
                    <a:pt x="5038831" y="1679478"/>
                  </a:lnTo>
                  <a:lnTo>
                    <a:pt x="5101039" y="1652700"/>
                  </a:lnTo>
                  <a:lnTo>
                    <a:pt x="5163247" y="1629916"/>
                  </a:lnTo>
                  <a:lnTo>
                    <a:pt x="5225455" y="1554213"/>
                  </a:lnTo>
                  <a:lnTo>
                    <a:pt x="5287663" y="1464994"/>
                  </a:lnTo>
                  <a:lnTo>
                    <a:pt x="5349870" y="1423963"/>
                  </a:lnTo>
                  <a:lnTo>
                    <a:pt x="5412078" y="1422174"/>
                  </a:lnTo>
                  <a:lnTo>
                    <a:pt x="5474286" y="1413642"/>
                  </a:lnTo>
                  <a:lnTo>
                    <a:pt x="5536494" y="1386384"/>
                  </a:lnTo>
                  <a:lnTo>
                    <a:pt x="5598702" y="1373665"/>
                  </a:lnTo>
                  <a:lnTo>
                    <a:pt x="5660909" y="1407954"/>
                  </a:lnTo>
                  <a:lnTo>
                    <a:pt x="5723117" y="1469052"/>
                  </a:lnTo>
                  <a:lnTo>
                    <a:pt x="5785325" y="1454257"/>
                  </a:lnTo>
                  <a:lnTo>
                    <a:pt x="5847533" y="1418595"/>
                  </a:lnTo>
                  <a:lnTo>
                    <a:pt x="5909741" y="1385105"/>
                  </a:lnTo>
                  <a:lnTo>
                    <a:pt x="5971948" y="1358742"/>
                  </a:lnTo>
                  <a:lnTo>
                    <a:pt x="6034156" y="1313014"/>
                  </a:lnTo>
                  <a:lnTo>
                    <a:pt x="6096364" y="1246739"/>
                  </a:lnTo>
                  <a:lnTo>
                    <a:pt x="6158572" y="1128024"/>
                  </a:lnTo>
                  <a:lnTo>
                    <a:pt x="6220780" y="1079356"/>
                  </a:lnTo>
                  <a:lnTo>
                    <a:pt x="6282987" y="1044845"/>
                  </a:lnTo>
                  <a:lnTo>
                    <a:pt x="6345195" y="1010301"/>
                  </a:lnTo>
                  <a:lnTo>
                    <a:pt x="6407403" y="98345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9449" y="2759355"/>
              <a:ext cx="6407403" cy="2207126"/>
            </a:xfrm>
            <a:custGeom>
              <a:avLst/>
              <a:pathLst>
                <a:path w="6407403" h="2207126">
                  <a:moveTo>
                    <a:pt x="0" y="630927"/>
                  </a:moveTo>
                  <a:lnTo>
                    <a:pt x="62207" y="631566"/>
                  </a:lnTo>
                  <a:lnTo>
                    <a:pt x="124415" y="616706"/>
                  </a:lnTo>
                  <a:lnTo>
                    <a:pt x="186623" y="590247"/>
                  </a:lnTo>
                  <a:lnTo>
                    <a:pt x="248831" y="613287"/>
                  </a:lnTo>
                  <a:lnTo>
                    <a:pt x="311039" y="610859"/>
                  </a:lnTo>
                  <a:lnTo>
                    <a:pt x="373246" y="611114"/>
                  </a:lnTo>
                  <a:lnTo>
                    <a:pt x="435454" y="615748"/>
                  </a:lnTo>
                  <a:lnTo>
                    <a:pt x="497662" y="620893"/>
                  </a:lnTo>
                  <a:lnTo>
                    <a:pt x="559870" y="605554"/>
                  </a:lnTo>
                  <a:lnTo>
                    <a:pt x="622078" y="622586"/>
                  </a:lnTo>
                  <a:lnTo>
                    <a:pt x="684285" y="647607"/>
                  </a:lnTo>
                  <a:lnTo>
                    <a:pt x="746493" y="674258"/>
                  </a:lnTo>
                  <a:lnTo>
                    <a:pt x="808701" y="675760"/>
                  </a:lnTo>
                  <a:lnTo>
                    <a:pt x="870909" y="666077"/>
                  </a:lnTo>
                  <a:lnTo>
                    <a:pt x="933117" y="614374"/>
                  </a:lnTo>
                  <a:lnTo>
                    <a:pt x="995324" y="556950"/>
                  </a:lnTo>
                  <a:lnTo>
                    <a:pt x="1057532" y="448909"/>
                  </a:lnTo>
                  <a:lnTo>
                    <a:pt x="1119740" y="333230"/>
                  </a:lnTo>
                  <a:lnTo>
                    <a:pt x="1181948" y="275806"/>
                  </a:lnTo>
                  <a:lnTo>
                    <a:pt x="1244156" y="217807"/>
                  </a:lnTo>
                  <a:lnTo>
                    <a:pt x="1306363" y="165880"/>
                  </a:lnTo>
                  <a:lnTo>
                    <a:pt x="1368571" y="212918"/>
                  </a:lnTo>
                  <a:lnTo>
                    <a:pt x="1430779" y="221131"/>
                  </a:lnTo>
                  <a:lnTo>
                    <a:pt x="1492987" y="229631"/>
                  </a:lnTo>
                  <a:lnTo>
                    <a:pt x="1555195" y="265772"/>
                  </a:lnTo>
                  <a:lnTo>
                    <a:pt x="1617402" y="257528"/>
                  </a:lnTo>
                  <a:lnTo>
                    <a:pt x="1679610" y="273825"/>
                  </a:lnTo>
                  <a:lnTo>
                    <a:pt x="1741818" y="291848"/>
                  </a:lnTo>
                  <a:lnTo>
                    <a:pt x="1804026" y="241039"/>
                  </a:lnTo>
                  <a:lnTo>
                    <a:pt x="1866234" y="207422"/>
                  </a:lnTo>
                  <a:lnTo>
                    <a:pt x="1928441" y="185181"/>
                  </a:lnTo>
                  <a:lnTo>
                    <a:pt x="1990649" y="202948"/>
                  </a:lnTo>
                  <a:lnTo>
                    <a:pt x="2052857" y="155558"/>
                  </a:lnTo>
                  <a:lnTo>
                    <a:pt x="2115065" y="3291"/>
                  </a:lnTo>
                  <a:lnTo>
                    <a:pt x="2177273" y="0"/>
                  </a:lnTo>
                  <a:lnTo>
                    <a:pt x="2239480" y="8436"/>
                  </a:lnTo>
                  <a:lnTo>
                    <a:pt x="2301688" y="63143"/>
                  </a:lnTo>
                  <a:lnTo>
                    <a:pt x="2363896" y="142936"/>
                  </a:lnTo>
                  <a:lnTo>
                    <a:pt x="2426104" y="125616"/>
                  </a:lnTo>
                  <a:lnTo>
                    <a:pt x="2488312" y="152363"/>
                  </a:lnTo>
                  <a:lnTo>
                    <a:pt x="2550519" y="216178"/>
                  </a:lnTo>
                  <a:lnTo>
                    <a:pt x="2612727" y="188824"/>
                  </a:lnTo>
                  <a:lnTo>
                    <a:pt x="2674935" y="229279"/>
                  </a:lnTo>
                  <a:lnTo>
                    <a:pt x="2737143" y="402094"/>
                  </a:lnTo>
                  <a:lnTo>
                    <a:pt x="2799351" y="565035"/>
                  </a:lnTo>
                  <a:lnTo>
                    <a:pt x="2861558" y="712892"/>
                  </a:lnTo>
                  <a:lnTo>
                    <a:pt x="2923766" y="897307"/>
                  </a:lnTo>
                  <a:lnTo>
                    <a:pt x="2985974" y="1145057"/>
                  </a:lnTo>
                  <a:lnTo>
                    <a:pt x="3048182" y="1428565"/>
                  </a:lnTo>
                  <a:lnTo>
                    <a:pt x="3110390" y="1647747"/>
                  </a:lnTo>
                  <a:lnTo>
                    <a:pt x="3172597" y="1788670"/>
                  </a:lnTo>
                  <a:lnTo>
                    <a:pt x="3234805" y="1874534"/>
                  </a:lnTo>
                  <a:lnTo>
                    <a:pt x="3297013" y="1955860"/>
                  </a:lnTo>
                  <a:lnTo>
                    <a:pt x="3359221" y="2044089"/>
                  </a:lnTo>
                  <a:lnTo>
                    <a:pt x="3421429" y="2126694"/>
                  </a:lnTo>
                  <a:lnTo>
                    <a:pt x="3483636" y="2104581"/>
                  </a:lnTo>
                  <a:lnTo>
                    <a:pt x="3545844" y="2059204"/>
                  </a:lnTo>
                  <a:lnTo>
                    <a:pt x="3608052" y="2053037"/>
                  </a:lnTo>
                  <a:lnTo>
                    <a:pt x="3670260" y="2036228"/>
                  </a:lnTo>
                  <a:lnTo>
                    <a:pt x="3732468" y="2035014"/>
                  </a:lnTo>
                  <a:lnTo>
                    <a:pt x="3794675" y="2047892"/>
                  </a:lnTo>
                  <a:lnTo>
                    <a:pt x="3856883" y="2065819"/>
                  </a:lnTo>
                  <a:lnTo>
                    <a:pt x="3919091" y="2105508"/>
                  </a:lnTo>
                  <a:lnTo>
                    <a:pt x="3981299" y="2168939"/>
                  </a:lnTo>
                  <a:lnTo>
                    <a:pt x="4043507" y="2178174"/>
                  </a:lnTo>
                  <a:lnTo>
                    <a:pt x="4105714" y="2185300"/>
                  </a:lnTo>
                  <a:lnTo>
                    <a:pt x="4167922" y="2187888"/>
                  </a:lnTo>
                  <a:lnTo>
                    <a:pt x="4230130" y="2185044"/>
                  </a:lnTo>
                  <a:lnTo>
                    <a:pt x="4292338" y="2172198"/>
                  </a:lnTo>
                  <a:lnTo>
                    <a:pt x="4354546" y="2148935"/>
                  </a:lnTo>
                  <a:lnTo>
                    <a:pt x="4416753" y="2172071"/>
                  </a:lnTo>
                  <a:lnTo>
                    <a:pt x="4478961" y="2196676"/>
                  </a:lnTo>
                  <a:lnTo>
                    <a:pt x="4541169" y="2203419"/>
                  </a:lnTo>
                  <a:lnTo>
                    <a:pt x="4603377" y="2200607"/>
                  </a:lnTo>
                  <a:lnTo>
                    <a:pt x="4665585" y="2188943"/>
                  </a:lnTo>
                  <a:lnTo>
                    <a:pt x="4727792" y="2178558"/>
                  </a:lnTo>
                  <a:lnTo>
                    <a:pt x="4790000" y="2207126"/>
                  </a:lnTo>
                  <a:lnTo>
                    <a:pt x="4852208" y="2187473"/>
                  </a:lnTo>
                  <a:lnTo>
                    <a:pt x="4914416" y="2130465"/>
                  </a:lnTo>
                  <a:lnTo>
                    <a:pt x="4976624" y="2091255"/>
                  </a:lnTo>
                  <a:lnTo>
                    <a:pt x="5038831" y="2046869"/>
                  </a:lnTo>
                  <a:lnTo>
                    <a:pt x="5101039" y="2003538"/>
                  </a:lnTo>
                  <a:lnTo>
                    <a:pt x="5163247" y="1985259"/>
                  </a:lnTo>
                  <a:lnTo>
                    <a:pt x="5225455" y="1932054"/>
                  </a:lnTo>
                  <a:lnTo>
                    <a:pt x="5287663" y="1872745"/>
                  </a:lnTo>
                  <a:lnTo>
                    <a:pt x="5349870" y="1838265"/>
                  </a:lnTo>
                  <a:lnTo>
                    <a:pt x="5412078" y="1838872"/>
                  </a:lnTo>
                  <a:lnTo>
                    <a:pt x="5474286" y="1837881"/>
                  </a:lnTo>
                  <a:lnTo>
                    <a:pt x="5536494" y="1815257"/>
                  </a:lnTo>
                  <a:lnTo>
                    <a:pt x="5598702" y="1801356"/>
                  </a:lnTo>
                  <a:lnTo>
                    <a:pt x="5660909" y="1808834"/>
                  </a:lnTo>
                  <a:lnTo>
                    <a:pt x="5723117" y="1832736"/>
                  </a:lnTo>
                  <a:lnTo>
                    <a:pt x="5785325" y="1806980"/>
                  </a:lnTo>
                  <a:lnTo>
                    <a:pt x="5847533" y="1769912"/>
                  </a:lnTo>
                  <a:lnTo>
                    <a:pt x="5909741" y="1736391"/>
                  </a:lnTo>
                  <a:lnTo>
                    <a:pt x="5971948" y="1709133"/>
                  </a:lnTo>
                  <a:lnTo>
                    <a:pt x="6034156" y="1659346"/>
                  </a:lnTo>
                  <a:lnTo>
                    <a:pt x="6096364" y="1618028"/>
                  </a:lnTo>
                  <a:lnTo>
                    <a:pt x="6158572" y="1521171"/>
                  </a:lnTo>
                  <a:lnTo>
                    <a:pt x="6220780" y="1475315"/>
                  </a:lnTo>
                  <a:lnTo>
                    <a:pt x="6282987" y="1453202"/>
                  </a:lnTo>
                  <a:lnTo>
                    <a:pt x="6345195" y="1436713"/>
                  </a:lnTo>
                  <a:lnTo>
                    <a:pt x="6407403" y="140673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9449" y="3004517"/>
              <a:ext cx="6407403" cy="1834110"/>
            </a:xfrm>
            <a:custGeom>
              <a:avLst/>
              <a:pathLst>
                <a:path w="6407403" h="1834110">
                  <a:moveTo>
                    <a:pt x="0" y="352435"/>
                  </a:moveTo>
                  <a:lnTo>
                    <a:pt x="62207" y="352435"/>
                  </a:lnTo>
                  <a:lnTo>
                    <a:pt x="124415" y="349911"/>
                  </a:lnTo>
                  <a:lnTo>
                    <a:pt x="186623" y="343296"/>
                  </a:lnTo>
                  <a:lnTo>
                    <a:pt x="248831" y="343040"/>
                  </a:lnTo>
                  <a:lnTo>
                    <a:pt x="311039" y="328788"/>
                  </a:lnTo>
                  <a:lnTo>
                    <a:pt x="373246" y="327318"/>
                  </a:lnTo>
                  <a:lnTo>
                    <a:pt x="435454" y="327894"/>
                  </a:lnTo>
                  <a:lnTo>
                    <a:pt x="497662" y="333805"/>
                  </a:lnTo>
                  <a:lnTo>
                    <a:pt x="559870" y="324826"/>
                  </a:lnTo>
                  <a:lnTo>
                    <a:pt x="622078" y="327542"/>
                  </a:lnTo>
                  <a:lnTo>
                    <a:pt x="684285" y="340101"/>
                  </a:lnTo>
                  <a:lnTo>
                    <a:pt x="746493" y="361926"/>
                  </a:lnTo>
                  <a:lnTo>
                    <a:pt x="808701" y="350135"/>
                  </a:lnTo>
                  <a:lnTo>
                    <a:pt x="870909" y="335084"/>
                  </a:lnTo>
                  <a:lnTo>
                    <a:pt x="933117" y="296577"/>
                  </a:lnTo>
                  <a:lnTo>
                    <a:pt x="995324" y="250370"/>
                  </a:lnTo>
                  <a:lnTo>
                    <a:pt x="1057532" y="183935"/>
                  </a:lnTo>
                  <a:lnTo>
                    <a:pt x="1119740" y="105229"/>
                  </a:lnTo>
                  <a:lnTo>
                    <a:pt x="1181948" y="62153"/>
                  </a:lnTo>
                  <a:lnTo>
                    <a:pt x="1244156" y="32115"/>
                  </a:lnTo>
                  <a:lnTo>
                    <a:pt x="1306363" y="0"/>
                  </a:lnTo>
                  <a:lnTo>
                    <a:pt x="1368571" y="11695"/>
                  </a:lnTo>
                  <a:lnTo>
                    <a:pt x="1430779" y="8180"/>
                  </a:lnTo>
                  <a:lnTo>
                    <a:pt x="1492987" y="5048"/>
                  </a:lnTo>
                  <a:lnTo>
                    <a:pt x="1555195" y="44577"/>
                  </a:lnTo>
                  <a:lnTo>
                    <a:pt x="1617402" y="41701"/>
                  </a:lnTo>
                  <a:lnTo>
                    <a:pt x="1679610" y="49051"/>
                  </a:lnTo>
                  <a:lnTo>
                    <a:pt x="1741818" y="49083"/>
                  </a:lnTo>
                  <a:lnTo>
                    <a:pt x="1804026" y="35087"/>
                  </a:lnTo>
                  <a:lnTo>
                    <a:pt x="1866234" y="37483"/>
                  </a:lnTo>
                  <a:lnTo>
                    <a:pt x="1928441" y="48220"/>
                  </a:lnTo>
                  <a:lnTo>
                    <a:pt x="1990649" y="58606"/>
                  </a:lnTo>
                  <a:lnTo>
                    <a:pt x="2052857" y="56017"/>
                  </a:lnTo>
                  <a:lnTo>
                    <a:pt x="2115065" y="24829"/>
                  </a:lnTo>
                  <a:lnTo>
                    <a:pt x="2177273" y="53653"/>
                  </a:lnTo>
                  <a:lnTo>
                    <a:pt x="2239480" y="69886"/>
                  </a:lnTo>
                  <a:lnTo>
                    <a:pt x="2301688" y="113090"/>
                  </a:lnTo>
                  <a:lnTo>
                    <a:pt x="2363896" y="167765"/>
                  </a:lnTo>
                  <a:lnTo>
                    <a:pt x="2426104" y="186172"/>
                  </a:lnTo>
                  <a:lnTo>
                    <a:pt x="2488312" y="220587"/>
                  </a:lnTo>
                  <a:lnTo>
                    <a:pt x="2550519" y="268521"/>
                  </a:lnTo>
                  <a:lnTo>
                    <a:pt x="2612727" y="285010"/>
                  </a:lnTo>
                  <a:lnTo>
                    <a:pt x="2674935" y="332016"/>
                  </a:lnTo>
                  <a:lnTo>
                    <a:pt x="2737143" y="450059"/>
                  </a:lnTo>
                  <a:lnTo>
                    <a:pt x="2799351" y="557333"/>
                  </a:lnTo>
                  <a:lnTo>
                    <a:pt x="2861558" y="678860"/>
                  </a:lnTo>
                  <a:lnTo>
                    <a:pt x="2923766" y="807704"/>
                  </a:lnTo>
                  <a:lnTo>
                    <a:pt x="2985974" y="944824"/>
                  </a:lnTo>
                  <a:lnTo>
                    <a:pt x="3048182" y="1124637"/>
                  </a:lnTo>
                  <a:lnTo>
                    <a:pt x="3110390" y="1293393"/>
                  </a:lnTo>
                  <a:lnTo>
                    <a:pt x="3172597" y="1411564"/>
                  </a:lnTo>
                  <a:lnTo>
                    <a:pt x="3234805" y="1487363"/>
                  </a:lnTo>
                  <a:lnTo>
                    <a:pt x="3297013" y="1564024"/>
                  </a:lnTo>
                  <a:lnTo>
                    <a:pt x="3359221" y="1635348"/>
                  </a:lnTo>
                  <a:lnTo>
                    <a:pt x="3421429" y="1708142"/>
                  </a:lnTo>
                  <a:lnTo>
                    <a:pt x="3483636" y="1714565"/>
                  </a:lnTo>
                  <a:lnTo>
                    <a:pt x="3545844" y="1705011"/>
                  </a:lnTo>
                  <a:lnTo>
                    <a:pt x="3608052" y="1709644"/>
                  </a:lnTo>
                  <a:lnTo>
                    <a:pt x="3670260" y="1708877"/>
                  </a:lnTo>
                  <a:lnTo>
                    <a:pt x="3732468" y="1715876"/>
                  </a:lnTo>
                  <a:lnTo>
                    <a:pt x="3794675" y="1728210"/>
                  </a:lnTo>
                  <a:lnTo>
                    <a:pt x="3856883" y="1741983"/>
                  </a:lnTo>
                  <a:lnTo>
                    <a:pt x="3919091" y="1765311"/>
                  </a:lnTo>
                  <a:lnTo>
                    <a:pt x="3981299" y="1786785"/>
                  </a:lnTo>
                  <a:lnTo>
                    <a:pt x="4043507" y="1783589"/>
                  </a:lnTo>
                  <a:lnTo>
                    <a:pt x="4105714" y="1780873"/>
                  </a:lnTo>
                  <a:lnTo>
                    <a:pt x="4167922" y="1778316"/>
                  </a:lnTo>
                  <a:lnTo>
                    <a:pt x="4230130" y="1759527"/>
                  </a:lnTo>
                  <a:lnTo>
                    <a:pt x="4292338" y="1725238"/>
                  </a:lnTo>
                  <a:lnTo>
                    <a:pt x="4354546" y="1693411"/>
                  </a:lnTo>
                  <a:lnTo>
                    <a:pt x="4416753" y="1737413"/>
                  </a:lnTo>
                  <a:lnTo>
                    <a:pt x="4478961" y="1783046"/>
                  </a:lnTo>
                  <a:lnTo>
                    <a:pt x="4541169" y="1787136"/>
                  </a:lnTo>
                  <a:lnTo>
                    <a:pt x="4603377" y="1780649"/>
                  </a:lnTo>
                  <a:lnTo>
                    <a:pt x="4665585" y="1774929"/>
                  </a:lnTo>
                  <a:lnTo>
                    <a:pt x="4727792" y="1786050"/>
                  </a:lnTo>
                  <a:lnTo>
                    <a:pt x="4790000" y="1834110"/>
                  </a:lnTo>
                  <a:lnTo>
                    <a:pt x="4852208" y="1812764"/>
                  </a:lnTo>
                  <a:lnTo>
                    <a:pt x="4914416" y="1742462"/>
                  </a:lnTo>
                  <a:lnTo>
                    <a:pt x="4976624" y="1710379"/>
                  </a:lnTo>
                  <a:lnTo>
                    <a:pt x="5038831" y="1679478"/>
                  </a:lnTo>
                  <a:lnTo>
                    <a:pt x="5101039" y="1652700"/>
                  </a:lnTo>
                  <a:lnTo>
                    <a:pt x="5163247" y="1629916"/>
                  </a:lnTo>
                  <a:lnTo>
                    <a:pt x="5225455" y="1554213"/>
                  </a:lnTo>
                  <a:lnTo>
                    <a:pt x="5287663" y="1464994"/>
                  </a:lnTo>
                  <a:lnTo>
                    <a:pt x="5349870" y="1423963"/>
                  </a:lnTo>
                  <a:lnTo>
                    <a:pt x="5412078" y="1422174"/>
                  </a:lnTo>
                  <a:lnTo>
                    <a:pt x="5474286" y="1413642"/>
                  </a:lnTo>
                  <a:lnTo>
                    <a:pt x="5536494" y="1386384"/>
                  </a:lnTo>
                  <a:lnTo>
                    <a:pt x="5598702" y="1373665"/>
                  </a:lnTo>
                  <a:lnTo>
                    <a:pt x="5660909" y="1407954"/>
                  </a:lnTo>
                  <a:lnTo>
                    <a:pt x="5723117" y="1469052"/>
                  </a:lnTo>
                  <a:lnTo>
                    <a:pt x="5785325" y="1454257"/>
                  </a:lnTo>
                  <a:lnTo>
                    <a:pt x="5847533" y="1418595"/>
                  </a:lnTo>
                  <a:lnTo>
                    <a:pt x="5909741" y="1385105"/>
                  </a:lnTo>
                  <a:lnTo>
                    <a:pt x="5971948" y="1358742"/>
                  </a:lnTo>
                  <a:lnTo>
                    <a:pt x="6034156" y="1313014"/>
                  </a:lnTo>
                  <a:lnTo>
                    <a:pt x="6096364" y="1246739"/>
                  </a:lnTo>
                  <a:lnTo>
                    <a:pt x="6158572" y="1128024"/>
                  </a:lnTo>
                  <a:lnTo>
                    <a:pt x="6220780" y="1079356"/>
                  </a:lnTo>
                  <a:lnTo>
                    <a:pt x="6282987" y="1044845"/>
                  </a:lnTo>
                  <a:lnTo>
                    <a:pt x="6345195" y="1010301"/>
                  </a:lnTo>
                  <a:lnTo>
                    <a:pt x="6407403" y="983458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79449" y="2759355"/>
              <a:ext cx="6407403" cy="2207126"/>
            </a:xfrm>
            <a:custGeom>
              <a:avLst/>
              <a:pathLst>
                <a:path w="6407403" h="2207126">
                  <a:moveTo>
                    <a:pt x="0" y="630927"/>
                  </a:moveTo>
                  <a:lnTo>
                    <a:pt x="62207" y="631566"/>
                  </a:lnTo>
                  <a:lnTo>
                    <a:pt x="124415" y="616706"/>
                  </a:lnTo>
                  <a:lnTo>
                    <a:pt x="186623" y="590247"/>
                  </a:lnTo>
                  <a:lnTo>
                    <a:pt x="248831" y="613287"/>
                  </a:lnTo>
                  <a:lnTo>
                    <a:pt x="311039" y="610859"/>
                  </a:lnTo>
                  <a:lnTo>
                    <a:pt x="373246" y="611114"/>
                  </a:lnTo>
                  <a:lnTo>
                    <a:pt x="435454" y="615748"/>
                  </a:lnTo>
                  <a:lnTo>
                    <a:pt x="497662" y="620893"/>
                  </a:lnTo>
                  <a:lnTo>
                    <a:pt x="559870" y="605554"/>
                  </a:lnTo>
                  <a:lnTo>
                    <a:pt x="622078" y="622586"/>
                  </a:lnTo>
                  <a:lnTo>
                    <a:pt x="684285" y="647607"/>
                  </a:lnTo>
                  <a:lnTo>
                    <a:pt x="746493" y="674258"/>
                  </a:lnTo>
                  <a:lnTo>
                    <a:pt x="808701" y="675760"/>
                  </a:lnTo>
                  <a:lnTo>
                    <a:pt x="870909" y="666077"/>
                  </a:lnTo>
                  <a:lnTo>
                    <a:pt x="933117" y="614374"/>
                  </a:lnTo>
                  <a:lnTo>
                    <a:pt x="995324" y="556950"/>
                  </a:lnTo>
                  <a:lnTo>
                    <a:pt x="1057532" y="448909"/>
                  </a:lnTo>
                  <a:lnTo>
                    <a:pt x="1119740" y="333230"/>
                  </a:lnTo>
                  <a:lnTo>
                    <a:pt x="1181948" y="275806"/>
                  </a:lnTo>
                  <a:lnTo>
                    <a:pt x="1244156" y="217807"/>
                  </a:lnTo>
                  <a:lnTo>
                    <a:pt x="1306363" y="165880"/>
                  </a:lnTo>
                  <a:lnTo>
                    <a:pt x="1368571" y="212918"/>
                  </a:lnTo>
                  <a:lnTo>
                    <a:pt x="1430779" y="221131"/>
                  </a:lnTo>
                  <a:lnTo>
                    <a:pt x="1492987" y="229631"/>
                  </a:lnTo>
                  <a:lnTo>
                    <a:pt x="1555195" y="265772"/>
                  </a:lnTo>
                  <a:lnTo>
                    <a:pt x="1617402" y="257528"/>
                  </a:lnTo>
                  <a:lnTo>
                    <a:pt x="1679610" y="273825"/>
                  </a:lnTo>
                  <a:lnTo>
                    <a:pt x="1741818" y="291848"/>
                  </a:lnTo>
                  <a:lnTo>
                    <a:pt x="1804026" y="241039"/>
                  </a:lnTo>
                  <a:lnTo>
                    <a:pt x="1866234" y="207422"/>
                  </a:lnTo>
                  <a:lnTo>
                    <a:pt x="1928441" y="185181"/>
                  </a:lnTo>
                  <a:lnTo>
                    <a:pt x="1990649" y="202948"/>
                  </a:lnTo>
                  <a:lnTo>
                    <a:pt x="2052857" y="155558"/>
                  </a:lnTo>
                  <a:lnTo>
                    <a:pt x="2115065" y="3291"/>
                  </a:lnTo>
                  <a:lnTo>
                    <a:pt x="2177273" y="0"/>
                  </a:lnTo>
                  <a:lnTo>
                    <a:pt x="2239480" y="8436"/>
                  </a:lnTo>
                  <a:lnTo>
                    <a:pt x="2301688" y="63143"/>
                  </a:lnTo>
                  <a:lnTo>
                    <a:pt x="2363896" y="142936"/>
                  </a:lnTo>
                  <a:lnTo>
                    <a:pt x="2426104" y="125616"/>
                  </a:lnTo>
                  <a:lnTo>
                    <a:pt x="2488312" y="152363"/>
                  </a:lnTo>
                  <a:lnTo>
                    <a:pt x="2550519" y="216178"/>
                  </a:lnTo>
                  <a:lnTo>
                    <a:pt x="2612727" y="188824"/>
                  </a:lnTo>
                  <a:lnTo>
                    <a:pt x="2674935" y="229279"/>
                  </a:lnTo>
                  <a:lnTo>
                    <a:pt x="2737143" y="402094"/>
                  </a:lnTo>
                  <a:lnTo>
                    <a:pt x="2799351" y="565035"/>
                  </a:lnTo>
                  <a:lnTo>
                    <a:pt x="2861558" y="712892"/>
                  </a:lnTo>
                  <a:lnTo>
                    <a:pt x="2923766" y="897307"/>
                  </a:lnTo>
                  <a:lnTo>
                    <a:pt x="2985974" y="1145057"/>
                  </a:lnTo>
                  <a:lnTo>
                    <a:pt x="3048182" y="1428565"/>
                  </a:lnTo>
                  <a:lnTo>
                    <a:pt x="3110390" y="1647747"/>
                  </a:lnTo>
                  <a:lnTo>
                    <a:pt x="3172597" y="1788670"/>
                  </a:lnTo>
                  <a:lnTo>
                    <a:pt x="3234805" y="1874534"/>
                  </a:lnTo>
                  <a:lnTo>
                    <a:pt x="3297013" y="1955860"/>
                  </a:lnTo>
                  <a:lnTo>
                    <a:pt x="3359221" y="2044089"/>
                  </a:lnTo>
                  <a:lnTo>
                    <a:pt x="3421429" y="2126694"/>
                  </a:lnTo>
                  <a:lnTo>
                    <a:pt x="3483636" y="2104581"/>
                  </a:lnTo>
                  <a:lnTo>
                    <a:pt x="3545844" y="2059204"/>
                  </a:lnTo>
                  <a:lnTo>
                    <a:pt x="3608052" y="2053037"/>
                  </a:lnTo>
                  <a:lnTo>
                    <a:pt x="3670260" y="2036228"/>
                  </a:lnTo>
                  <a:lnTo>
                    <a:pt x="3732468" y="2035014"/>
                  </a:lnTo>
                  <a:lnTo>
                    <a:pt x="3794675" y="2047892"/>
                  </a:lnTo>
                  <a:lnTo>
                    <a:pt x="3856883" y="2065819"/>
                  </a:lnTo>
                  <a:lnTo>
                    <a:pt x="3919091" y="2105508"/>
                  </a:lnTo>
                  <a:lnTo>
                    <a:pt x="3981299" y="2168939"/>
                  </a:lnTo>
                  <a:lnTo>
                    <a:pt x="4043507" y="2178174"/>
                  </a:lnTo>
                  <a:lnTo>
                    <a:pt x="4105714" y="2185300"/>
                  </a:lnTo>
                  <a:lnTo>
                    <a:pt x="4167922" y="2187888"/>
                  </a:lnTo>
                  <a:lnTo>
                    <a:pt x="4230130" y="2185044"/>
                  </a:lnTo>
                  <a:lnTo>
                    <a:pt x="4292338" y="2172198"/>
                  </a:lnTo>
                  <a:lnTo>
                    <a:pt x="4354546" y="2148935"/>
                  </a:lnTo>
                  <a:lnTo>
                    <a:pt x="4416753" y="2172071"/>
                  </a:lnTo>
                  <a:lnTo>
                    <a:pt x="4478961" y="2196676"/>
                  </a:lnTo>
                  <a:lnTo>
                    <a:pt x="4541169" y="2203419"/>
                  </a:lnTo>
                  <a:lnTo>
                    <a:pt x="4603377" y="2200607"/>
                  </a:lnTo>
                  <a:lnTo>
                    <a:pt x="4665585" y="2188943"/>
                  </a:lnTo>
                  <a:lnTo>
                    <a:pt x="4727792" y="2178558"/>
                  </a:lnTo>
                  <a:lnTo>
                    <a:pt x="4790000" y="2207126"/>
                  </a:lnTo>
                  <a:lnTo>
                    <a:pt x="4852208" y="2187473"/>
                  </a:lnTo>
                  <a:lnTo>
                    <a:pt x="4914416" y="2130465"/>
                  </a:lnTo>
                  <a:lnTo>
                    <a:pt x="4976624" y="2091255"/>
                  </a:lnTo>
                  <a:lnTo>
                    <a:pt x="5038831" y="2046869"/>
                  </a:lnTo>
                  <a:lnTo>
                    <a:pt x="5101039" y="2003538"/>
                  </a:lnTo>
                  <a:lnTo>
                    <a:pt x="5163247" y="1985259"/>
                  </a:lnTo>
                  <a:lnTo>
                    <a:pt x="5225455" y="1932054"/>
                  </a:lnTo>
                  <a:lnTo>
                    <a:pt x="5287663" y="1872745"/>
                  </a:lnTo>
                  <a:lnTo>
                    <a:pt x="5349870" y="1838265"/>
                  </a:lnTo>
                  <a:lnTo>
                    <a:pt x="5412078" y="1838872"/>
                  </a:lnTo>
                  <a:lnTo>
                    <a:pt x="5474286" y="1837881"/>
                  </a:lnTo>
                  <a:lnTo>
                    <a:pt x="5536494" y="1815257"/>
                  </a:lnTo>
                  <a:lnTo>
                    <a:pt x="5598702" y="1801356"/>
                  </a:lnTo>
                  <a:lnTo>
                    <a:pt x="5660909" y="1808834"/>
                  </a:lnTo>
                  <a:lnTo>
                    <a:pt x="5723117" y="1832736"/>
                  </a:lnTo>
                  <a:lnTo>
                    <a:pt x="5785325" y="1806980"/>
                  </a:lnTo>
                  <a:lnTo>
                    <a:pt x="5847533" y="1769912"/>
                  </a:lnTo>
                  <a:lnTo>
                    <a:pt x="5909741" y="1736391"/>
                  </a:lnTo>
                  <a:lnTo>
                    <a:pt x="5971948" y="1709133"/>
                  </a:lnTo>
                  <a:lnTo>
                    <a:pt x="6034156" y="1659346"/>
                  </a:lnTo>
                  <a:lnTo>
                    <a:pt x="6096364" y="1618028"/>
                  </a:lnTo>
                  <a:lnTo>
                    <a:pt x="6158572" y="1521171"/>
                  </a:lnTo>
                  <a:lnTo>
                    <a:pt x="6220780" y="1475315"/>
                  </a:lnTo>
                  <a:lnTo>
                    <a:pt x="6282987" y="1453202"/>
                  </a:lnTo>
                  <a:lnTo>
                    <a:pt x="6345195" y="1436713"/>
                  </a:lnTo>
                  <a:lnTo>
                    <a:pt x="6407403" y="1406739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33731" y="3750724"/>
              <a:ext cx="527728" cy="191800"/>
            </a:xfrm>
            <a:custGeom>
              <a:avLst/>
              <a:pathLst>
                <a:path w="527728" h="191800">
                  <a:moveTo>
                    <a:pt x="27431" y="191800"/>
                  </a:moveTo>
                  <a:lnTo>
                    <a:pt x="500296" y="191800"/>
                  </a:lnTo>
                  <a:lnTo>
                    <a:pt x="499191" y="191778"/>
                  </a:lnTo>
                  <a:lnTo>
                    <a:pt x="503603" y="191600"/>
                  </a:lnTo>
                  <a:lnTo>
                    <a:pt x="507928" y="190717"/>
                  </a:lnTo>
                  <a:lnTo>
                    <a:pt x="512056" y="189152"/>
                  </a:lnTo>
                  <a:lnTo>
                    <a:pt x="515879" y="186944"/>
                  </a:lnTo>
                  <a:lnTo>
                    <a:pt x="519299" y="184152"/>
                  </a:lnTo>
                  <a:lnTo>
                    <a:pt x="522226" y="180848"/>
                  </a:lnTo>
                  <a:lnTo>
                    <a:pt x="524586" y="177117"/>
                  </a:lnTo>
                  <a:lnTo>
                    <a:pt x="526316" y="173055"/>
                  </a:lnTo>
                  <a:lnTo>
                    <a:pt x="527373" y="168769"/>
                  </a:lnTo>
                  <a:lnTo>
                    <a:pt x="527728" y="164368"/>
                  </a:lnTo>
                  <a:lnTo>
                    <a:pt x="527728" y="27432"/>
                  </a:lnTo>
                  <a:lnTo>
                    <a:pt x="527373" y="23031"/>
                  </a:lnTo>
                  <a:lnTo>
                    <a:pt x="526316" y="18745"/>
                  </a:lnTo>
                  <a:lnTo>
                    <a:pt x="524586" y="14683"/>
                  </a:lnTo>
                  <a:lnTo>
                    <a:pt x="522226" y="10952"/>
                  </a:lnTo>
                  <a:lnTo>
                    <a:pt x="519299" y="7647"/>
                  </a:lnTo>
                  <a:lnTo>
                    <a:pt x="515879" y="4855"/>
                  </a:lnTo>
                  <a:lnTo>
                    <a:pt x="512056" y="2648"/>
                  </a:lnTo>
                  <a:lnTo>
                    <a:pt x="507928" y="1083"/>
                  </a:lnTo>
                  <a:lnTo>
                    <a:pt x="503603" y="200"/>
                  </a:lnTo>
                  <a:lnTo>
                    <a:pt x="5002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79451" y="3766939"/>
              <a:ext cx="436288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Driving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7351100" y="4187556"/>
              <a:ext cx="590094" cy="191800"/>
            </a:xfrm>
            <a:custGeom>
              <a:avLst/>
              <a:pathLst>
                <a:path w="590094" h="191800">
                  <a:moveTo>
                    <a:pt x="27432" y="191800"/>
                  </a:moveTo>
                  <a:lnTo>
                    <a:pt x="562662" y="191800"/>
                  </a:lnTo>
                  <a:lnTo>
                    <a:pt x="561557" y="191778"/>
                  </a:lnTo>
                  <a:lnTo>
                    <a:pt x="565969" y="191600"/>
                  </a:lnTo>
                  <a:lnTo>
                    <a:pt x="570294" y="190717"/>
                  </a:lnTo>
                  <a:lnTo>
                    <a:pt x="574422" y="189152"/>
                  </a:lnTo>
                  <a:lnTo>
                    <a:pt x="578245" y="186944"/>
                  </a:lnTo>
                  <a:lnTo>
                    <a:pt x="581665" y="184152"/>
                  </a:lnTo>
                  <a:lnTo>
                    <a:pt x="584592" y="180848"/>
                  </a:lnTo>
                  <a:lnTo>
                    <a:pt x="586952" y="177117"/>
                  </a:lnTo>
                  <a:lnTo>
                    <a:pt x="588682" y="173055"/>
                  </a:lnTo>
                  <a:lnTo>
                    <a:pt x="589739" y="168769"/>
                  </a:lnTo>
                  <a:lnTo>
                    <a:pt x="590094" y="164368"/>
                  </a:lnTo>
                  <a:lnTo>
                    <a:pt x="590094" y="27431"/>
                  </a:lnTo>
                  <a:lnTo>
                    <a:pt x="589739" y="23031"/>
                  </a:lnTo>
                  <a:lnTo>
                    <a:pt x="588682" y="18745"/>
                  </a:lnTo>
                  <a:lnTo>
                    <a:pt x="586952" y="14683"/>
                  </a:lnTo>
                  <a:lnTo>
                    <a:pt x="584592" y="10952"/>
                  </a:lnTo>
                  <a:lnTo>
                    <a:pt x="581665" y="7647"/>
                  </a:lnTo>
                  <a:lnTo>
                    <a:pt x="578245" y="4855"/>
                  </a:lnTo>
                  <a:lnTo>
                    <a:pt x="574422" y="2648"/>
                  </a:lnTo>
                  <a:lnTo>
                    <a:pt x="570294" y="1083"/>
                  </a:lnTo>
                  <a:lnTo>
                    <a:pt x="565969" y="200"/>
                  </a:lnTo>
                  <a:lnTo>
                    <a:pt x="56266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396820" y="4203771"/>
              <a:ext cx="498654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Walking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4627631" y="2648999"/>
              <a:ext cx="2052857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060251" y="4906629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60251" y="434741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60251" y="3789974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79025" y="3228972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979025" y="2669752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64554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49566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7800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24424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259079" y="1934681"/>
              <a:ext cx="3010867" cy="20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 in Israel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59079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59079" y="5615264"/>
              <a:ext cx="187411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 Report.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744977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9121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6374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08370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5549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447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3976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4505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0824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714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5021857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446809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7066" y="391433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7066" y="33605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4498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2395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5556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3454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48194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7073" y="2779132"/>
              <a:ext cx="6400142" cy="2009354"/>
            </a:xfrm>
            <a:custGeom>
              <a:avLst/>
              <a:pathLst>
                <a:path w="6400142" h="2009354">
                  <a:moveTo>
                    <a:pt x="0" y="0"/>
                  </a:moveTo>
                  <a:lnTo>
                    <a:pt x="84212" y="0"/>
                  </a:lnTo>
                  <a:lnTo>
                    <a:pt x="168424" y="3955"/>
                  </a:lnTo>
                  <a:lnTo>
                    <a:pt x="252637" y="3955"/>
                  </a:lnTo>
                  <a:lnTo>
                    <a:pt x="336849" y="7910"/>
                  </a:lnTo>
                  <a:lnTo>
                    <a:pt x="421062" y="11866"/>
                  </a:lnTo>
                  <a:lnTo>
                    <a:pt x="505274" y="11866"/>
                  </a:lnTo>
                  <a:lnTo>
                    <a:pt x="589486" y="7910"/>
                  </a:lnTo>
                  <a:lnTo>
                    <a:pt x="673699" y="11866"/>
                  </a:lnTo>
                  <a:lnTo>
                    <a:pt x="757911" y="7910"/>
                  </a:lnTo>
                  <a:lnTo>
                    <a:pt x="842124" y="276879"/>
                  </a:lnTo>
                  <a:lnTo>
                    <a:pt x="926336" y="265013"/>
                  </a:lnTo>
                  <a:lnTo>
                    <a:pt x="1010548" y="257102"/>
                  </a:lnTo>
                  <a:lnTo>
                    <a:pt x="1094761" y="253147"/>
                  </a:lnTo>
                  <a:lnTo>
                    <a:pt x="1178973" y="261057"/>
                  </a:lnTo>
                  <a:lnTo>
                    <a:pt x="1263186" y="237325"/>
                  </a:lnTo>
                  <a:lnTo>
                    <a:pt x="1347398" y="245236"/>
                  </a:lnTo>
                  <a:lnTo>
                    <a:pt x="1431610" y="35598"/>
                  </a:lnTo>
                  <a:lnTo>
                    <a:pt x="1515823" y="158216"/>
                  </a:lnTo>
                  <a:lnTo>
                    <a:pt x="1600035" y="237325"/>
                  </a:lnTo>
                  <a:lnTo>
                    <a:pt x="1684248" y="253147"/>
                  </a:lnTo>
                  <a:lnTo>
                    <a:pt x="1768460" y="355988"/>
                  </a:lnTo>
                  <a:lnTo>
                    <a:pt x="1852672" y="403453"/>
                  </a:lnTo>
                  <a:lnTo>
                    <a:pt x="1936885" y="530026"/>
                  </a:lnTo>
                  <a:lnTo>
                    <a:pt x="2021097" y="613090"/>
                  </a:lnTo>
                  <a:lnTo>
                    <a:pt x="2105310" y="656600"/>
                  </a:lnTo>
                  <a:lnTo>
                    <a:pt x="2189522" y="779218"/>
                  </a:lnTo>
                  <a:lnTo>
                    <a:pt x="2273734" y="969078"/>
                  </a:lnTo>
                  <a:lnTo>
                    <a:pt x="2357947" y="1091696"/>
                  </a:lnTo>
                  <a:lnTo>
                    <a:pt x="2442159" y="1214314"/>
                  </a:lnTo>
                  <a:lnTo>
                    <a:pt x="2526372" y="1297378"/>
                  </a:lnTo>
                  <a:lnTo>
                    <a:pt x="2610584" y="1368576"/>
                  </a:lnTo>
                  <a:lnTo>
                    <a:pt x="2694796" y="1427907"/>
                  </a:lnTo>
                  <a:lnTo>
                    <a:pt x="2779009" y="1451640"/>
                  </a:lnTo>
                  <a:lnTo>
                    <a:pt x="2863221" y="1479328"/>
                  </a:lnTo>
                  <a:lnTo>
                    <a:pt x="2947434" y="1491194"/>
                  </a:lnTo>
                  <a:lnTo>
                    <a:pt x="3031646" y="1510971"/>
                  </a:lnTo>
                  <a:lnTo>
                    <a:pt x="3115858" y="1522837"/>
                  </a:lnTo>
                  <a:lnTo>
                    <a:pt x="3200071" y="1538659"/>
                  </a:lnTo>
                  <a:lnTo>
                    <a:pt x="4042195" y="1685010"/>
                  </a:lnTo>
                  <a:lnTo>
                    <a:pt x="4294832" y="1724564"/>
                  </a:lnTo>
                  <a:lnTo>
                    <a:pt x="4379044" y="1752252"/>
                  </a:lnTo>
                  <a:lnTo>
                    <a:pt x="4463257" y="1823450"/>
                  </a:lnTo>
                  <a:lnTo>
                    <a:pt x="4547469" y="2005399"/>
                  </a:lnTo>
                  <a:lnTo>
                    <a:pt x="4631682" y="2009354"/>
                  </a:lnTo>
                  <a:lnTo>
                    <a:pt x="4715894" y="1981666"/>
                  </a:lnTo>
                  <a:lnTo>
                    <a:pt x="4800106" y="1752252"/>
                  </a:lnTo>
                  <a:lnTo>
                    <a:pt x="4884319" y="1696876"/>
                  </a:lnTo>
                  <a:lnTo>
                    <a:pt x="4968531" y="1641500"/>
                  </a:lnTo>
                  <a:lnTo>
                    <a:pt x="5052744" y="1542615"/>
                  </a:lnTo>
                  <a:lnTo>
                    <a:pt x="5136956" y="1384398"/>
                  </a:lnTo>
                  <a:lnTo>
                    <a:pt x="5221168" y="1344843"/>
                  </a:lnTo>
                  <a:lnTo>
                    <a:pt x="5305381" y="1325066"/>
                  </a:lnTo>
                  <a:lnTo>
                    <a:pt x="5389593" y="1305289"/>
                  </a:lnTo>
                  <a:lnTo>
                    <a:pt x="5473806" y="1285512"/>
                  </a:lnTo>
                  <a:lnTo>
                    <a:pt x="5558018" y="1269690"/>
                  </a:lnTo>
                  <a:lnTo>
                    <a:pt x="5642230" y="1313200"/>
                  </a:lnTo>
                  <a:lnTo>
                    <a:pt x="5726443" y="1463506"/>
                  </a:lnTo>
                  <a:lnTo>
                    <a:pt x="5810655" y="1451640"/>
                  </a:lnTo>
                  <a:lnTo>
                    <a:pt x="5894868" y="1427907"/>
                  </a:lnTo>
                  <a:lnTo>
                    <a:pt x="5979080" y="1400219"/>
                  </a:lnTo>
                  <a:lnTo>
                    <a:pt x="6063292" y="1372531"/>
                  </a:lnTo>
                  <a:lnTo>
                    <a:pt x="6147505" y="1336933"/>
                  </a:lnTo>
                  <a:lnTo>
                    <a:pt x="6231717" y="1242002"/>
                  </a:lnTo>
                  <a:lnTo>
                    <a:pt x="6315930" y="1036320"/>
                  </a:lnTo>
                  <a:lnTo>
                    <a:pt x="6400142" y="99281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87073" y="2783087"/>
              <a:ext cx="6400142" cy="2104285"/>
            </a:xfrm>
            <a:custGeom>
              <a:avLst/>
              <a:pathLst>
                <a:path w="6400142" h="2104285">
                  <a:moveTo>
                    <a:pt x="0" y="0"/>
                  </a:moveTo>
                  <a:lnTo>
                    <a:pt x="84212" y="7910"/>
                  </a:lnTo>
                  <a:lnTo>
                    <a:pt x="168424" y="7910"/>
                  </a:lnTo>
                  <a:lnTo>
                    <a:pt x="252637" y="7910"/>
                  </a:lnTo>
                  <a:lnTo>
                    <a:pt x="336849" y="11866"/>
                  </a:lnTo>
                  <a:lnTo>
                    <a:pt x="421062" y="15821"/>
                  </a:lnTo>
                  <a:lnTo>
                    <a:pt x="505274" y="15821"/>
                  </a:lnTo>
                  <a:lnTo>
                    <a:pt x="589486" y="11866"/>
                  </a:lnTo>
                  <a:lnTo>
                    <a:pt x="673699" y="0"/>
                  </a:lnTo>
                  <a:lnTo>
                    <a:pt x="757911" y="7910"/>
                  </a:lnTo>
                  <a:lnTo>
                    <a:pt x="842124" y="257102"/>
                  </a:lnTo>
                  <a:lnTo>
                    <a:pt x="926336" y="241280"/>
                  </a:lnTo>
                  <a:lnTo>
                    <a:pt x="1010548" y="229414"/>
                  </a:lnTo>
                  <a:lnTo>
                    <a:pt x="1094761" y="225459"/>
                  </a:lnTo>
                  <a:lnTo>
                    <a:pt x="1178973" y="237325"/>
                  </a:lnTo>
                  <a:lnTo>
                    <a:pt x="1263186" y="221503"/>
                  </a:lnTo>
                  <a:lnTo>
                    <a:pt x="1347398" y="217548"/>
                  </a:lnTo>
                  <a:lnTo>
                    <a:pt x="1431610" y="39554"/>
                  </a:lnTo>
                  <a:lnTo>
                    <a:pt x="1515823" y="209637"/>
                  </a:lnTo>
                  <a:lnTo>
                    <a:pt x="1600035" y="407408"/>
                  </a:lnTo>
                  <a:lnTo>
                    <a:pt x="1684248" y="431141"/>
                  </a:lnTo>
                  <a:lnTo>
                    <a:pt x="1768460" y="518160"/>
                  </a:lnTo>
                  <a:lnTo>
                    <a:pt x="2021097" y="696154"/>
                  </a:lnTo>
                  <a:lnTo>
                    <a:pt x="2105310" y="862282"/>
                  </a:lnTo>
                  <a:lnTo>
                    <a:pt x="2189522" y="992811"/>
                  </a:lnTo>
                  <a:lnTo>
                    <a:pt x="2273734" y="1044231"/>
                  </a:lnTo>
                  <a:lnTo>
                    <a:pt x="2357947" y="1064008"/>
                  </a:lnTo>
                  <a:lnTo>
                    <a:pt x="2442159" y="1186626"/>
                  </a:lnTo>
                  <a:lnTo>
                    <a:pt x="2526372" y="1340888"/>
                  </a:lnTo>
                  <a:lnTo>
                    <a:pt x="2610584" y="1419996"/>
                  </a:lnTo>
                  <a:lnTo>
                    <a:pt x="2694796" y="1487239"/>
                  </a:lnTo>
                  <a:lnTo>
                    <a:pt x="2779009" y="1522837"/>
                  </a:lnTo>
                  <a:lnTo>
                    <a:pt x="2863221" y="1566347"/>
                  </a:lnTo>
                  <a:lnTo>
                    <a:pt x="2947434" y="1586124"/>
                  </a:lnTo>
                  <a:lnTo>
                    <a:pt x="3031646" y="1609857"/>
                  </a:lnTo>
                  <a:lnTo>
                    <a:pt x="3115858" y="1625678"/>
                  </a:lnTo>
                  <a:lnTo>
                    <a:pt x="3200071" y="1649411"/>
                  </a:lnTo>
                  <a:lnTo>
                    <a:pt x="3452708" y="1669188"/>
                  </a:lnTo>
                  <a:lnTo>
                    <a:pt x="3536920" y="1657322"/>
                  </a:lnTo>
                  <a:lnTo>
                    <a:pt x="3621133" y="1554481"/>
                  </a:lnTo>
                  <a:lnTo>
                    <a:pt x="3957982" y="1669188"/>
                  </a:lnTo>
                  <a:lnTo>
                    <a:pt x="4042195" y="1866959"/>
                  </a:lnTo>
                  <a:lnTo>
                    <a:pt x="4126407" y="1882781"/>
                  </a:lnTo>
                  <a:lnTo>
                    <a:pt x="4210620" y="1791806"/>
                  </a:lnTo>
                  <a:lnTo>
                    <a:pt x="4294832" y="1839271"/>
                  </a:lnTo>
                  <a:lnTo>
                    <a:pt x="4379044" y="1910469"/>
                  </a:lnTo>
                  <a:lnTo>
                    <a:pt x="4463257" y="2088463"/>
                  </a:lnTo>
                  <a:lnTo>
                    <a:pt x="4547469" y="2104285"/>
                  </a:lnTo>
                  <a:lnTo>
                    <a:pt x="4631682" y="1993533"/>
                  </a:lnTo>
                  <a:lnTo>
                    <a:pt x="4715894" y="1938157"/>
                  </a:lnTo>
                  <a:lnTo>
                    <a:pt x="4800106" y="1902558"/>
                  </a:lnTo>
                  <a:lnTo>
                    <a:pt x="4884319" y="1831360"/>
                  </a:lnTo>
                  <a:lnTo>
                    <a:pt x="4968531" y="1760163"/>
                  </a:lnTo>
                  <a:lnTo>
                    <a:pt x="5052744" y="1653366"/>
                  </a:lnTo>
                  <a:lnTo>
                    <a:pt x="5136956" y="1510971"/>
                  </a:lnTo>
                  <a:lnTo>
                    <a:pt x="5221168" y="1471417"/>
                  </a:lnTo>
                  <a:lnTo>
                    <a:pt x="5305381" y="1447684"/>
                  </a:lnTo>
                  <a:lnTo>
                    <a:pt x="5389593" y="1443729"/>
                  </a:lnTo>
                  <a:lnTo>
                    <a:pt x="5473806" y="1419996"/>
                  </a:lnTo>
                  <a:lnTo>
                    <a:pt x="5558018" y="1400219"/>
                  </a:lnTo>
                  <a:lnTo>
                    <a:pt x="5642230" y="1416041"/>
                  </a:lnTo>
                  <a:lnTo>
                    <a:pt x="5726443" y="1546570"/>
                  </a:lnTo>
                  <a:lnTo>
                    <a:pt x="5810655" y="1526793"/>
                  </a:lnTo>
                  <a:lnTo>
                    <a:pt x="5894868" y="1503060"/>
                  </a:lnTo>
                  <a:lnTo>
                    <a:pt x="5979080" y="1483283"/>
                  </a:lnTo>
                  <a:lnTo>
                    <a:pt x="6063292" y="1447684"/>
                  </a:lnTo>
                  <a:lnTo>
                    <a:pt x="6147505" y="1412086"/>
                  </a:lnTo>
                  <a:lnTo>
                    <a:pt x="6231717" y="1336933"/>
                  </a:lnTo>
                  <a:lnTo>
                    <a:pt x="6315930" y="1147072"/>
                  </a:lnTo>
                  <a:lnTo>
                    <a:pt x="6400142" y="110356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7073" y="2759355"/>
              <a:ext cx="6400142" cy="1835316"/>
            </a:xfrm>
            <a:custGeom>
              <a:avLst/>
              <a:pathLst>
                <a:path w="6400142" h="1835316">
                  <a:moveTo>
                    <a:pt x="0" y="7910"/>
                  </a:moveTo>
                  <a:lnTo>
                    <a:pt x="84212" y="7910"/>
                  </a:lnTo>
                  <a:lnTo>
                    <a:pt x="168424" y="7910"/>
                  </a:lnTo>
                  <a:lnTo>
                    <a:pt x="252637" y="7910"/>
                  </a:lnTo>
                  <a:lnTo>
                    <a:pt x="336849" y="7910"/>
                  </a:lnTo>
                  <a:lnTo>
                    <a:pt x="421062" y="7910"/>
                  </a:lnTo>
                  <a:lnTo>
                    <a:pt x="505274" y="7910"/>
                  </a:lnTo>
                  <a:lnTo>
                    <a:pt x="589486" y="3955"/>
                  </a:lnTo>
                  <a:lnTo>
                    <a:pt x="673699" y="0"/>
                  </a:lnTo>
                  <a:lnTo>
                    <a:pt x="757911" y="3955"/>
                  </a:lnTo>
                  <a:lnTo>
                    <a:pt x="842124" y="257102"/>
                  </a:lnTo>
                  <a:lnTo>
                    <a:pt x="926336" y="245236"/>
                  </a:lnTo>
                  <a:lnTo>
                    <a:pt x="1010548" y="237325"/>
                  </a:lnTo>
                  <a:lnTo>
                    <a:pt x="1094761" y="233369"/>
                  </a:lnTo>
                  <a:lnTo>
                    <a:pt x="1178973" y="237325"/>
                  </a:lnTo>
                  <a:lnTo>
                    <a:pt x="1263186" y="221503"/>
                  </a:lnTo>
                  <a:lnTo>
                    <a:pt x="1347398" y="225459"/>
                  </a:lnTo>
                  <a:lnTo>
                    <a:pt x="1431610" y="19777"/>
                  </a:lnTo>
                  <a:lnTo>
                    <a:pt x="1515823" y="118662"/>
                  </a:lnTo>
                  <a:lnTo>
                    <a:pt x="1600035" y="181949"/>
                  </a:lnTo>
                  <a:lnTo>
                    <a:pt x="1684248" y="193815"/>
                  </a:lnTo>
                  <a:lnTo>
                    <a:pt x="1768460" y="276879"/>
                  </a:lnTo>
                  <a:lnTo>
                    <a:pt x="1852672" y="336210"/>
                  </a:lnTo>
                  <a:lnTo>
                    <a:pt x="2021097" y="462784"/>
                  </a:lnTo>
                  <a:lnTo>
                    <a:pt x="2105310" y="557714"/>
                  </a:lnTo>
                  <a:lnTo>
                    <a:pt x="2189522" y="644733"/>
                  </a:lnTo>
                  <a:lnTo>
                    <a:pt x="2273734" y="775262"/>
                  </a:lnTo>
                  <a:lnTo>
                    <a:pt x="2357947" y="945346"/>
                  </a:lnTo>
                  <a:lnTo>
                    <a:pt x="2442159" y="1028410"/>
                  </a:lnTo>
                  <a:lnTo>
                    <a:pt x="2526372" y="1178716"/>
                  </a:lnTo>
                  <a:lnTo>
                    <a:pt x="2610584" y="1234092"/>
                  </a:lnTo>
                  <a:lnTo>
                    <a:pt x="2694796" y="1281557"/>
                  </a:lnTo>
                  <a:lnTo>
                    <a:pt x="2779009" y="1305289"/>
                  </a:lnTo>
                  <a:lnTo>
                    <a:pt x="2863221" y="1325066"/>
                  </a:lnTo>
                  <a:lnTo>
                    <a:pt x="2947434" y="1332977"/>
                  </a:lnTo>
                  <a:lnTo>
                    <a:pt x="3031646" y="1356710"/>
                  </a:lnTo>
                  <a:lnTo>
                    <a:pt x="3200071" y="1372531"/>
                  </a:lnTo>
                  <a:lnTo>
                    <a:pt x="4042195" y="1518882"/>
                  </a:lnTo>
                  <a:lnTo>
                    <a:pt x="4294832" y="1558436"/>
                  </a:lnTo>
                  <a:lnTo>
                    <a:pt x="4379044" y="1594035"/>
                  </a:lnTo>
                  <a:lnTo>
                    <a:pt x="4463257" y="1657322"/>
                  </a:lnTo>
                  <a:lnTo>
                    <a:pt x="4547469" y="1795762"/>
                  </a:lnTo>
                  <a:lnTo>
                    <a:pt x="4631682" y="1835316"/>
                  </a:lnTo>
                  <a:lnTo>
                    <a:pt x="4715894" y="1791806"/>
                  </a:lnTo>
                  <a:lnTo>
                    <a:pt x="4800106" y="1586124"/>
                  </a:lnTo>
                  <a:lnTo>
                    <a:pt x="4884319" y="1534704"/>
                  </a:lnTo>
                  <a:lnTo>
                    <a:pt x="4968531" y="1483283"/>
                  </a:lnTo>
                  <a:lnTo>
                    <a:pt x="5052744" y="1388353"/>
                  </a:lnTo>
                  <a:lnTo>
                    <a:pt x="5136956" y="1230136"/>
                  </a:lnTo>
                  <a:lnTo>
                    <a:pt x="5221168" y="1186626"/>
                  </a:lnTo>
                  <a:lnTo>
                    <a:pt x="5305381" y="1170805"/>
                  </a:lnTo>
                  <a:lnTo>
                    <a:pt x="5389593" y="1162894"/>
                  </a:lnTo>
                  <a:lnTo>
                    <a:pt x="5473806" y="1143117"/>
                  </a:lnTo>
                  <a:lnTo>
                    <a:pt x="5558018" y="1127295"/>
                  </a:lnTo>
                  <a:lnTo>
                    <a:pt x="5642230" y="1170805"/>
                  </a:lnTo>
                  <a:lnTo>
                    <a:pt x="5726443" y="1325066"/>
                  </a:lnTo>
                  <a:lnTo>
                    <a:pt x="5810655" y="1317155"/>
                  </a:lnTo>
                  <a:lnTo>
                    <a:pt x="5894868" y="1285512"/>
                  </a:lnTo>
                  <a:lnTo>
                    <a:pt x="5979080" y="1249913"/>
                  </a:lnTo>
                  <a:lnTo>
                    <a:pt x="6063292" y="1222225"/>
                  </a:lnTo>
                  <a:lnTo>
                    <a:pt x="6147505" y="1182671"/>
                  </a:lnTo>
                  <a:lnTo>
                    <a:pt x="6231717" y="1091696"/>
                  </a:lnTo>
                  <a:lnTo>
                    <a:pt x="6315930" y="886014"/>
                  </a:lnTo>
                  <a:lnTo>
                    <a:pt x="6400142" y="83854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87073" y="2790998"/>
              <a:ext cx="6400142" cy="1942112"/>
            </a:xfrm>
            <a:custGeom>
              <a:avLst/>
              <a:pathLst>
                <a:path w="6400142" h="1942112">
                  <a:moveTo>
                    <a:pt x="0" y="0"/>
                  </a:moveTo>
                  <a:lnTo>
                    <a:pt x="84212" y="7910"/>
                  </a:lnTo>
                  <a:lnTo>
                    <a:pt x="168424" y="7910"/>
                  </a:lnTo>
                  <a:lnTo>
                    <a:pt x="252637" y="39554"/>
                  </a:lnTo>
                  <a:lnTo>
                    <a:pt x="336849" y="67242"/>
                  </a:lnTo>
                  <a:lnTo>
                    <a:pt x="421062" y="63286"/>
                  </a:lnTo>
                  <a:lnTo>
                    <a:pt x="505274" y="63286"/>
                  </a:lnTo>
                  <a:lnTo>
                    <a:pt x="589486" y="55375"/>
                  </a:lnTo>
                  <a:lnTo>
                    <a:pt x="673699" y="43509"/>
                  </a:lnTo>
                  <a:lnTo>
                    <a:pt x="757911" y="47465"/>
                  </a:lnTo>
                  <a:lnTo>
                    <a:pt x="842124" y="272924"/>
                  </a:lnTo>
                  <a:lnTo>
                    <a:pt x="926336" y="237325"/>
                  </a:lnTo>
                  <a:lnTo>
                    <a:pt x="1010548" y="233369"/>
                  </a:lnTo>
                  <a:lnTo>
                    <a:pt x="1094761" y="229414"/>
                  </a:lnTo>
                  <a:lnTo>
                    <a:pt x="1178973" y="241280"/>
                  </a:lnTo>
                  <a:lnTo>
                    <a:pt x="1263186" y="221503"/>
                  </a:lnTo>
                  <a:lnTo>
                    <a:pt x="1347398" y="225459"/>
                  </a:lnTo>
                  <a:lnTo>
                    <a:pt x="1431610" y="35598"/>
                  </a:lnTo>
                  <a:lnTo>
                    <a:pt x="1515823" y="201726"/>
                  </a:lnTo>
                  <a:lnTo>
                    <a:pt x="1600035" y="280835"/>
                  </a:lnTo>
                  <a:lnTo>
                    <a:pt x="1684248" y="296656"/>
                  </a:lnTo>
                  <a:lnTo>
                    <a:pt x="1768460" y="411364"/>
                  </a:lnTo>
                  <a:lnTo>
                    <a:pt x="2105310" y="585402"/>
                  </a:lnTo>
                  <a:lnTo>
                    <a:pt x="2273734" y="759441"/>
                  </a:lnTo>
                  <a:lnTo>
                    <a:pt x="2357947" y="901836"/>
                  </a:lnTo>
                  <a:lnTo>
                    <a:pt x="2526372" y="933479"/>
                  </a:lnTo>
                  <a:lnTo>
                    <a:pt x="2610584" y="1052142"/>
                  </a:lnTo>
                  <a:lnTo>
                    <a:pt x="2694796" y="1230136"/>
                  </a:lnTo>
                  <a:lnTo>
                    <a:pt x="2863221" y="1317155"/>
                  </a:lnTo>
                  <a:lnTo>
                    <a:pt x="2947434" y="1392308"/>
                  </a:lnTo>
                  <a:lnTo>
                    <a:pt x="4042195" y="1570302"/>
                  </a:lnTo>
                  <a:lnTo>
                    <a:pt x="4294832" y="1613812"/>
                  </a:lnTo>
                  <a:lnTo>
                    <a:pt x="4379044" y="1669188"/>
                  </a:lnTo>
                  <a:lnTo>
                    <a:pt x="4463257" y="1775984"/>
                  </a:lnTo>
                  <a:lnTo>
                    <a:pt x="4547469" y="1934201"/>
                  </a:lnTo>
                  <a:lnTo>
                    <a:pt x="4631682" y="1942112"/>
                  </a:lnTo>
                  <a:lnTo>
                    <a:pt x="4715894" y="1918380"/>
                  </a:lnTo>
                  <a:lnTo>
                    <a:pt x="4884319" y="1748297"/>
                  </a:lnTo>
                  <a:lnTo>
                    <a:pt x="4968531" y="1681054"/>
                  </a:lnTo>
                  <a:lnTo>
                    <a:pt x="5052744" y="1613812"/>
                  </a:lnTo>
                  <a:lnTo>
                    <a:pt x="5136956" y="1491194"/>
                  </a:lnTo>
                  <a:lnTo>
                    <a:pt x="5221168" y="1313200"/>
                  </a:lnTo>
                  <a:lnTo>
                    <a:pt x="5305381" y="1277601"/>
                  </a:lnTo>
                  <a:lnTo>
                    <a:pt x="5473806" y="1245958"/>
                  </a:lnTo>
                  <a:lnTo>
                    <a:pt x="5558018" y="1222225"/>
                  </a:lnTo>
                  <a:lnTo>
                    <a:pt x="5642230" y="1257824"/>
                  </a:lnTo>
                  <a:lnTo>
                    <a:pt x="5726443" y="1416041"/>
                  </a:lnTo>
                  <a:lnTo>
                    <a:pt x="5810655" y="1400219"/>
                  </a:lnTo>
                  <a:lnTo>
                    <a:pt x="5894868" y="1384398"/>
                  </a:lnTo>
                  <a:lnTo>
                    <a:pt x="6063292" y="1344843"/>
                  </a:lnTo>
                  <a:lnTo>
                    <a:pt x="6147505" y="1313200"/>
                  </a:lnTo>
                  <a:lnTo>
                    <a:pt x="6231717" y="1277601"/>
                  </a:lnTo>
                  <a:lnTo>
                    <a:pt x="6315930" y="1178716"/>
                  </a:lnTo>
                  <a:lnTo>
                    <a:pt x="6400142" y="95325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87073" y="2787043"/>
              <a:ext cx="6400142" cy="2179438"/>
            </a:xfrm>
            <a:custGeom>
              <a:avLst/>
              <a:pathLst>
                <a:path w="6400142" h="2179438">
                  <a:moveTo>
                    <a:pt x="0" y="0"/>
                  </a:moveTo>
                  <a:lnTo>
                    <a:pt x="84212" y="0"/>
                  </a:lnTo>
                  <a:lnTo>
                    <a:pt x="168424" y="3955"/>
                  </a:lnTo>
                  <a:lnTo>
                    <a:pt x="252637" y="7910"/>
                  </a:lnTo>
                  <a:lnTo>
                    <a:pt x="336849" y="7910"/>
                  </a:lnTo>
                  <a:lnTo>
                    <a:pt x="421062" y="3955"/>
                  </a:lnTo>
                  <a:lnTo>
                    <a:pt x="505274" y="3955"/>
                  </a:lnTo>
                  <a:lnTo>
                    <a:pt x="589486" y="23732"/>
                  </a:lnTo>
                  <a:lnTo>
                    <a:pt x="673699" y="19777"/>
                  </a:lnTo>
                  <a:lnTo>
                    <a:pt x="757911" y="19777"/>
                  </a:lnTo>
                  <a:lnTo>
                    <a:pt x="842124" y="296656"/>
                  </a:lnTo>
                  <a:lnTo>
                    <a:pt x="926336" y="292701"/>
                  </a:lnTo>
                  <a:lnTo>
                    <a:pt x="1010548" y="288745"/>
                  </a:lnTo>
                  <a:lnTo>
                    <a:pt x="1094761" y="288745"/>
                  </a:lnTo>
                  <a:lnTo>
                    <a:pt x="1178973" y="276879"/>
                  </a:lnTo>
                  <a:lnTo>
                    <a:pt x="1263186" y="261057"/>
                  </a:lnTo>
                  <a:lnTo>
                    <a:pt x="1347398" y="265013"/>
                  </a:lnTo>
                  <a:lnTo>
                    <a:pt x="1431610" y="39554"/>
                  </a:lnTo>
                  <a:lnTo>
                    <a:pt x="1600035" y="118662"/>
                  </a:lnTo>
                  <a:lnTo>
                    <a:pt x="1684248" y="146350"/>
                  </a:lnTo>
                  <a:lnTo>
                    <a:pt x="1768460" y="249191"/>
                  </a:lnTo>
                  <a:lnTo>
                    <a:pt x="1852672" y="292701"/>
                  </a:lnTo>
                  <a:lnTo>
                    <a:pt x="2105310" y="502338"/>
                  </a:lnTo>
                  <a:lnTo>
                    <a:pt x="2189522" y="731753"/>
                  </a:lnTo>
                  <a:lnTo>
                    <a:pt x="2273734" y="921613"/>
                  </a:lnTo>
                  <a:lnTo>
                    <a:pt x="2357947" y="1095652"/>
                  </a:lnTo>
                  <a:lnTo>
                    <a:pt x="2442159" y="1285512"/>
                  </a:lnTo>
                  <a:lnTo>
                    <a:pt x="2610584" y="1439774"/>
                  </a:lnTo>
                  <a:lnTo>
                    <a:pt x="2694796" y="1657322"/>
                  </a:lnTo>
                  <a:lnTo>
                    <a:pt x="2779009" y="1724564"/>
                  </a:lnTo>
                  <a:lnTo>
                    <a:pt x="2863221" y="1764118"/>
                  </a:lnTo>
                  <a:lnTo>
                    <a:pt x="2947434" y="1787851"/>
                  </a:lnTo>
                  <a:lnTo>
                    <a:pt x="3031646" y="1775984"/>
                  </a:lnTo>
                  <a:lnTo>
                    <a:pt x="3115858" y="1839271"/>
                  </a:lnTo>
                  <a:lnTo>
                    <a:pt x="3200071" y="1859048"/>
                  </a:lnTo>
                  <a:lnTo>
                    <a:pt x="3536920" y="1859048"/>
                  </a:lnTo>
                  <a:lnTo>
                    <a:pt x="3621133" y="1815539"/>
                  </a:lnTo>
                  <a:lnTo>
                    <a:pt x="3957982" y="1898603"/>
                  </a:lnTo>
                  <a:lnTo>
                    <a:pt x="4042195" y="2005399"/>
                  </a:lnTo>
                  <a:lnTo>
                    <a:pt x="4126407" y="2044953"/>
                  </a:lnTo>
                  <a:lnTo>
                    <a:pt x="4210620" y="1997488"/>
                  </a:lnTo>
                  <a:lnTo>
                    <a:pt x="4294832" y="2017265"/>
                  </a:lnTo>
                  <a:lnTo>
                    <a:pt x="4379044" y="2056820"/>
                  </a:lnTo>
                  <a:lnTo>
                    <a:pt x="4463257" y="2167571"/>
                  </a:lnTo>
                  <a:lnTo>
                    <a:pt x="4547469" y="2179438"/>
                  </a:lnTo>
                  <a:lnTo>
                    <a:pt x="4631682" y="2080552"/>
                  </a:lnTo>
                  <a:lnTo>
                    <a:pt x="4715894" y="2037042"/>
                  </a:lnTo>
                  <a:lnTo>
                    <a:pt x="4800106" y="1993533"/>
                  </a:lnTo>
                  <a:lnTo>
                    <a:pt x="4884319" y="1946068"/>
                  </a:lnTo>
                  <a:lnTo>
                    <a:pt x="4968531" y="1894647"/>
                  </a:lnTo>
                  <a:lnTo>
                    <a:pt x="5052744" y="1811583"/>
                  </a:lnTo>
                  <a:lnTo>
                    <a:pt x="5136956" y="1685010"/>
                  </a:lnTo>
                  <a:lnTo>
                    <a:pt x="5221168" y="1645456"/>
                  </a:lnTo>
                  <a:lnTo>
                    <a:pt x="5305381" y="1625678"/>
                  </a:lnTo>
                  <a:lnTo>
                    <a:pt x="5389593" y="1609857"/>
                  </a:lnTo>
                  <a:lnTo>
                    <a:pt x="5473806" y="1586124"/>
                  </a:lnTo>
                  <a:lnTo>
                    <a:pt x="5558018" y="1566347"/>
                  </a:lnTo>
                  <a:lnTo>
                    <a:pt x="5642230" y="1594035"/>
                  </a:lnTo>
                  <a:lnTo>
                    <a:pt x="5726443" y="1712698"/>
                  </a:lnTo>
                  <a:lnTo>
                    <a:pt x="5810655" y="1696876"/>
                  </a:lnTo>
                  <a:lnTo>
                    <a:pt x="5894868" y="1669188"/>
                  </a:lnTo>
                  <a:lnTo>
                    <a:pt x="5979080" y="1641500"/>
                  </a:lnTo>
                  <a:lnTo>
                    <a:pt x="6063292" y="1609857"/>
                  </a:lnTo>
                  <a:lnTo>
                    <a:pt x="6147505" y="1574258"/>
                  </a:lnTo>
                  <a:lnTo>
                    <a:pt x="6231717" y="1491194"/>
                  </a:lnTo>
                  <a:lnTo>
                    <a:pt x="6315930" y="1313200"/>
                  </a:lnTo>
                  <a:lnTo>
                    <a:pt x="6400142" y="126969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87073" y="2779132"/>
              <a:ext cx="6400142" cy="2009354"/>
            </a:xfrm>
            <a:custGeom>
              <a:avLst/>
              <a:pathLst>
                <a:path w="6400142" h="2009354">
                  <a:moveTo>
                    <a:pt x="0" y="0"/>
                  </a:moveTo>
                  <a:lnTo>
                    <a:pt x="84212" y="0"/>
                  </a:lnTo>
                  <a:lnTo>
                    <a:pt x="168424" y="3955"/>
                  </a:lnTo>
                  <a:lnTo>
                    <a:pt x="252637" y="3955"/>
                  </a:lnTo>
                  <a:lnTo>
                    <a:pt x="336849" y="7910"/>
                  </a:lnTo>
                  <a:lnTo>
                    <a:pt x="421062" y="11866"/>
                  </a:lnTo>
                  <a:lnTo>
                    <a:pt x="505274" y="11866"/>
                  </a:lnTo>
                  <a:lnTo>
                    <a:pt x="589486" y="7910"/>
                  </a:lnTo>
                  <a:lnTo>
                    <a:pt x="673699" y="11866"/>
                  </a:lnTo>
                  <a:lnTo>
                    <a:pt x="757911" y="7910"/>
                  </a:lnTo>
                  <a:lnTo>
                    <a:pt x="842124" y="276879"/>
                  </a:lnTo>
                  <a:lnTo>
                    <a:pt x="926336" y="265013"/>
                  </a:lnTo>
                  <a:lnTo>
                    <a:pt x="1010548" y="257102"/>
                  </a:lnTo>
                  <a:lnTo>
                    <a:pt x="1094761" y="253147"/>
                  </a:lnTo>
                  <a:lnTo>
                    <a:pt x="1178973" y="261057"/>
                  </a:lnTo>
                  <a:lnTo>
                    <a:pt x="1263186" y="237325"/>
                  </a:lnTo>
                  <a:lnTo>
                    <a:pt x="1347398" y="245236"/>
                  </a:lnTo>
                  <a:lnTo>
                    <a:pt x="1431610" y="35598"/>
                  </a:lnTo>
                  <a:lnTo>
                    <a:pt x="1515823" y="158216"/>
                  </a:lnTo>
                  <a:lnTo>
                    <a:pt x="1600035" y="237325"/>
                  </a:lnTo>
                  <a:lnTo>
                    <a:pt x="1684248" y="253147"/>
                  </a:lnTo>
                  <a:lnTo>
                    <a:pt x="1768460" y="355988"/>
                  </a:lnTo>
                  <a:lnTo>
                    <a:pt x="1852672" y="403453"/>
                  </a:lnTo>
                  <a:lnTo>
                    <a:pt x="1936885" y="530026"/>
                  </a:lnTo>
                  <a:lnTo>
                    <a:pt x="2021097" y="613090"/>
                  </a:lnTo>
                  <a:lnTo>
                    <a:pt x="2105310" y="656600"/>
                  </a:lnTo>
                  <a:lnTo>
                    <a:pt x="2189522" y="779218"/>
                  </a:lnTo>
                  <a:lnTo>
                    <a:pt x="2273734" y="969078"/>
                  </a:lnTo>
                  <a:lnTo>
                    <a:pt x="2357947" y="1091696"/>
                  </a:lnTo>
                  <a:lnTo>
                    <a:pt x="2442159" y="1214314"/>
                  </a:lnTo>
                  <a:lnTo>
                    <a:pt x="2526372" y="1297378"/>
                  </a:lnTo>
                  <a:lnTo>
                    <a:pt x="2610584" y="1368576"/>
                  </a:lnTo>
                  <a:lnTo>
                    <a:pt x="2694796" y="1427907"/>
                  </a:lnTo>
                  <a:lnTo>
                    <a:pt x="2779009" y="1451640"/>
                  </a:lnTo>
                  <a:lnTo>
                    <a:pt x="2863221" y="1479328"/>
                  </a:lnTo>
                  <a:lnTo>
                    <a:pt x="2947434" y="1491194"/>
                  </a:lnTo>
                  <a:lnTo>
                    <a:pt x="3031646" y="1510971"/>
                  </a:lnTo>
                  <a:lnTo>
                    <a:pt x="3115858" y="1522837"/>
                  </a:lnTo>
                  <a:lnTo>
                    <a:pt x="3200071" y="1538659"/>
                  </a:lnTo>
                  <a:lnTo>
                    <a:pt x="4042195" y="1685010"/>
                  </a:lnTo>
                  <a:lnTo>
                    <a:pt x="4294832" y="1724564"/>
                  </a:lnTo>
                  <a:lnTo>
                    <a:pt x="4379044" y="1752252"/>
                  </a:lnTo>
                  <a:lnTo>
                    <a:pt x="4463257" y="1823450"/>
                  </a:lnTo>
                  <a:lnTo>
                    <a:pt x="4547469" y="2005399"/>
                  </a:lnTo>
                  <a:lnTo>
                    <a:pt x="4631682" y="2009354"/>
                  </a:lnTo>
                  <a:lnTo>
                    <a:pt x="4715894" y="1981666"/>
                  </a:lnTo>
                  <a:lnTo>
                    <a:pt x="4800106" y="1752252"/>
                  </a:lnTo>
                  <a:lnTo>
                    <a:pt x="4884319" y="1696876"/>
                  </a:lnTo>
                  <a:lnTo>
                    <a:pt x="4968531" y="1641500"/>
                  </a:lnTo>
                  <a:lnTo>
                    <a:pt x="5052744" y="1542615"/>
                  </a:lnTo>
                  <a:lnTo>
                    <a:pt x="5136956" y="1384398"/>
                  </a:lnTo>
                  <a:lnTo>
                    <a:pt x="5221168" y="1344843"/>
                  </a:lnTo>
                  <a:lnTo>
                    <a:pt x="5305381" y="1325066"/>
                  </a:lnTo>
                  <a:lnTo>
                    <a:pt x="5389593" y="1305289"/>
                  </a:lnTo>
                  <a:lnTo>
                    <a:pt x="5473806" y="1285512"/>
                  </a:lnTo>
                  <a:lnTo>
                    <a:pt x="5558018" y="1269690"/>
                  </a:lnTo>
                  <a:lnTo>
                    <a:pt x="5642230" y="1313200"/>
                  </a:lnTo>
                  <a:lnTo>
                    <a:pt x="5726443" y="1463506"/>
                  </a:lnTo>
                  <a:lnTo>
                    <a:pt x="5810655" y="1451640"/>
                  </a:lnTo>
                  <a:lnTo>
                    <a:pt x="5894868" y="1427907"/>
                  </a:lnTo>
                  <a:lnTo>
                    <a:pt x="5979080" y="1400219"/>
                  </a:lnTo>
                  <a:lnTo>
                    <a:pt x="6063292" y="1372531"/>
                  </a:lnTo>
                  <a:lnTo>
                    <a:pt x="6147505" y="1336933"/>
                  </a:lnTo>
                  <a:lnTo>
                    <a:pt x="6231717" y="1242002"/>
                  </a:lnTo>
                  <a:lnTo>
                    <a:pt x="6315930" y="1036320"/>
                  </a:lnTo>
                  <a:lnTo>
                    <a:pt x="6400142" y="992811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87073" y="2783087"/>
              <a:ext cx="6400142" cy="2104285"/>
            </a:xfrm>
            <a:custGeom>
              <a:avLst/>
              <a:pathLst>
                <a:path w="6400142" h="2104285">
                  <a:moveTo>
                    <a:pt x="0" y="0"/>
                  </a:moveTo>
                  <a:lnTo>
                    <a:pt x="84212" y="7910"/>
                  </a:lnTo>
                  <a:lnTo>
                    <a:pt x="168424" y="7910"/>
                  </a:lnTo>
                  <a:lnTo>
                    <a:pt x="252637" y="7910"/>
                  </a:lnTo>
                  <a:lnTo>
                    <a:pt x="336849" y="11866"/>
                  </a:lnTo>
                  <a:lnTo>
                    <a:pt x="421062" y="15821"/>
                  </a:lnTo>
                  <a:lnTo>
                    <a:pt x="505274" y="15821"/>
                  </a:lnTo>
                  <a:lnTo>
                    <a:pt x="589486" y="11866"/>
                  </a:lnTo>
                  <a:lnTo>
                    <a:pt x="673699" y="0"/>
                  </a:lnTo>
                  <a:lnTo>
                    <a:pt x="757911" y="7910"/>
                  </a:lnTo>
                  <a:lnTo>
                    <a:pt x="842124" y="257102"/>
                  </a:lnTo>
                  <a:lnTo>
                    <a:pt x="926336" y="241280"/>
                  </a:lnTo>
                  <a:lnTo>
                    <a:pt x="1010548" y="229414"/>
                  </a:lnTo>
                  <a:lnTo>
                    <a:pt x="1094761" y="225459"/>
                  </a:lnTo>
                  <a:lnTo>
                    <a:pt x="1178973" y="237325"/>
                  </a:lnTo>
                  <a:lnTo>
                    <a:pt x="1263186" y="221503"/>
                  </a:lnTo>
                  <a:lnTo>
                    <a:pt x="1347398" y="217548"/>
                  </a:lnTo>
                  <a:lnTo>
                    <a:pt x="1431610" y="39554"/>
                  </a:lnTo>
                  <a:lnTo>
                    <a:pt x="1515823" y="209637"/>
                  </a:lnTo>
                  <a:lnTo>
                    <a:pt x="1600035" y="407408"/>
                  </a:lnTo>
                  <a:lnTo>
                    <a:pt x="1684248" y="431141"/>
                  </a:lnTo>
                  <a:lnTo>
                    <a:pt x="1768460" y="518160"/>
                  </a:lnTo>
                  <a:lnTo>
                    <a:pt x="2021097" y="696154"/>
                  </a:lnTo>
                  <a:lnTo>
                    <a:pt x="2105310" y="862282"/>
                  </a:lnTo>
                  <a:lnTo>
                    <a:pt x="2189522" y="992811"/>
                  </a:lnTo>
                  <a:lnTo>
                    <a:pt x="2273734" y="1044231"/>
                  </a:lnTo>
                  <a:lnTo>
                    <a:pt x="2357947" y="1064008"/>
                  </a:lnTo>
                  <a:lnTo>
                    <a:pt x="2442159" y="1186626"/>
                  </a:lnTo>
                  <a:lnTo>
                    <a:pt x="2526372" y="1340888"/>
                  </a:lnTo>
                  <a:lnTo>
                    <a:pt x="2610584" y="1419996"/>
                  </a:lnTo>
                  <a:lnTo>
                    <a:pt x="2694796" y="1487239"/>
                  </a:lnTo>
                  <a:lnTo>
                    <a:pt x="2779009" y="1522837"/>
                  </a:lnTo>
                  <a:lnTo>
                    <a:pt x="2863221" y="1566347"/>
                  </a:lnTo>
                  <a:lnTo>
                    <a:pt x="2947434" y="1586124"/>
                  </a:lnTo>
                  <a:lnTo>
                    <a:pt x="3031646" y="1609857"/>
                  </a:lnTo>
                  <a:lnTo>
                    <a:pt x="3115858" y="1625678"/>
                  </a:lnTo>
                  <a:lnTo>
                    <a:pt x="3200071" y="1649411"/>
                  </a:lnTo>
                  <a:lnTo>
                    <a:pt x="3452708" y="1669188"/>
                  </a:lnTo>
                  <a:lnTo>
                    <a:pt x="3536920" y="1657322"/>
                  </a:lnTo>
                  <a:lnTo>
                    <a:pt x="3621133" y="1554481"/>
                  </a:lnTo>
                  <a:lnTo>
                    <a:pt x="3957982" y="1669188"/>
                  </a:lnTo>
                  <a:lnTo>
                    <a:pt x="4042195" y="1866959"/>
                  </a:lnTo>
                  <a:lnTo>
                    <a:pt x="4126407" y="1882781"/>
                  </a:lnTo>
                  <a:lnTo>
                    <a:pt x="4210620" y="1791806"/>
                  </a:lnTo>
                  <a:lnTo>
                    <a:pt x="4294832" y="1839271"/>
                  </a:lnTo>
                  <a:lnTo>
                    <a:pt x="4379044" y="1910469"/>
                  </a:lnTo>
                  <a:lnTo>
                    <a:pt x="4463257" y="2088463"/>
                  </a:lnTo>
                  <a:lnTo>
                    <a:pt x="4547469" y="2104285"/>
                  </a:lnTo>
                  <a:lnTo>
                    <a:pt x="4631682" y="1993533"/>
                  </a:lnTo>
                  <a:lnTo>
                    <a:pt x="4715894" y="1938157"/>
                  </a:lnTo>
                  <a:lnTo>
                    <a:pt x="4800106" y="1902558"/>
                  </a:lnTo>
                  <a:lnTo>
                    <a:pt x="4884319" y="1831360"/>
                  </a:lnTo>
                  <a:lnTo>
                    <a:pt x="4968531" y="1760163"/>
                  </a:lnTo>
                  <a:lnTo>
                    <a:pt x="5052744" y="1653366"/>
                  </a:lnTo>
                  <a:lnTo>
                    <a:pt x="5136956" y="1510971"/>
                  </a:lnTo>
                  <a:lnTo>
                    <a:pt x="5221168" y="1471417"/>
                  </a:lnTo>
                  <a:lnTo>
                    <a:pt x="5305381" y="1447684"/>
                  </a:lnTo>
                  <a:lnTo>
                    <a:pt x="5389593" y="1443729"/>
                  </a:lnTo>
                  <a:lnTo>
                    <a:pt x="5473806" y="1419996"/>
                  </a:lnTo>
                  <a:lnTo>
                    <a:pt x="5558018" y="1400219"/>
                  </a:lnTo>
                  <a:lnTo>
                    <a:pt x="5642230" y="1416041"/>
                  </a:lnTo>
                  <a:lnTo>
                    <a:pt x="5726443" y="1546570"/>
                  </a:lnTo>
                  <a:lnTo>
                    <a:pt x="5810655" y="1526793"/>
                  </a:lnTo>
                  <a:lnTo>
                    <a:pt x="5894868" y="1503060"/>
                  </a:lnTo>
                  <a:lnTo>
                    <a:pt x="5979080" y="1483283"/>
                  </a:lnTo>
                  <a:lnTo>
                    <a:pt x="6063292" y="1447684"/>
                  </a:lnTo>
                  <a:lnTo>
                    <a:pt x="6147505" y="1412086"/>
                  </a:lnTo>
                  <a:lnTo>
                    <a:pt x="6231717" y="1336933"/>
                  </a:lnTo>
                  <a:lnTo>
                    <a:pt x="6315930" y="1147072"/>
                  </a:lnTo>
                  <a:lnTo>
                    <a:pt x="6400142" y="1103563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87073" y="2759355"/>
              <a:ext cx="6400142" cy="1835316"/>
            </a:xfrm>
            <a:custGeom>
              <a:avLst/>
              <a:pathLst>
                <a:path w="6400142" h="1835316">
                  <a:moveTo>
                    <a:pt x="0" y="7910"/>
                  </a:moveTo>
                  <a:lnTo>
                    <a:pt x="84212" y="7910"/>
                  </a:lnTo>
                  <a:lnTo>
                    <a:pt x="168424" y="7910"/>
                  </a:lnTo>
                  <a:lnTo>
                    <a:pt x="252637" y="7910"/>
                  </a:lnTo>
                  <a:lnTo>
                    <a:pt x="336849" y="7910"/>
                  </a:lnTo>
                  <a:lnTo>
                    <a:pt x="421062" y="7910"/>
                  </a:lnTo>
                  <a:lnTo>
                    <a:pt x="505274" y="7910"/>
                  </a:lnTo>
                  <a:lnTo>
                    <a:pt x="589486" y="3955"/>
                  </a:lnTo>
                  <a:lnTo>
                    <a:pt x="673699" y="0"/>
                  </a:lnTo>
                  <a:lnTo>
                    <a:pt x="757911" y="3955"/>
                  </a:lnTo>
                  <a:lnTo>
                    <a:pt x="842124" y="257102"/>
                  </a:lnTo>
                  <a:lnTo>
                    <a:pt x="926336" y="245236"/>
                  </a:lnTo>
                  <a:lnTo>
                    <a:pt x="1010548" y="237325"/>
                  </a:lnTo>
                  <a:lnTo>
                    <a:pt x="1094761" y="233369"/>
                  </a:lnTo>
                  <a:lnTo>
                    <a:pt x="1178973" y="237325"/>
                  </a:lnTo>
                  <a:lnTo>
                    <a:pt x="1263186" y="221503"/>
                  </a:lnTo>
                  <a:lnTo>
                    <a:pt x="1347398" y="225459"/>
                  </a:lnTo>
                  <a:lnTo>
                    <a:pt x="1431610" y="19777"/>
                  </a:lnTo>
                  <a:lnTo>
                    <a:pt x="1515823" y="118662"/>
                  </a:lnTo>
                  <a:lnTo>
                    <a:pt x="1600035" y="181949"/>
                  </a:lnTo>
                  <a:lnTo>
                    <a:pt x="1684248" y="193815"/>
                  </a:lnTo>
                  <a:lnTo>
                    <a:pt x="1768460" y="276879"/>
                  </a:lnTo>
                  <a:lnTo>
                    <a:pt x="1852672" y="336210"/>
                  </a:lnTo>
                  <a:lnTo>
                    <a:pt x="2021097" y="462784"/>
                  </a:lnTo>
                  <a:lnTo>
                    <a:pt x="2105310" y="557714"/>
                  </a:lnTo>
                  <a:lnTo>
                    <a:pt x="2189522" y="644733"/>
                  </a:lnTo>
                  <a:lnTo>
                    <a:pt x="2273734" y="775262"/>
                  </a:lnTo>
                  <a:lnTo>
                    <a:pt x="2357947" y="945346"/>
                  </a:lnTo>
                  <a:lnTo>
                    <a:pt x="2442159" y="1028410"/>
                  </a:lnTo>
                  <a:lnTo>
                    <a:pt x="2526372" y="1178716"/>
                  </a:lnTo>
                  <a:lnTo>
                    <a:pt x="2610584" y="1234092"/>
                  </a:lnTo>
                  <a:lnTo>
                    <a:pt x="2694796" y="1281557"/>
                  </a:lnTo>
                  <a:lnTo>
                    <a:pt x="2779009" y="1305289"/>
                  </a:lnTo>
                  <a:lnTo>
                    <a:pt x="2863221" y="1325066"/>
                  </a:lnTo>
                  <a:lnTo>
                    <a:pt x="2947434" y="1332977"/>
                  </a:lnTo>
                  <a:lnTo>
                    <a:pt x="3031646" y="1356710"/>
                  </a:lnTo>
                  <a:lnTo>
                    <a:pt x="3200071" y="1372531"/>
                  </a:lnTo>
                  <a:lnTo>
                    <a:pt x="4042195" y="1518882"/>
                  </a:lnTo>
                  <a:lnTo>
                    <a:pt x="4294832" y="1558436"/>
                  </a:lnTo>
                  <a:lnTo>
                    <a:pt x="4379044" y="1594035"/>
                  </a:lnTo>
                  <a:lnTo>
                    <a:pt x="4463257" y="1657322"/>
                  </a:lnTo>
                  <a:lnTo>
                    <a:pt x="4547469" y="1795762"/>
                  </a:lnTo>
                  <a:lnTo>
                    <a:pt x="4631682" y="1835316"/>
                  </a:lnTo>
                  <a:lnTo>
                    <a:pt x="4715894" y="1791806"/>
                  </a:lnTo>
                  <a:lnTo>
                    <a:pt x="4800106" y="1586124"/>
                  </a:lnTo>
                  <a:lnTo>
                    <a:pt x="4884319" y="1534704"/>
                  </a:lnTo>
                  <a:lnTo>
                    <a:pt x="4968531" y="1483283"/>
                  </a:lnTo>
                  <a:lnTo>
                    <a:pt x="5052744" y="1388353"/>
                  </a:lnTo>
                  <a:lnTo>
                    <a:pt x="5136956" y="1230136"/>
                  </a:lnTo>
                  <a:lnTo>
                    <a:pt x="5221168" y="1186626"/>
                  </a:lnTo>
                  <a:lnTo>
                    <a:pt x="5305381" y="1170805"/>
                  </a:lnTo>
                  <a:lnTo>
                    <a:pt x="5389593" y="1162894"/>
                  </a:lnTo>
                  <a:lnTo>
                    <a:pt x="5473806" y="1143117"/>
                  </a:lnTo>
                  <a:lnTo>
                    <a:pt x="5558018" y="1127295"/>
                  </a:lnTo>
                  <a:lnTo>
                    <a:pt x="5642230" y="1170805"/>
                  </a:lnTo>
                  <a:lnTo>
                    <a:pt x="5726443" y="1325066"/>
                  </a:lnTo>
                  <a:lnTo>
                    <a:pt x="5810655" y="1317155"/>
                  </a:lnTo>
                  <a:lnTo>
                    <a:pt x="5894868" y="1285512"/>
                  </a:lnTo>
                  <a:lnTo>
                    <a:pt x="5979080" y="1249913"/>
                  </a:lnTo>
                  <a:lnTo>
                    <a:pt x="6063292" y="1222225"/>
                  </a:lnTo>
                  <a:lnTo>
                    <a:pt x="6147505" y="1182671"/>
                  </a:lnTo>
                  <a:lnTo>
                    <a:pt x="6231717" y="1091696"/>
                  </a:lnTo>
                  <a:lnTo>
                    <a:pt x="6315930" y="886014"/>
                  </a:lnTo>
                  <a:lnTo>
                    <a:pt x="6400142" y="838549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87073" y="2790998"/>
              <a:ext cx="6400142" cy="1942112"/>
            </a:xfrm>
            <a:custGeom>
              <a:avLst/>
              <a:pathLst>
                <a:path w="6400142" h="1942112">
                  <a:moveTo>
                    <a:pt x="0" y="0"/>
                  </a:moveTo>
                  <a:lnTo>
                    <a:pt x="84212" y="7910"/>
                  </a:lnTo>
                  <a:lnTo>
                    <a:pt x="168424" y="7910"/>
                  </a:lnTo>
                  <a:lnTo>
                    <a:pt x="252637" y="39554"/>
                  </a:lnTo>
                  <a:lnTo>
                    <a:pt x="336849" y="67242"/>
                  </a:lnTo>
                  <a:lnTo>
                    <a:pt x="421062" y="63286"/>
                  </a:lnTo>
                  <a:lnTo>
                    <a:pt x="505274" y="63286"/>
                  </a:lnTo>
                  <a:lnTo>
                    <a:pt x="589486" y="55375"/>
                  </a:lnTo>
                  <a:lnTo>
                    <a:pt x="673699" y="43509"/>
                  </a:lnTo>
                  <a:lnTo>
                    <a:pt x="757911" y="47465"/>
                  </a:lnTo>
                  <a:lnTo>
                    <a:pt x="842124" y="272924"/>
                  </a:lnTo>
                  <a:lnTo>
                    <a:pt x="926336" y="237325"/>
                  </a:lnTo>
                  <a:lnTo>
                    <a:pt x="1010548" y="233369"/>
                  </a:lnTo>
                  <a:lnTo>
                    <a:pt x="1094761" y="229414"/>
                  </a:lnTo>
                  <a:lnTo>
                    <a:pt x="1178973" y="241280"/>
                  </a:lnTo>
                  <a:lnTo>
                    <a:pt x="1263186" y="221503"/>
                  </a:lnTo>
                  <a:lnTo>
                    <a:pt x="1347398" y="225459"/>
                  </a:lnTo>
                  <a:lnTo>
                    <a:pt x="1431610" y="35598"/>
                  </a:lnTo>
                  <a:lnTo>
                    <a:pt x="1515823" y="201726"/>
                  </a:lnTo>
                  <a:lnTo>
                    <a:pt x="1600035" y="280835"/>
                  </a:lnTo>
                  <a:lnTo>
                    <a:pt x="1684248" y="296656"/>
                  </a:lnTo>
                  <a:lnTo>
                    <a:pt x="1768460" y="411364"/>
                  </a:lnTo>
                  <a:lnTo>
                    <a:pt x="2105310" y="585402"/>
                  </a:lnTo>
                  <a:lnTo>
                    <a:pt x="2273734" y="759441"/>
                  </a:lnTo>
                  <a:lnTo>
                    <a:pt x="2357947" y="901836"/>
                  </a:lnTo>
                  <a:lnTo>
                    <a:pt x="2526372" y="933479"/>
                  </a:lnTo>
                  <a:lnTo>
                    <a:pt x="2610584" y="1052142"/>
                  </a:lnTo>
                  <a:lnTo>
                    <a:pt x="2694796" y="1230136"/>
                  </a:lnTo>
                  <a:lnTo>
                    <a:pt x="2863221" y="1317155"/>
                  </a:lnTo>
                  <a:lnTo>
                    <a:pt x="2947434" y="1392308"/>
                  </a:lnTo>
                  <a:lnTo>
                    <a:pt x="4042195" y="1570302"/>
                  </a:lnTo>
                  <a:lnTo>
                    <a:pt x="4294832" y="1613812"/>
                  </a:lnTo>
                  <a:lnTo>
                    <a:pt x="4379044" y="1669188"/>
                  </a:lnTo>
                  <a:lnTo>
                    <a:pt x="4463257" y="1775984"/>
                  </a:lnTo>
                  <a:lnTo>
                    <a:pt x="4547469" y="1934201"/>
                  </a:lnTo>
                  <a:lnTo>
                    <a:pt x="4631682" y="1942112"/>
                  </a:lnTo>
                  <a:lnTo>
                    <a:pt x="4715894" y="1918380"/>
                  </a:lnTo>
                  <a:lnTo>
                    <a:pt x="4884319" y="1748297"/>
                  </a:lnTo>
                  <a:lnTo>
                    <a:pt x="4968531" y="1681054"/>
                  </a:lnTo>
                  <a:lnTo>
                    <a:pt x="5052744" y="1613812"/>
                  </a:lnTo>
                  <a:lnTo>
                    <a:pt x="5136956" y="1491194"/>
                  </a:lnTo>
                  <a:lnTo>
                    <a:pt x="5221168" y="1313200"/>
                  </a:lnTo>
                  <a:lnTo>
                    <a:pt x="5305381" y="1277601"/>
                  </a:lnTo>
                  <a:lnTo>
                    <a:pt x="5473806" y="1245958"/>
                  </a:lnTo>
                  <a:lnTo>
                    <a:pt x="5558018" y="1222225"/>
                  </a:lnTo>
                  <a:lnTo>
                    <a:pt x="5642230" y="1257824"/>
                  </a:lnTo>
                  <a:lnTo>
                    <a:pt x="5726443" y="1416041"/>
                  </a:lnTo>
                  <a:lnTo>
                    <a:pt x="5810655" y="1400219"/>
                  </a:lnTo>
                  <a:lnTo>
                    <a:pt x="5894868" y="1384398"/>
                  </a:lnTo>
                  <a:lnTo>
                    <a:pt x="6063292" y="1344843"/>
                  </a:lnTo>
                  <a:lnTo>
                    <a:pt x="6147505" y="1313200"/>
                  </a:lnTo>
                  <a:lnTo>
                    <a:pt x="6231717" y="1277601"/>
                  </a:lnTo>
                  <a:lnTo>
                    <a:pt x="6315930" y="1178716"/>
                  </a:lnTo>
                  <a:lnTo>
                    <a:pt x="6400142" y="953256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87073" y="2787043"/>
              <a:ext cx="6400142" cy="2179438"/>
            </a:xfrm>
            <a:custGeom>
              <a:avLst/>
              <a:pathLst>
                <a:path w="6400142" h="2179438">
                  <a:moveTo>
                    <a:pt x="0" y="0"/>
                  </a:moveTo>
                  <a:lnTo>
                    <a:pt x="84212" y="0"/>
                  </a:lnTo>
                  <a:lnTo>
                    <a:pt x="168424" y="3955"/>
                  </a:lnTo>
                  <a:lnTo>
                    <a:pt x="252637" y="7910"/>
                  </a:lnTo>
                  <a:lnTo>
                    <a:pt x="336849" y="7910"/>
                  </a:lnTo>
                  <a:lnTo>
                    <a:pt x="421062" y="3955"/>
                  </a:lnTo>
                  <a:lnTo>
                    <a:pt x="505274" y="3955"/>
                  </a:lnTo>
                  <a:lnTo>
                    <a:pt x="589486" y="23732"/>
                  </a:lnTo>
                  <a:lnTo>
                    <a:pt x="673699" y="19777"/>
                  </a:lnTo>
                  <a:lnTo>
                    <a:pt x="757911" y="19777"/>
                  </a:lnTo>
                  <a:lnTo>
                    <a:pt x="842124" y="296656"/>
                  </a:lnTo>
                  <a:lnTo>
                    <a:pt x="926336" y="292701"/>
                  </a:lnTo>
                  <a:lnTo>
                    <a:pt x="1010548" y="288745"/>
                  </a:lnTo>
                  <a:lnTo>
                    <a:pt x="1094761" y="288745"/>
                  </a:lnTo>
                  <a:lnTo>
                    <a:pt x="1178973" y="276879"/>
                  </a:lnTo>
                  <a:lnTo>
                    <a:pt x="1263186" y="261057"/>
                  </a:lnTo>
                  <a:lnTo>
                    <a:pt x="1347398" y="265013"/>
                  </a:lnTo>
                  <a:lnTo>
                    <a:pt x="1431610" y="39554"/>
                  </a:lnTo>
                  <a:lnTo>
                    <a:pt x="1600035" y="118662"/>
                  </a:lnTo>
                  <a:lnTo>
                    <a:pt x="1684248" y="146350"/>
                  </a:lnTo>
                  <a:lnTo>
                    <a:pt x="1768460" y="249191"/>
                  </a:lnTo>
                  <a:lnTo>
                    <a:pt x="1852672" y="292701"/>
                  </a:lnTo>
                  <a:lnTo>
                    <a:pt x="2105310" y="502338"/>
                  </a:lnTo>
                  <a:lnTo>
                    <a:pt x="2189522" y="731753"/>
                  </a:lnTo>
                  <a:lnTo>
                    <a:pt x="2273734" y="921613"/>
                  </a:lnTo>
                  <a:lnTo>
                    <a:pt x="2357947" y="1095652"/>
                  </a:lnTo>
                  <a:lnTo>
                    <a:pt x="2442159" y="1285512"/>
                  </a:lnTo>
                  <a:lnTo>
                    <a:pt x="2610584" y="1439774"/>
                  </a:lnTo>
                  <a:lnTo>
                    <a:pt x="2694796" y="1657322"/>
                  </a:lnTo>
                  <a:lnTo>
                    <a:pt x="2779009" y="1724564"/>
                  </a:lnTo>
                  <a:lnTo>
                    <a:pt x="2863221" y="1764118"/>
                  </a:lnTo>
                  <a:lnTo>
                    <a:pt x="2947434" y="1787851"/>
                  </a:lnTo>
                  <a:lnTo>
                    <a:pt x="3031646" y="1775984"/>
                  </a:lnTo>
                  <a:lnTo>
                    <a:pt x="3115858" y="1839271"/>
                  </a:lnTo>
                  <a:lnTo>
                    <a:pt x="3200071" y="1859048"/>
                  </a:lnTo>
                  <a:lnTo>
                    <a:pt x="3536920" y="1859048"/>
                  </a:lnTo>
                  <a:lnTo>
                    <a:pt x="3621133" y="1815539"/>
                  </a:lnTo>
                  <a:lnTo>
                    <a:pt x="3957982" y="1898603"/>
                  </a:lnTo>
                  <a:lnTo>
                    <a:pt x="4042195" y="2005399"/>
                  </a:lnTo>
                  <a:lnTo>
                    <a:pt x="4126407" y="2044953"/>
                  </a:lnTo>
                  <a:lnTo>
                    <a:pt x="4210620" y="1997488"/>
                  </a:lnTo>
                  <a:lnTo>
                    <a:pt x="4294832" y="2017265"/>
                  </a:lnTo>
                  <a:lnTo>
                    <a:pt x="4379044" y="2056820"/>
                  </a:lnTo>
                  <a:lnTo>
                    <a:pt x="4463257" y="2167571"/>
                  </a:lnTo>
                  <a:lnTo>
                    <a:pt x="4547469" y="2179438"/>
                  </a:lnTo>
                  <a:lnTo>
                    <a:pt x="4631682" y="2080552"/>
                  </a:lnTo>
                  <a:lnTo>
                    <a:pt x="4715894" y="2037042"/>
                  </a:lnTo>
                  <a:lnTo>
                    <a:pt x="4800106" y="1993533"/>
                  </a:lnTo>
                  <a:lnTo>
                    <a:pt x="4884319" y="1946068"/>
                  </a:lnTo>
                  <a:lnTo>
                    <a:pt x="4968531" y="1894647"/>
                  </a:lnTo>
                  <a:lnTo>
                    <a:pt x="5052744" y="1811583"/>
                  </a:lnTo>
                  <a:lnTo>
                    <a:pt x="5136956" y="1685010"/>
                  </a:lnTo>
                  <a:lnTo>
                    <a:pt x="5221168" y="1645456"/>
                  </a:lnTo>
                  <a:lnTo>
                    <a:pt x="5305381" y="1625678"/>
                  </a:lnTo>
                  <a:lnTo>
                    <a:pt x="5389593" y="1609857"/>
                  </a:lnTo>
                  <a:lnTo>
                    <a:pt x="5473806" y="1586124"/>
                  </a:lnTo>
                  <a:lnTo>
                    <a:pt x="5558018" y="1566347"/>
                  </a:lnTo>
                  <a:lnTo>
                    <a:pt x="5642230" y="1594035"/>
                  </a:lnTo>
                  <a:lnTo>
                    <a:pt x="5726443" y="1712698"/>
                  </a:lnTo>
                  <a:lnTo>
                    <a:pt x="5810655" y="1696876"/>
                  </a:lnTo>
                  <a:lnTo>
                    <a:pt x="5894868" y="1669188"/>
                  </a:lnTo>
                  <a:lnTo>
                    <a:pt x="5979080" y="1641500"/>
                  </a:lnTo>
                  <a:lnTo>
                    <a:pt x="6063292" y="1609857"/>
                  </a:lnTo>
                  <a:lnTo>
                    <a:pt x="6147505" y="1574258"/>
                  </a:lnTo>
                  <a:lnTo>
                    <a:pt x="6231717" y="1491194"/>
                  </a:lnTo>
                  <a:lnTo>
                    <a:pt x="6315930" y="1313200"/>
                  </a:lnTo>
                  <a:lnTo>
                    <a:pt x="6400142" y="1269690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842761" y="3746123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888481" y="3788489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712586" y="3886651"/>
              <a:ext cx="274629" cy="27289"/>
            </a:xfrm>
            <a:custGeom>
              <a:avLst/>
              <a:pathLst>
                <a:path w="274629" h="27289">
                  <a:moveTo>
                    <a:pt x="0" y="27289"/>
                  </a:moveTo>
                  <a:lnTo>
                    <a:pt x="274629" y="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974415" y="3819248"/>
              <a:ext cx="738171" cy="191800"/>
            </a:xfrm>
            <a:custGeom>
              <a:avLst/>
              <a:pathLst>
                <a:path w="738171" h="191800">
                  <a:moveTo>
                    <a:pt x="27432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2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020135" y="3863257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711267" y="3498595"/>
              <a:ext cx="275948" cy="99309"/>
            </a:xfrm>
            <a:custGeom>
              <a:avLst/>
              <a:pathLst>
                <a:path w="275948" h="99309">
                  <a:moveTo>
                    <a:pt x="0" y="0"/>
                  </a:moveTo>
                  <a:lnTo>
                    <a:pt x="275948" y="99309"/>
                  </a:lnTo>
                </a:path>
              </a:pathLst>
            </a:custGeom>
            <a:ln w="1355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276985" y="3366492"/>
              <a:ext cx="434282" cy="191800"/>
            </a:xfrm>
            <a:custGeom>
              <a:avLst/>
              <a:pathLst>
                <a:path w="434282" h="191800">
                  <a:moveTo>
                    <a:pt x="27432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1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322705" y="3410569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7803671" y="3558904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2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849391" y="3601201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7671269" y="4102311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716989" y="4146388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692383" y="2648999"/>
              <a:ext cx="2779009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979025" y="496737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79025" y="4413614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79025" y="385985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79025" y="3306096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27661" y="275233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16224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41218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282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5180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9920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67066" y="1931667"/>
              <a:ext cx="4496544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Workplaces by District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49004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43632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8260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2888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7516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108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9646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669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7692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2553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414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46318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48292" y="40946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8292" y="35574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1377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7914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9423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5961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49146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64607" y="2869865"/>
              <a:ext cx="6326300" cy="1918572"/>
            </a:xfrm>
            <a:custGeom>
              <a:avLst/>
              <a:pathLst>
                <a:path w="6326300" h="1918572">
                  <a:moveTo>
                    <a:pt x="0" y="70603"/>
                  </a:moveTo>
                  <a:lnTo>
                    <a:pt x="83240" y="122788"/>
                  </a:lnTo>
                  <a:lnTo>
                    <a:pt x="166481" y="131997"/>
                  </a:lnTo>
                  <a:lnTo>
                    <a:pt x="249722" y="144276"/>
                  </a:lnTo>
                  <a:lnTo>
                    <a:pt x="332963" y="147346"/>
                  </a:lnTo>
                  <a:lnTo>
                    <a:pt x="416203" y="135067"/>
                  </a:lnTo>
                  <a:lnTo>
                    <a:pt x="499444" y="138137"/>
                  </a:lnTo>
                  <a:lnTo>
                    <a:pt x="582685" y="128928"/>
                  </a:lnTo>
                  <a:lnTo>
                    <a:pt x="665926" y="131997"/>
                  </a:lnTo>
                  <a:lnTo>
                    <a:pt x="749167" y="110509"/>
                  </a:lnTo>
                  <a:lnTo>
                    <a:pt x="832407" y="0"/>
                  </a:lnTo>
                  <a:lnTo>
                    <a:pt x="915648" y="0"/>
                  </a:lnTo>
                  <a:lnTo>
                    <a:pt x="998889" y="0"/>
                  </a:lnTo>
                  <a:lnTo>
                    <a:pt x="1082130" y="6139"/>
                  </a:lnTo>
                  <a:lnTo>
                    <a:pt x="1165371" y="39906"/>
                  </a:lnTo>
                  <a:lnTo>
                    <a:pt x="1248611" y="18418"/>
                  </a:lnTo>
                  <a:lnTo>
                    <a:pt x="1331852" y="12278"/>
                  </a:lnTo>
                  <a:lnTo>
                    <a:pt x="1415093" y="116649"/>
                  </a:lnTo>
                  <a:lnTo>
                    <a:pt x="1498334" y="104370"/>
                  </a:lnTo>
                  <a:lnTo>
                    <a:pt x="1581575" y="119718"/>
                  </a:lnTo>
                  <a:lnTo>
                    <a:pt x="1664815" y="174973"/>
                  </a:lnTo>
                  <a:lnTo>
                    <a:pt x="1748056" y="242507"/>
                  </a:lnTo>
                  <a:lnTo>
                    <a:pt x="1831297" y="346877"/>
                  </a:lnTo>
                  <a:lnTo>
                    <a:pt x="1914538" y="472736"/>
                  </a:lnTo>
                  <a:lnTo>
                    <a:pt x="1997779" y="595524"/>
                  </a:lnTo>
                  <a:lnTo>
                    <a:pt x="2081019" y="767429"/>
                  </a:lnTo>
                  <a:lnTo>
                    <a:pt x="2164260" y="936263"/>
                  </a:lnTo>
                  <a:lnTo>
                    <a:pt x="2247501" y="1068261"/>
                  </a:lnTo>
                  <a:lnTo>
                    <a:pt x="2330742" y="1197189"/>
                  </a:lnTo>
                  <a:lnTo>
                    <a:pt x="2413983" y="1326117"/>
                  </a:lnTo>
                  <a:lnTo>
                    <a:pt x="2497223" y="1408999"/>
                  </a:lnTo>
                  <a:lnTo>
                    <a:pt x="2580464" y="1476533"/>
                  </a:lnTo>
                  <a:lnTo>
                    <a:pt x="2663705" y="1501091"/>
                  </a:lnTo>
                  <a:lnTo>
                    <a:pt x="2746946" y="1519509"/>
                  </a:lnTo>
                  <a:lnTo>
                    <a:pt x="2830187" y="1559415"/>
                  </a:lnTo>
                  <a:lnTo>
                    <a:pt x="2913427" y="1580903"/>
                  </a:lnTo>
                  <a:lnTo>
                    <a:pt x="2996668" y="1608531"/>
                  </a:lnTo>
                  <a:lnTo>
                    <a:pt x="3079909" y="1626949"/>
                  </a:lnTo>
                  <a:lnTo>
                    <a:pt x="3163150" y="1666856"/>
                  </a:lnTo>
                  <a:lnTo>
                    <a:pt x="3995558" y="1771226"/>
                  </a:lnTo>
                  <a:lnTo>
                    <a:pt x="4245280" y="1817272"/>
                  </a:lnTo>
                  <a:lnTo>
                    <a:pt x="4328521" y="1829550"/>
                  </a:lnTo>
                  <a:lnTo>
                    <a:pt x="4411762" y="1854108"/>
                  </a:lnTo>
                  <a:lnTo>
                    <a:pt x="4495003" y="1872527"/>
                  </a:lnTo>
                  <a:lnTo>
                    <a:pt x="4578243" y="1903224"/>
                  </a:lnTo>
                  <a:lnTo>
                    <a:pt x="4661484" y="1918572"/>
                  </a:lnTo>
                  <a:lnTo>
                    <a:pt x="4744725" y="1894015"/>
                  </a:lnTo>
                  <a:lnTo>
                    <a:pt x="4827966" y="1869457"/>
                  </a:lnTo>
                  <a:lnTo>
                    <a:pt x="4911207" y="1847969"/>
                  </a:lnTo>
                  <a:lnTo>
                    <a:pt x="4994447" y="1804993"/>
                  </a:lnTo>
                  <a:lnTo>
                    <a:pt x="5077688" y="1725180"/>
                  </a:lnTo>
                  <a:lnTo>
                    <a:pt x="5160929" y="1703692"/>
                  </a:lnTo>
                  <a:lnTo>
                    <a:pt x="5244170" y="1685274"/>
                  </a:lnTo>
                  <a:lnTo>
                    <a:pt x="5327411" y="1672995"/>
                  </a:lnTo>
                  <a:lnTo>
                    <a:pt x="5410651" y="1636158"/>
                  </a:lnTo>
                  <a:lnTo>
                    <a:pt x="5493892" y="1608531"/>
                  </a:lnTo>
                  <a:lnTo>
                    <a:pt x="5577133" y="1602391"/>
                  </a:lnTo>
                  <a:lnTo>
                    <a:pt x="5660374" y="1676065"/>
                  </a:lnTo>
                  <a:lnTo>
                    <a:pt x="5743615" y="1636158"/>
                  </a:lnTo>
                  <a:lnTo>
                    <a:pt x="5826855" y="1587043"/>
                  </a:lnTo>
                  <a:lnTo>
                    <a:pt x="5910096" y="1540997"/>
                  </a:lnTo>
                  <a:lnTo>
                    <a:pt x="5993337" y="1510300"/>
                  </a:lnTo>
                  <a:lnTo>
                    <a:pt x="6076578" y="1473463"/>
                  </a:lnTo>
                  <a:lnTo>
                    <a:pt x="6159819" y="1430487"/>
                  </a:lnTo>
                  <a:lnTo>
                    <a:pt x="6243059" y="1301559"/>
                  </a:lnTo>
                  <a:lnTo>
                    <a:pt x="6326300" y="126779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64607" y="2863725"/>
              <a:ext cx="6326300" cy="2102755"/>
            </a:xfrm>
            <a:custGeom>
              <a:avLst/>
              <a:pathLst>
                <a:path w="6326300" h="2102755">
                  <a:moveTo>
                    <a:pt x="0" y="58324"/>
                  </a:moveTo>
                  <a:lnTo>
                    <a:pt x="83240" y="107440"/>
                  </a:lnTo>
                  <a:lnTo>
                    <a:pt x="166481" y="101300"/>
                  </a:lnTo>
                  <a:lnTo>
                    <a:pt x="249722" y="135067"/>
                  </a:lnTo>
                  <a:lnTo>
                    <a:pt x="332963" y="147346"/>
                  </a:lnTo>
                  <a:lnTo>
                    <a:pt x="416203" y="128928"/>
                  </a:lnTo>
                  <a:lnTo>
                    <a:pt x="499444" y="122788"/>
                  </a:lnTo>
                  <a:lnTo>
                    <a:pt x="582685" y="116649"/>
                  </a:lnTo>
                  <a:lnTo>
                    <a:pt x="665926" y="85952"/>
                  </a:lnTo>
                  <a:lnTo>
                    <a:pt x="749167" y="82882"/>
                  </a:lnTo>
                  <a:lnTo>
                    <a:pt x="832407" y="21488"/>
                  </a:lnTo>
                  <a:lnTo>
                    <a:pt x="915648" y="3069"/>
                  </a:lnTo>
                  <a:lnTo>
                    <a:pt x="998889" y="0"/>
                  </a:lnTo>
                  <a:lnTo>
                    <a:pt x="1082130" y="9209"/>
                  </a:lnTo>
                  <a:lnTo>
                    <a:pt x="1165371" y="64464"/>
                  </a:lnTo>
                  <a:lnTo>
                    <a:pt x="1248611" y="76742"/>
                  </a:lnTo>
                  <a:lnTo>
                    <a:pt x="1331852" y="61394"/>
                  </a:lnTo>
                  <a:lnTo>
                    <a:pt x="1415093" y="159625"/>
                  </a:lnTo>
                  <a:lnTo>
                    <a:pt x="1498334" y="205671"/>
                  </a:lnTo>
                  <a:lnTo>
                    <a:pt x="1581575" y="257856"/>
                  </a:lnTo>
                  <a:lnTo>
                    <a:pt x="1664815" y="325389"/>
                  </a:lnTo>
                  <a:lnTo>
                    <a:pt x="1748056" y="386784"/>
                  </a:lnTo>
                  <a:lnTo>
                    <a:pt x="1997779" y="534130"/>
                  </a:lnTo>
                  <a:lnTo>
                    <a:pt x="2081019" y="730592"/>
                  </a:lnTo>
                  <a:lnTo>
                    <a:pt x="2164260" y="899426"/>
                  </a:lnTo>
                  <a:lnTo>
                    <a:pt x="2247501" y="1071331"/>
                  </a:lnTo>
                  <a:lnTo>
                    <a:pt x="2330742" y="1255514"/>
                  </a:lnTo>
                  <a:lnTo>
                    <a:pt x="2413983" y="1442766"/>
                  </a:lnTo>
                  <a:lnTo>
                    <a:pt x="2497223" y="1568625"/>
                  </a:lnTo>
                  <a:lnTo>
                    <a:pt x="2580464" y="1630019"/>
                  </a:lnTo>
                  <a:lnTo>
                    <a:pt x="2663705" y="1651507"/>
                  </a:lnTo>
                  <a:lnTo>
                    <a:pt x="2746946" y="1660716"/>
                  </a:lnTo>
                  <a:lnTo>
                    <a:pt x="2830187" y="1694483"/>
                  </a:lnTo>
                  <a:lnTo>
                    <a:pt x="2913427" y="1709832"/>
                  </a:lnTo>
                  <a:lnTo>
                    <a:pt x="2996668" y="1722110"/>
                  </a:lnTo>
                  <a:lnTo>
                    <a:pt x="3079909" y="1734389"/>
                  </a:lnTo>
                  <a:lnTo>
                    <a:pt x="3163150" y="1771226"/>
                  </a:lnTo>
                  <a:lnTo>
                    <a:pt x="3412872" y="1823411"/>
                  </a:lnTo>
                  <a:lnTo>
                    <a:pt x="3496113" y="1863317"/>
                  </a:lnTo>
                  <a:lnTo>
                    <a:pt x="3579354" y="1900154"/>
                  </a:lnTo>
                  <a:lnTo>
                    <a:pt x="3912317" y="1946200"/>
                  </a:lnTo>
                  <a:lnTo>
                    <a:pt x="3995558" y="1976897"/>
                  </a:lnTo>
                  <a:lnTo>
                    <a:pt x="4078799" y="2022943"/>
                  </a:lnTo>
                  <a:lnTo>
                    <a:pt x="4162039" y="2068988"/>
                  </a:lnTo>
                  <a:lnTo>
                    <a:pt x="4245280" y="2078198"/>
                  </a:lnTo>
                  <a:lnTo>
                    <a:pt x="4328521" y="2090476"/>
                  </a:lnTo>
                  <a:lnTo>
                    <a:pt x="4411762" y="2087407"/>
                  </a:lnTo>
                  <a:lnTo>
                    <a:pt x="4495003" y="2102755"/>
                  </a:lnTo>
                  <a:lnTo>
                    <a:pt x="4578243" y="2050570"/>
                  </a:lnTo>
                  <a:lnTo>
                    <a:pt x="4661484" y="2022943"/>
                  </a:lnTo>
                  <a:lnTo>
                    <a:pt x="4744725" y="2007594"/>
                  </a:lnTo>
                  <a:lnTo>
                    <a:pt x="4827966" y="1976897"/>
                  </a:lnTo>
                  <a:lnTo>
                    <a:pt x="4911207" y="1949269"/>
                  </a:lnTo>
                  <a:lnTo>
                    <a:pt x="4994447" y="1903224"/>
                  </a:lnTo>
                  <a:lnTo>
                    <a:pt x="5077688" y="1829550"/>
                  </a:lnTo>
                  <a:lnTo>
                    <a:pt x="5160929" y="1808062"/>
                  </a:lnTo>
                  <a:lnTo>
                    <a:pt x="5244170" y="1789644"/>
                  </a:lnTo>
                  <a:lnTo>
                    <a:pt x="5327411" y="1789644"/>
                  </a:lnTo>
                  <a:lnTo>
                    <a:pt x="5410651" y="1765086"/>
                  </a:lnTo>
                  <a:lnTo>
                    <a:pt x="5493892" y="1743598"/>
                  </a:lnTo>
                  <a:lnTo>
                    <a:pt x="5577133" y="1746668"/>
                  </a:lnTo>
                  <a:lnTo>
                    <a:pt x="5660374" y="1814202"/>
                  </a:lnTo>
                  <a:lnTo>
                    <a:pt x="5743615" y="1786574"/>
                  </a:lnTo>
                  <a:lnTo>
                    <a:pt x="5826855" y="1752808"/>
                  </a:lnTo>
                  <a:lnTo>
                    <a:pt x="5910096" y="1722110"/>
                  </a:lnTo>
                  <a:lnTo>
                    <a:pt x="5993337" y="1700622"/>
                  </a:lnTo>
                  <a:lnTo>
                    <a:pt x="6076578" y="1679134"/>
                  </a:lnTo>
                  <a:lnTo>
                    <a:pt x="6159819" y="1645368"/>
                  </a:lnTo>
                  <a:lnTo>
                    <a:pt x="6243059" y="1540997"/>
                  </a:lnTo>
                  <a:lnTo>
                    <a:pt x="6326300" y="150416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64607" y="2759355"/>
              <a:ext cx="6326300" cy="1918572"/>
            </a:xfrm>
            <a:custGeom>
              <a:avLst/>
              <a:pathLst>
                <a:path w="6326300" h="1918572">
                  <a:moveTo>
                    <a:pt x="0" y="119718"/>
                  </a:moveTo>
                  <a:lnTo>
                    <a:pt x="83240" y="193392"/>
                  </a:lnTo>
                  <a:lnTo>
                    <a:pt x="166481" y="199531"/>
                  </a:lnTo>
                  <a:lnTo>
                    <a:pt x="249722" y="205671"/>
                  </a:lnTo>
                  <a:lnTo>
                    <a:pt x="332963" y="205671"/>
                  </a:lnTo>
                  <a:lnTo>
                    <a:pt x="416203" y="199531"/>
                  </a:lnTo>
                  <a:lnTo>
                    <a:pt x="499444" y="190322"/>
                  </a:lnTo>
                  <a:lnTo>
                    <a:pt x="582685" y="174973"/>
                  </a:lnTo>
                  <a:lnTo>
                    <a:pt x="665926" y="168834"/>
                  </a:lnTo>
                  <a:lnTo>
                    <a:pt x="749167" y="144276"/>
                  </a:lnTo>
                  <a:lnTo>
                    <a:pt x="832407" y="6139"/>
                  </a:lnTo>
                  <a:lnTo>
                    <a:pt x="915648" y="3069"/>
                  </a:lnTo>
                  <a:lnTo>
                    <a:pt x="998889" y="0"/>
                  </a:lnTo>
                  <a:lnTo>
                    <a:pt x="1082130" y="6139"/>
                  </a:lnTo>
                  <a:lnTo>
                    <a:pt x="1165371" y="49115"/>
                  </a:lnTo>
                  <a:lnTo>
                    <a:pt x="1248611" y="30697"/>
                  </a:lnTo>
                  <a:lnTo>
                    <a:pt x="1331852" y="30697"/>
                  </a:lnTo>
                  <a:lnTo>
                    <a:pt x="1415093" y="159625"/>
                  </a:lnTo>
                  <a:lnTo>
                    <a:pt x="1498334" y="150416"/>
                  </a:lnTo>
                  <a:lnTo>
                    <a:pt x="1581575" y="150416"/>
                  </a:lnTo>
                  <a:lnTo>
                    <a:pt x="1664815" y="199531"/>
                  </a:lnTo>
                  <a:lnTo>
                    <a:pt x="1748056" y="248647"/>
                  </a:lnTo>
                  <a:lnTo>
                    <a:pt x="1831297" y="337668"/>
                  </a:lnTo>
                  <a:lnTo>
                    <a:pt x="1997779" y="466596"/>
                  </a:lnTo>
                  <a:lnTo>
                    <a:pt x="2081019" y="623152"/>
                  </a:lnTo>
                  <a:lnTo>
                    <a:pt x="2164260" y="798126"/>
                  </a:lnTo>
                  <a:lnTo>
                    <a:pt x="2247501" y="994588"/>
                  </a:lnTo>
                  <a:lnTo>
                    <a:pt x="2330742" y="1163422"/>
                  </a:lnTo>
                  <a:lnTo>
                    <a:pt x="2413983" y="1326117"/>
                  </a:lnTo>
                  <a:lnTo>
                    <a:pt x="2497223" y="1427418"/>
                  </a:lnTo>
                  <a:lnTo>
                    <a:pt x="2580464" y="1504161"/>
                  </a:lnTo>
                  <a:lnTo>
                    <a:pt x="2663705" y="1534858"/>
                  </a:lnTo>
                  <a:lnTo>
                    <a:pt x="2746946" y="1556346"/>
                  </a:lnTo>
                  <a:lnTo>
                    <a:pt x="2830187" y="1596252"/>
                  </a:lnTo>
                  <a:lnTo>
                    <a:pt x="2913427" y="1611601"/>
                  </a:lnTo>
                  <a:lnTo>
                    <a:pt x="2996668" y="1633089"/>
                  </a:lnTo>
                  <a:lnTo>
                    <a:pt x="3163150" y="1660716"/>
                  </a:lnTo>
                  <a:lnTo>
                    <a:pt x="3995558" y="1765086"/>
                  </a:lnTo>
                  <a:lnTo>
                    <a:pt x="4245280" y="1814202"/>
                  </a:lnTo>
                  <a:lnTo>
                    <a:pt x="4328521" y="1851039"/>
                  </a:lnTo>
                  <a:lnTo>
                    <a:pt x="4411762" y="1866387"/>
                  </a:lnTo>
                  <a:lnTo>
                    <a:pt x="4495003" y="1918572"/>
                  </a:lnTo>
                  <a:lnTo>
                    <a:pt x="4578243" y="1878666"/>
                  </a:lnTo>
                  <a:lnTo>
                    <a:pt x="4661484" y="1887875"/>
                  </a:lnTo>
                  <a:lnTo>
                    <a:pt x="4744725" y="1847969"/>
                  </a:lnTo>
                  <a:lnTo>
                    <a:pt x="4827966" y="1817272"/>
                  </a:lnTo>
                  <a:lnTo>
                    <a:pt x="4911207" y="1792714"/>
                  </a:lnTo>
                  <a:lnTo>
                    <a:pt x="4994447" y="1749738"/>
                  </a:lnTo>
                  <a:lnTo>
                    <a:pt x="5077688" y="1654577"/>
                  </a:lnTo>
                  <a:lnTo>
                    <a:pt x="5160929" y="1630019"/>
                  </a:lnTo>
                  <a:lnTo>
                    <a:pt x="5244170" y="1608531"/>
                  </a:lnTo>
                  <a:lnTo>
                    <a:pt x="5327411" y="1596252"/>
                  </a:lnTo>
                  <a:lnTo>
                    <a:pt x="5410651" y="1565555"/>
                  </a:lnTo>
                  <a:lnTo>
                    <a:pt x="5493892" y="1537927"/>
                  </a:lnTo>
                  <a:lnTo>
                    <a:pt x="5577133" y="1531788"/>
                  </a:lnTo>
                  <a:lnTo>
                    <a:pt x="5660374" y="1620810"/>
                  </a:lnTo>
                  <a:lnTo>
                    <a:pt x="5743615" y="1590113"/>
                  </a:lnTo>
                  <a:lnTo>
                    <a:pt x="5826855" y="1550206"/>
                  </a:lnTo>
                  <a:lnTo>
                    <a:pt x="5910096" y="1507230"/>
                  </a:lnTo>
                  <a:lnTo>
                    <a:pt x="5993337" y="1479603"/>
                  </a:lnTo>
                  <a:lnTo>
                    <a:pt x="6076578" y="1451975"/>
                  </a:lnTo>
                  <a:lnTo>
                    <a:pt x="6159819" y="1424348"/>
                  </a:lnTo>
                  <a:lnTo>
                    <a:pt x="6243059" y="1292350"/>
                  </a:lnTo>
                  <a:lnTo>
                    <a:pt x="6326300" y="12585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64607" y="2811540"/>
              <a:ext cx="6326300" cy="2019873"/>
            </a:xfrm>
            <a:custGeom>
              <a:avLst/>
              <a:pathLst>
                <a:path w="6326300" h="2019873">
                  <a:moveTo>
                    <a:pt x="0" y="122788"/>
                  </a:moveTo>
                  <a:lnTo>
                    <a:pt x="83240" y="165764"/>
                  </a:lnTo>
                  <a:lnTo>
                    <a:pt x="166481" y="171904"/>
                  </a:lnTo>
                  <a:lnTo>
                    <a:pt x="249722" y="211810"/>
                  </a:lnTo>
                  <a:lnTo>
                    <a:pt x="332963" y="221019"/>
                  </a:lnTo>
                  <a:lnTo>
                    <a:pt x="416203" y="193392"/>
                  </a:lnTo>
                  <a:lnTo>
                    <a:pt x="499444" y="190322"/>
                  </a:lnTo>
                  <a:lnTo>
                    <a:pt x="582685" y="181113"/>
                  </a:lnTo>
                  <a:lnTo>
                    <a:pt x="665926" y="165764"/>
                  </a:lnTo>
                  <a:lnTo>
                    <a:pt x="749167" y="135067"/>
                  </a:lnTo>
                  <a:lnTo>
                    <a:pt x="832407" y="12278"/>
                  </a:lnTo>
                  <a:lnTo>
                    <a:pt x="915648" y="6139"/>
                  </a:lnTo>
                  <a:lnTo>
                    <a:pt x="998889" y="0"/>
                  </a:lnTo>
                  <a:lnTo>
                    <a:pt x="1082130" y="0"/>
                  </a:lnTo>
                  <a:lnTo>
                    <a:pt x="1165371" y="36836"/>
                  </a:lnTo>
                  <a:lnTo>
                    <a:pt x="1248611" y="33766"/>
                  </a:lnTo>
                  <a:lnTo>
                    <a:pt x="1331852" y="18418"/>
                  </a:lnTo>
                  <a:lnTo>
                    <a:pt x="1415093" y="101300"/>
                  </a:lnTo>
                  <a:lnTo>
                    <a:pt x="1498334" y="104370"/>
                  </a:lnTo>
                  <a:lnTo>
                    <a:pt x="1581575" y="122788"/>
                  </a:lnTo>
                  <a:lnTo>
                    <a:pt x="1664815" y="202601"/>
                  </a:lnTo>
                  <a:lnTo>
                    <a:pt x="1748056" y="285483"/>
                  </a:lnTo>
                  <a:lnTo>
                    <a:pt x="2081019" y="466596"/>
                  </a:lnTo>
                  <a:lnTo>
                    <a:pt x="2247501" y="681477"/>
                  </a:lnTo>
                  <a:lnTo>
                    <a:pt x="2330742" y="890217"/>
                  </a:lnTo>
                  <a:lnTo>
                    <a:pt x="2497223" y="1068261"/>
                  </a:lnTo>
                  <a:lnTo>
                    <a:pt x="2580464" y="1237095"/>
                  </a:lnTo>
                  <a:lnTo>
                    <a:pt x="2663705" y="1350675"/>
                  </a:lnTo>
                  <a:lnTo>
                    <a:pt x="2830187" y="1473463"/>
                  </a:lnTo>
                  <a:lnTo>
                    <a:pt x="2913427" y="1537927"/>
                  </a:lnTo>
                  <a:lnTo>
                    <a:pt x="3995558" y="1660716"/>
                  </a:lnTo>
                  <a:lnTo>
                    <a:pt x="4245280" y="1709832"/>
                  </a:lnTo>
                  <a:lnTo>
                    <a:pt x="4328521" y="1780435"/>
                  </a:lnTo>
                  <a:lnTo>
                    <a:pt x="4411762" y="1869457"/>
                  </a:lnTo>
                  <a:lnTo>
                    <a:pt x="4495003" y="1986106"/>
                  </a:lnTo>
                  <a:lnTo>
                    <a:pt x="4578243" y="2004524"/>
                  </a:lnTo>
                  <a:lnTo>
                    <a:pt x="4661484" y="2019873"/>
                  </a:lnTo>
                  <a:lnTo>
                    <a:pt x="4827966" y="1930851"/>
                  </a:lnTo>
                  <a:lnTo>
                    <a:pt x="4911207" y="1900154"/>
                  </a:lnTo>
                  <a:lnTo>
                    <a:pt x="4994447" y="1866387"/>
                  </a:lnTo>
                  <a:lnTo>
                    <a:pt x="5077688" y="1814202"/>
                  </a:lnTo>
                  <a:lnTo>
                    <a:pt x="5160929" y="1728250"/>
                  </a:lnTo>
                  <a:lnTo>
                    <a:pt x="5244170" y="1706762"/>
                  </a:lnTo>
                  <a:lnTo>
                    <a:pt x="5410651" y="1651507"/>
                  </a:lnTo>
                  <a:lnTo>
                    <a:pt x="5493892" y="1630019"/>
                  </a:lnTo>
                  <a:lnTo>
                    <a:pt x="5577133" y="1623879"/>
                  </a:lnTo>
                  <a:lnTo>
                    <a:pt x="5660374" y="1697553"/>
                  </a:lnTo>
                  <a:lnTo>
                    <a:pt x="5743615" y="1654577"/>
                  </a:lnTo>
                  <a:lnTo>
                    <a:pt x="5826855" y="1614670"/>
                  </a:lnTo>
                  <a:lnTo>
                    <a:pt x="5993337" y="1550206"/>
                  </a:lnTo>
                  <a:lnTo>
                    <a:pt x="6076578" y="1525649"/>
                  </a:lnTo>
                  <a:lnTo>
                    <a:pt x="6159819" y="1504161"/>
                  </a:lnTo>
                  <a:lnTo>
                    <a:pt x="6243059" y="1451975"/>
                  </a:lnTo>
                  <a:lnTo>
                    <a:pt x="6326300" y="130155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64607" y="2854516"/>
              <a:ext cx="6326300" cy="2081267"/>
            </a:xfrm>
            <a:custGeom>
              <a:avLst/>
              <a:pathLst>
                <a:path w="6326300" h="2081267">
                  <a:moveTo>
                    <a:pt x="0" y="98230"/>
                  </a:moveTo>
                  <a:lnTo>
                    <a:pt x="83240" y="138137"/>
                  </a:lnTo>
                  <a:lnTo>
                    <a:pt x="166481" y="153485"/>
                  </a:lnTo>
                  <a:lnTo>
                    <a:pt x="249722" y="141206"/>
                  </a:lnTo>
                  <a:lnTo>
                    <a:pt x="332963" y="141206"/>
                  </a:lnTo>
                  <a:lnTo>
                    <a:pt x="416203" y="104370"/>
                  </a:lnTo>
                  <a:lnTo>
                    <a:pt x="499444" y="98230"/>
                  </a:lnTo>
                  <a:lnTo>
                    <a:pt x="582685" y="101300"/>
                  </a:lnTo>
                  <a:lnTo>
                    <a:pt x="665926" y="95161"/>
                  </a:lnTo>
                  <a:lnTo>
                    <a:pt x="749167" y="73673"/>
                  </a:lnTo>
                  <a:lnTo>
                    <a:pt x="832407" y="0"/>
                  </a:lnTo>
                  <a:lnTo>
                    <a:pt x="915648" y="15348"/>
                  </a:lnTo>
                  <a:lnTo>
                    <a:pt x="998889" y="21488"/>
                  </a:lnTo>
                  <a:lnTo>
                    <a:pt x="1082130" y="49115"/>
                  </a:lnTo>
                  <a:lnTo>
                    <a:pt x="1165371" y="89021"/>
                  </a:lnTo>
                  <a:lnTo>
                    <a:pt x="1248611" y="92091"/>
                  </a:lnTo>
                  <a:lnTo>
                    <a:pt x="1331852" y="101300"/>
                  </a:lnTo>
                  <a:lnTo>
                    <a:pt x="1415093" y="181113"/>
                  </a:lnTo>
                  <a:lnTo>
                    <a:pt x="1581575" y="202601"/>
                  </a:lnTo>
                  <a:lnTo>
                    <a:pt x="1664815" y="291623"/>
                  </a:lnTo>
                  <a:lnTo>
                    <a:pt x="1748056" y="386784"/>
                  </a:lnTo>
                  <a:lnTo>
                    <a:pt x="1831297" y="500363"/>
                  </a:lnTo>
                  <a:lnTo>
                    <a:pt x="2081019" y="684546"/>
                  </a:lnTo>
                  <a:lnTo>
                    <a:pt x="2164260" y="908636"/>
                  </a:lnTo>
                  <a:lnTo>
                    <a:pt x="2247501" y="1135795"/>
                  </a:lnTo>
                  <a:lnTo>
                    <a:pt x="2330742" y="1350675"/>
                  </a:lnTo>
                  <a:lnTo>
                    <a:pt x="2413983" y="1528718"/>
                  </a:lnTo>
                  <a:lnTo>
                    <a:pt x="2580464" y="1633089"/>
                  </a:lnTo>
                  <a:lnTo>
                    <a:pt x="2663705" y="1715971"/>
                  </a:lnTo>
                  <a:lnTo>
                    <a:pt x="2746946" y="1746668"/>
                  </a:lnTo>
                  <a:lnTo>
                    <a:pt x="2830187" y="1789644"/>
                  </a:lnTo>
                  <a:lnTo>
                    <a:pt x="2913427" y="1826481"/>
                  </a:lnTo>
                  <a:lnTo>
                    <a:pt x="2996668" y="1866387"/>
                  </a:lnTo>
                  <a:lnTo>
                    <a:pt x="3079909" y="1835690"/>
                  </a:lnTo>
                  <a:lnTo>
                    <a:pt x="3163150" y="1869457"/>
                  </a:lnTo>
                  <a:lnTo>
                    <a:pt x="3496113" y="1912433"/>
                  </a:lnTo>
                  <a:lnTo>
                    <a:pt x="3579354" y="1973827"/>
                  </a:lnTo>
                  <a:lnTo>
                    <a:pt x="3912317" y="1998385"/>
                  </a:lnTo>
                  <a:lnTo>
                    <a:pt x="3995558" y="2038291"/>
                  </a:lnTo>
                  <a:lnTo>
                    <a:pt x="4078799" y="2029082"/>
                  </a:lnTo>
                  <a:lnTo>
                    <a:pt x="4162039" y="2081267"/>
                  </a:lnTo>
                  <a:lnTo>
                    <a:pt x="4245280" y="2081267"/>
                  </a:lnTo>
                  <a:lnTo>
                    <a:pt x="4328521" y="2075128"/>
                  </a:lnTo>
                  <a:lnTo>
                    <a:pt x="4411762" y="2053640"/>
                  </a:lnTo>
                  <a:lnTo>
                    <a:pt x="4495003" y="2068988"/>
                  </a:lnTo>
                  <a:lnTo>
                    <a:pt x="4578243" y="2019873"/>
                  </a:lnTo>
                  <a:lnTo>
                    <a:pt x="4661484" y="1995315"/>
                  </a:lnTo>
                  <a:lnTo>
                    <a:pt x="4744725" y="1986106"/>
                  </a:lnTo>
                  <a:lnTo>
                    <a:pt x="4827966" y="1958479"/>
                  </a:lnTo>
                  <a:lnTo>
                    <a:pt x="4911207" y="1936991"/>
                  </a:lnTo>
                  <a:lnTo>
                    <a:pt x="4994447" y="1903224"/>
                  </a:lnTo>
                  <a:lnTo>
                    <a:pt x="5077688" y="1835690"/>
                  </a:lnTo>
                  <a:lnTo>
                    <a:pt x="5160929" y="1814202"/>
                  </a:lnTo>
                  <a:lnTo>
                    <a:pt x="5244170" y="1795784"/>
                  </a:lnTo>
                  <a:lnTo>
                    <a:pt x="5327411" y="1786574"/>
                  </a:lnTo>
                  <a:lnTo>
                    <a:pt x="5410651" y="1752808"/>
                  </a:lnTo>
                  <a:lnTo>
                    <a:pt x="5493892" y="1728250"/>
                  </a:lnTo>
                  <a:lnTo>
                    <a:pt x="5577133" y="1719041"/>
                  </a:lnTo>
                  <a:lnTo>
                    <a:pt x="5660374" y="1780435"/>
                  </a:lnTo>
                  <a:lnTo>
                    <a:pt x="5743615" y="1752808"/>
                  </a:lnTo>
                  <a:lnTo>
                    <a:pt x="5826855" y="1715971"/>
                  </a:lnTo>
                  <a:lnTo>
                    <a:pt x="5910096" y="1685274"/>
                  </a:lnTo>
                  <a:lnTo>
                    <a:pt x="5993337" y="1669925"/>
                  </a:lnTo>
                  <a:lnTo>
                    <a:pt x="6076578" y="1645368"/>
                  </a:lnTo>
                  <a:lnTo>
                    <a:pt x="6159819" y="1617740"/>
                  </a:lnTo>
                  <a:lnTo>
                    <a:pt x="6243059" y="1507230"/>
                  </a:lnTo>
                  <a:lnTo>
                    <a:pt x="6326300" y="147653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64607" y="2869865"/>
              <a:ext cx="6326300" cy="1918572"/>
            </a:xfrm>
            <a:custGeom>
              <a:avLst/>
              <a:pathLst>
                <a:path w="6326300" h="1918572">
                  <a:moveTo>
                    <a:pt x="0" y="70603"/>
                  </a:moveTo>
                  <a:lnTo>
                    <a:pt x="83240" y="122788"/>
                  </a:lnTo>
                  <a:lnTo>
                    <a:pt x="166481" y="131997"/>
                  </a:lnTo>
                  <a:lnTo>
                    <a:pt x="249722" y="144276"/>
                  </a:lnTo>
                  <a:lnTo>
                    <a:pt x="332963" y="147346"/>
                  </a:lnTo>
                  <a:lnTo>
                    <a:pt x="416203" y="135067"/>
                  </a:lnTo>
                  <a:lnTo>
                    <a:pt x="499444" y="138137"/>
                  </a:lnTo>
                  <a:lnTo>
                    <a:pt x="582685" y="128928"/>
                  </a:lnTo>
                  <a:lnTo>
                    <a:pt x="665926" y="131997"/>
                  </a:lnTo>
                  <a:lnTo>
                    <a:pt x="749167" y="110509"/>
                  </a:lnTo>
                  <a:lnTo>
                    <a:pt x="832407" y="0"/>
                  </a:lnTo>
                  <a:lnTo>
                    <a:pt x="915648" y="0"/>
                  </a:lnTo>
                  <a:lnTo>
                    <a:pt x="998889" y="0"/>
                  </a:lnTo>
                  <a:lnTo>
                    <a:pt x="1082130" y="6139"/>
                  </a:lnTo>
                  <a:lnTo>
                    <a:pt x="1165371" y="39906"/>
                  </a:lnTo>
                  <a:lnTo>
                    <a:pt x="1248611" y="18418"/>
                  </a:lnTo>
                  <a:lnTo>
                    <a:pt x="1331852" y="12278"/>
                  </a:lnTo>
                  <a:lnTo>
                    <a:pt x="1415093" y="116649"/>
                  </a:lnTo>
                  <a:lnTo>
                    <a:pt x="1498334" y="104370"/>
                  </a:lnTo>
                  <a:lnTo>
                    <a:pt x="1581575" y="119718"/>
                  </a:lnTo>
                  <a:lnTo>
                    <a:pt x="1664815" y="174973"/>
                  </a:lnTo>
                  <a:lnTo>
                    <a:pt x="1748056" y="242507"/>
                  </a:lnTo>
                  <a:lnTo>
                    <a:pt x="1831297" y="346877"/>
                  </a:lnTo>
                  <a:lnTo>
                    <a:pt x="1914538" y="472736"/>
                  </a:lnTo>
                  <a:lnTo>
                    <a:pt x="1997779" y="595524"/>
                  </a:lnTo>
                  <a:lnTo>
                    <a:pt x="2081019" y="767429"/>
                  </a:lnTo>
                  <a:lnTo>
                    <a:pt x="2164260" y="936263"/>
                  </a:lnTo>
                  <a:lnTo>
                    <a:pt x="2247501" y="1068261"/>
                  </a:lnTo>
                  <a:lnTo>
                    <a:pt x="2330742" y="1197189"/>
                  </a:lnTo>
                  <a:lnTo>
                    <a:pt x="2413983" y="1326117"/>
                  </a:lnTo>
                  <a:lnTo>
                    <a:pt x="2497223" y="1408999"/>
                  </a:lnTo>
                  <a:lnTo>
                    <a:pt x="2580464" y="1476533"/>
                  </a:lnTo>
                  <a:lnTo>
                    <a:pt x="2663705" y="1501091"/>
                  </a:lnTo>
                  <a:lnTo>
                    <a:pt x="2746946" y="1519509"/>
                  </a:lnTo>
                  <a:lnTo>
                    <a:pt x="2830187" y="1559415"/>
                  </a:lnTo>
                  <a:lnTo>
                    <a:pt x="2913427" y="1580903"/>
                  </a:lnTo>
                  <a:lnTo>
                    <a:pt x="2996668" y="1608531"/>
                  </a:lnTo>
                  <a:lnTo>
                    <a:pt x="3079909" y="1626949"/>
                  </a:lnTo>
                  <a:lnTo>
                    <a:pt x="3163150" y="1666856"/>
                  </a:lnTo>
                  <a:lnTo>
                    <a:pt x="3995558" y="1771226"/>
                  </a:lnTo>
                  <a:lnTo>
                    <a:pt x="4245280" y="1817272"/>
                  </a:lnTo>
                  <a:lnTo>
                    <a:pt x="4328521" y="1829550"/>
                  </a:lnTo>
                  <a:lnTo>
                    <a:pt x="4411762" y="1854108"/>
                  </a:lnTo>
                  <a:lnTo>
                    <a:pt x="4495003" y="1872527"/>
                  </a:lnTo>
                  <a:lnTo>
                    <a:pt x="4578243" y="1903224"/>
                  </a:lnTo>
                  <a:lnTo>
                    <a:pt x="4661484" y="1918572"/>
                  </a:lnTo>
                  <a:lnTo>
                    <a:pt x="4744725" y="1894015"/>
                  </a:lnTo>
                  <a:lnTo>
                    <a:pt x="4827966" y="1869457"/>
                  </a:lnTo>
                  <a:lnTo>
                    <a:pt x="4911207" y="1847969"/>
                  </a:lnTo>
                  <a:lnTo>
                    <a:pt x="4994447" y="1804993"/>
                  </a:lnTo>
                  <a:lnTo>
                    <a:pt x="5077688" y="1725180"/>
                  </a:lnTo>
                  <a:lnTo>
                    <a:pt x="5160929" y="1703692"/>
                  </a:lnTo>
                  <a:lnTo>
                    <a:pt x="5244170" y="1685274"/>
                  </a:lnTo>
                  <a:lnTo>
                    <a:pt x="5327411" y="1672995"/>
                  </a:lnTo>
                  <a:lnTo>
                    <a:pt x="5410651" y="1636158"/>
                  </a:lnTo>
                  <a:lnTo>
                    <a:pt x="5493892" y="1608531"/>
                  </a:lnTo>
                  <a:lnTo>
                    <a:pt x="5577133" y="1602391"/>
                  </a:lnTo>
                  <a:lnTo>
                    <a:pt x="5660374" y="1676065"/>
                  </a:lnTo>
                  <a:lnTo>
                    <a:pt x="5743615" y="1636158"/>
                  </a:lnTo>
                  <a:lnTo>
                    <a:pt x="5826855" y="1587043"/>
                  </a:lnTo>
                  <a:lnTo>
                    <a:pt x="5910096" y="1540997"/>
                  </a:lnTo>
                  <a:lnTo>
                    <a:pt x="5993337" y="1510300"/>
                  </a:lnTo>
                  <a:lnTo>
                    <a:pt x="6076578" y="1473463"/>
                  </a:lnTo>
                  <a:lnTo>
                    <a:pt x="6159819" y="1430487"/>
                  </a:lnTo>
                  <a:lnTo>
                    <a:pt x="6243059" y="1301559"/>
                  </a:lnTo>
                  <a:lnTo>
                    <a:pt x="6326300" y="1267792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664607" y="2863725"/>
              <a:ext cx="6326300" cy="2102755"/>
            </a:xfrm>
            <a:custGeom>
              <a:avLst/>
              <a:pathLst>
                <a:path w="6326300" h="2102755">
                  <a:moveTo>
                    <a:pt x="0" y="58324"/>
                  </a:moveTo>
                  <a:lnTo>
                    <a:pt x="83240" y="107440"/>
                  </a:lnTo>
                  <a:lnTo>
                    <a:pt x="166481" y="101300"/>
                  </a:lnTo>
                  <a:lnTo>
                    <a:pt x="249722" y="135067"/>
                  </a:lnTo>
                  <a:lnTo>
                    <a:pt x="332963" y="147346"/>
                  </a:lnTo>
                  <a:lnTo>
                    <a:pt x="416203" y="128928"/>
                  </a:lnTo>
                  <a:lnTo>
                    <a:pt x="499444" y="122788"/>
                  </a:lnTo>
                  <a:lnTo>
                    <a:pt x="582685" y="116649"/>
                  </a:lnTo>
                  <a:lnTo>
                    <a:pt x="665926" y="85952"/>
                  </a:lnTo>
                  <a:lnTo>
                    <a:pt x="749167" y="82882"/>
                  </a:lnTo>
                  <a:lnTo>
                    <a:pt x="832407" y="21488"/>
                  </a:lnTo>
                  <a:lnTo>
                    <a:pt x="915648" y="3069"/>
                  </a:lnTo>
                  <a:lnTo>
                    <a:pt x="998889" y="0"/>
                  </a:lnTo>
                  <a:lnTo>
                    <a:pt x="1082130" y="9209"/>
                  </a:lnTo>
                  <a:lnTo>
                    <a:pt x="1165371" y="64464"/>
                  </a:lnTo>
                  <a:lnTo>
                    <a:pt x="1248611" y="76742"/>
                  </a:lnTo>
                  <a:lnTo>
                    <a:pt x="1331852" y="61394"/>
                  </a:lnTo>
                  <a:lnTo>
                    <a:pt x="1415093" y="159625"/>
                  </a:lnTo>
                  <a:lnTo>
                    <a:pt x="1498334" y="205671"/>
                  </a:lnTo>
                  <a:lnTo>
                    <a:pt x="1581575" y="257856"/>
                  </a:lnTo>
                  <a:lnTo>
                    <a:pt x="1664815" y="325389"/>
                  </a:lnTo>
                  <a:lnTo>
                    <a:pt x="1748056" y="386784"/>
                  </a:lnTo>
                  <a:lnTo>
                    <a:pt x="1997779" y="534130"/>
                  </a:lnTo>
                  <a:lnTo>
                    <a:pt x="2081019" y="730592"/>
                  </a:lnTo>
                  <a:lnTo>
                    <a:pt x="2164260" y="899426"/>
                  </a:lnTo>
                  <a:lnTo>
                    <a:pt x="2247501" y="1071331"/>
                  </a:lnTo>
                  <a:lnTo>
                    <a:pt x="2330742" y="1255514"/>
                  </a:lnTo>
                  <a:lnTo>
                    <a:pt x="2413983" y="1442766"/>
                  </a:lnTo>
                  <a:lnTo>
                    <a:pt x="2497223" y="1568625"/>
                  </a:lnTo>
                  <a:lnTo>
                    <a:pt x="2580464" y="1630019"/>
                  </a:lnTo>
                  <a:lnTo>
                    <a:pt x="2663705" y="1651507"/>
                  </a:lnTo>
                  <a:lnTo>
                    <a:pt x="2746946" y="1660716"/>
                  </a:lnTo>
                  <a:lnTo>
                    <a:pt x="2830187" y="1694483"/>
                  </a:lnTo>
                  <a:lnTo>
                    <a:pt x="2913427" y="1709832"/>
                  </a:lnTo>
                  <a:lnTo>
                    <a:pt x="2996668" y="1722110"/>
                  </a:lnTo>
                  <a:lnTo>
                    <a:pt x="3079909" y="1734389"/>
                  </a:lnTo>
                  <a:lnTo>
                    <a:pt x="3163150" y="1771226"/>
                  </a:lnTo>
                  <a:lnTo>
                    <a:pt x="3412872" y="1823411"/>
                  </a:lnTo>
                  <a:lnTo>
                    <a:pt x="3496113" y="1863317"/>
                  </a:lnTo>
                  <a:lnTo>
                    <a:pt x="3579354" y="1900154"/>
                  </a:lnTo>
                  <a:lnTo>
                    <a:pt x="3912317" y="1946200"/>
                  </a:lnTo>
                  <a:lnTo>
                    <a:pt x="3995558" y="1976897"/>
                  </a:lnTo>
                  <a:lnTo>
                    <a:pt x="4078799" y="2022943"/>
                  </a:lnTo>
                  <a:lnTo>
                    <a:pt x="4162039" y="2068988"/>
                  </a:lnTo>
                  <a:lnTo>
                    <a:pt x="4245280" y="2078198"/>
                  </a:lnTo>
                  <a:lnTo>
                    <a:pt x="4328521" y="2090476"/>
                  </a:lnTo>
                  <a:lnTo>
                    <a:pt x="4411762" y="2087407"/>
                  </a:lnTo>
                  <a:lnTo>
                    <a:pt x="4495003" y="2102755"/>
                  </a:lnTo>
                  <a:lnTo>
                    <a:pt x="4578243" y="2050570"/>
                  </a:lnTo>
                  <a:lnTo>
                    <a:pt x="4661484" y="2022943"/>
                  </a:lnTo>
                  <a:lnTo>
                    <a:pt x="4744725" y="2007594"/>
                  </a:lnTo>
                  <a:lnTo>
                    <a:pt x="4827966" y="1976897"/>
                  </a:lnTo>
                  <a:lnTo>
                    <a:pt x="4911207" y="1949269"/>
                  </a:lnTo>
                  <a:lnTo>
                    <a:pt x="4994447" y="1903224"/>
                  </a:lnTo>
                  <a:lnTo>
                    <a:pt x="5077688" y="1829550"/>
                  </a:lnTo>
                  <a:lnTo>
                    <a:pt x="5160929" y="1808062"/>
                  </a:lnTo>
                  <a:lnTo>
                    <a:pt x="5244170" y="1789644"/>
                  </a:lnTo>
                  <a:lnTo>
                    <a:pt x="5327411" y="1789644"/>
                  </a:lnTo>
                  <a:lnTo>
                    <a:pt x="5410651" y="1765086"/>
                  </a:lnTo>
                  <a:lnTo>
                    <a:pt x="5493892" y="1743598"/>
                  </a:lnTo>
                  <a:lnTo>
                    <a:pt x="5577133" y="1746668"/>
                  </a:lnTo>
                  <a:lnTo>
                    <a:pt x="5660374" y="1814202"/>
                  </a:lnTo>
                  <a:lnTo>
                    <a:pt x="5743615" y="1786574"/>
                  </a:lnTo>
                  <a:lnTo>
                    <a:pt x="5826855" y="1752808"/>
                  </a:lnTo>
                  <a:lnTo>
                    <a:pt x="5910096" y="1722110"/>
                  </a:lnTo>
                  <a:lnTo>
                    <a:pt x="5993337" y="1700622"/>
                  </a:lnTo>
                  <a:lnTo>
                    <a:pt x="6076578" y="1679134"/>
                  </a:lnTo>
                  <a:lnTo>
                    <a:pt x="6159819" y="1645368"/>
                  </a:lnTo>
                  <a:lnTo>
                    <a:pt x="6243059" y="1540997"/>
                  </a:lnTo>
                  <a:lnTo>
                    <a:pt x="6326300" y="1504161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64607" y="2759355"/>
              <a:ext cx="6326300" cy="1918572"/>
            </a:xfrm>
            <a:custGeom>
              <a:avLst/>
              <a:pathLst>
                <a:path w="6326300" h="1918572">
                  <a:moveTo>
                    <a:pt x="0" y="119718"/>
                  </a:moveTo>
                  <a:lnTo>
                    <a:pt x="83240" y="193392"/>
                  </a:lnTo>
                  <a:lnTo>
                    <a:pt x="166481" y="199531"/>
                  </a:lnTo>
                  <a:lnTo>
                    <a:pt x="249722" y="205671"/>
                  </a:lnTo>
                  <a:lnTo>
                    <a:pt x="332963" y="205671"/>
                  </a:lnTo>
                  <a:lnTo>
                    <a:pt x="416203" y="199531"/>
                  </a:lnTo>
                  <a:lnTo>
                    <a:pt x="499444" y="190322"/>
                  </a:lnTo>
                  <a:lnTo>
                    <a:pt x="582685" y="174973"/>
                  </a:lnTo>
                  <a:lnTo>
                    <a:pt x="665926" y="168834"/>
                  </a:lnTo>
                  <a:lnTo>
                    <a:pt x="749167" y="144276"/>
                  </a:lnTo>
                  <a:lnTo>
                    <a:pt x="832407" y="6139"/>
                  </a:lnTo>
                  <a:lnTo>
                    <a:pt x="915648" y="3069"/>
                  </a:lnTo>
                  <a:lnTo>
                    <a:pt x="998889" y="0"/>
                  </a:lnTo>
                  <a:lnTo>
                    <a:pt x="1082130" y="6139"/>
                  </a:lnTo>
                  <a:lnTo>
                    <a:pt x="1165371" y="49115"/>
                  </a:lnTo>
                  <a:lnTo>
                    <a:pt x="1248611" y="30697"/>
                  </a:lnTo>
                  <a:lnTo>
                    <a:pt x="1331852" y="30697"/>
                  </a:lnTo>
                  <a:lnTo>
                    <a:pt x="1415093" y="159625"/>
                  </a:lnTo>
                  <a:lnTo>
                    <a:pt x="1498334" y="150416"/>
                  </a:lnTo>
                  <a:lnTo>
                    <a:pt x="1581575" y="150416"/>
                  </a:lnTo>
                  <a:lnTo>
                    <a:pt x="1664815" y="199531"/>
                  </a:lnTo>
                  <a:lnTo>
                    <a:pt x="1748056" y="248647"/>
                  </a:lnTo>
                  <a:lnTo>
                    <a:pt x="1831297" y="337668"/>
                  </a:lnTo>
                  <a:lnTo>
                    <a:pt x="1997779" y="466596"/>
                  </a:lnTo>
                  <a:lnTo>
                    <a:pt x="2081019" y="623152"/>
                  </a:lnTo>
                  <a:lnTo>
                    <a:pt x="2164260" y="798126"/>
                  </a:lnTo>
                  <a:lnTo>
                    <a:pt x="2247501" y="994588"/>
                  </a:lnTo>
                  <a:lnTo>
                    <a:pt x="2330742" y="1163422"/>
                  </a:lnTo>
                  <a:lnTo>
                    <a:pt x="2413983" y="1326117"/>
                  </a:lnTo>
                  <a:lnTo>
                    <a:pt x="2497223" y="1427418"/>
                  </a:lnTo>
                  <a:lnTo>
                    <a:pt x="2580464" y="1504161"/>
                  </a:lnTo>
                  <a:lnTo>
                    <a:pt x="2663705" y="1534858"/>
                  </a:lnTo>
                  <a:lnTo>
                    <a:pt x="2746946" y="1556346"/>
                  </a:lnTo>
                  <a:lnTo>
                    <a:pt x="2830187" y="1596252"/>
                  </a:lnTo>
                  <a:lnTo>
                    <a:pt x="2913427" y="1611601"/>
                  </a:lnTo>
                  <a:lnTo>
                    <a:pt x="2996668" y="1633089"/>
                  </a:lnTo>
                  <a:lnTo>
                    <a:pt x="3163150" y="1660716"/>
                  </a:lnTo>
                  <a:lnTo>
                    <a:pt x="3995558" y="1765086"/>
                  </a:lnTo>
                  <a:lnTo>
                    <a:pt x="4245280" y="1814202"/>
                  </a:lnTo>
                  <a:lnTo>
                    <a:pt x="4328521" y="1851039"/>
                  </a:lnTo>
                  <a:lnTo>
                    <a:pt x="4411762" y="1866387"/>
                  </a:lnTo>
                  <a:lnTo>
                    <a:pt x="4495003" y="1918572"/>
                  </a:lnTo>
                  <a:lnTo>
                    <a:pt x="4578243" y="1878666"/>
                  </a:lnTo>
                  <a:lnTo>
                    <a:pt x="4661484" y="1887875"/>
                  </a:lnTo>
                  <a:lnTo>
                    <a:pt x="4744725" y="1847969"/>
                  </a:lnTo>
                  <a:lnTo>
                    <a:pt x="4827966" y="1817272"/>
                  </a:lnTo>
                  <a:lnTo>
                    <a:pt x="4911207" y="1792714"/>
                  </a:lnTo>
                  <a:lnTo>
                    <a:pt x="4994447" y="1749738"/>
                  </a:lnTo>
                  <a:lnTo>
                    <a:pt x="5077688" y="1654577"/>
                  </a:lnTo>
                  <a:lnTo>
                    <a:pt x="5160929" y="1630019"/>
                  </a:lnTo>
                  <a:lnTo>
                    <a:pt x="5244170" y="1608531"/>
                  </a:lnTo>
                  <a:lnTo>
                    <a:pt x="5327411" y="1596252"/>
                  </a:lnTo>
                  <a:lnTo>
                    <a:pt x="5410651" y="1565555"/>
                  </a:lnTo>
                  <a:lnTo>
                    <a:pt x="5493892" y="1537927"/>
                  </a:lnTo>
                  <a:lnTo>
                    <a:pt x="5577133" y="1531788"/>
                  </a:lnTo>
                  <a:lnTo>
                    <a:pt x="5660374" y="1620810"/>
                  </a:lnTo>
                  <a:lnTo>
                    <a:pt x="5743615" y="1590113"/>
                  </a:lnTo>
                  <a:lnTo>
                    <a:pt x="5826855" y="1550206"/>
                  </a:lnTo>
                  <a:lnTo>
                    <a:pt x="5910096" y="1507230"/>
                  </a:lnTo>
                  <a:lnTo>
                    <a:pt x="5993337" y="1479603"/>
                  </a:lnTo>
                  <a:lnTo>
                    <a:pt x="6076578" y="1451975"/>
                  </a:lnTo>
                  <a:lnTo>
                    <a:pt x="6159819" y="1424348"/>
                  </a:lnTo>
                  <a:lnTo>
                    <a:pt x="6243059" y="1292350"/>
                  </a:lnTo>
                  <a:lnTo>
                    <a:pt x="6326300" y="1258583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64607" y="2811540"/>
              <a:ext cx="6326300" cy="2019873"/>
            </a:xfrm>
            <a:custGeom>
              <a:avLst/>
              <a:pathLst>
                <a:path w="6326300" h="2019873">
                  <a:moveTo>
                    <a:pt x="0" y="122788"/>
                  </a:moveTo>
                  <a:lnTo>
                    <a:pt x="83240" y="165764"/>
                  </a:lnTo>
                  <a:lnTo>
                    <a:pt x="166481" y="171904"/>
                  </a:lnTo>
                  <a:lnTo>
                    <a:pt x="249722" y="211810"/>
                  </a:lnTo>
                  <a:lnTo>
                    <a:pt x="332963" y="221019"/>
                  </a:lnTo>
                  <a:lnTo>
                    <a:pt x="416203" y="193392"/>
                  </a:lnTo>
                  <a:lnTo>
                    <a:pt x="499444" y="190322"/>
                  </a:lnTo>
                  <a:lnTo>
                    <a:pt x="582685" y="181113"/>
                  </a:lnTo>
                  <a:lnTo>
                    <a:pt x="665926" y="165764"/>
                  </a:lnTo>
                  <a:lnTo>
                    <a:pt x="749167" y="135067"/>
                  </a:lnTo>
                  <a:lnTo>
                    <a:pt x="832407" y="12278"/>
                  </a:lnTo>
                  <a:lnTo>
                    <a:pt x="915648" y="6139"/>
                  </a:lnTo>
                  <a:lnTo>
                    <a:pt x="998889" y="0"/>
                  </a:lnTo>
                  <a:lnTo>
                    <a:pt x="1082130" y="0"/>
                  </a:lnTo>
                  <a:lnTo>
                    <a:pt x="1165371" y="36836"/>
                  </a:lnTo>
                  <a:lnTo>
                    <a:pt x="1248611" y="33766"/>
                  </a:lnTo>
                  <a:lnTo>
                    <a:pt x="1331852" y="18418"/>
                  </a:lnTo>
                  <a:lnTo>
                    <a:pt x="1415093" y="101300"/>
                  </a:lnTo>
                  <a:lnTo>
                    <a:pt x="1498334" y="104370"/>
                  </a:lnTo>
                  <a:lnTo>
                    <a:pt x="1581575" y="122788"/>
                  </a:lnTo>
                  <a:lnTo>
                    <a:pt x="1664815" y="202601"/>
                  </a:lnTo>
                  <a:lnTo>
                    <a:pt x="1748056" y="285483"/>
                  </a:lnTo>
                  <a:lnTo>
                    <a:pt x="2081019" y="466596"/>
                  </a:lnTo>
                  <a:lnTo>
                    <a:pt x="2247501" y="681477"/>
                  </a:lnTo>
                  <a:lnTo>
                    <a:pt x="2330742" y="890217"/>
                  </a:lnTo>
                  <a:lnTo>
                    <a:pt x="2497223" y="1068261"/>
                  </a:lnTo>
                  <a:lnTo>
                    <a:pt x="2580464" y="1237095"/>
                  </a:lnTo>
                  <a:lnTo>
                    <a:pt x="2663705" y="1350675"/>
                  </a:lnTo>
                  <a:lnTo>
                    <a:pt x="2830187" y="1473463"/>
                  </a:lnTo>
                  <a:lnTo>
                    <a:pt x="2913427" y="1537927"/>
                  </a:lnTo>
                  <a:lnTo>
                    <a:pt x="3995558" y="1660716"/>
                  </a:lnTo>
                  <a:lnTo>
                    <a:pt x="4245280" y="1709832"/>
                  </a:lnTo>
                  <a:lnTo>
                    <a:pt x="4328521" y="1780435"/>
                  </a:lnTo>
                  <a:lnTo>
                    <a:pt x="4411762" y="1869457"/>
                  </a:lnTo>
                  <a:lnTo>
                    <a:pt x="4495003" y="1986106"/>
                  </a:lnTo>
                  <a:lnTo>
                    <a:pt x="4578243" y="2004524"/>
                  </a:lnTo>
                  <a:lnTo>
                    <a:pt x="4661484" y="2019873"/>
                  </a:lnTo>
                  <a:lnTo>
                    <a:pt x="4827966" y="1930851"/>
                  </a:lnTo>
                  <a:lnTo>
                    <a:pt x="4911207" y="1900154"/>
                  </a:lnTo>
                  <a:lnTo>
                    <a:pt x="4994447" y="1866387"/>
                  </a:lnTo>
                  <a:lnTo>
                    <a:pt x="5077688" y="1814202"/>
                  </a:lnTo>
                  <a:lnTo>
                    <a:pt x="5160929" y="1728250"/>
                  </a:lnTo>
                  <a:lnTo>
                    <a:pt x="5244170" y="1706762"/>
                  </a:lnTo>
                  <a:lnTo>
                    <a:pt x="5410651" y="1651507"/>
                  </a:lnTo>
                  <a:lnTo>
                    <a:pt x="5493892" y="1630019"/>
                  </a:lnTo>
                  <a:lnTo>
                    <a:pt x="5577133" y="1623879"/>
                  </a:lnTo>
                  <a:lnTo>
                    <a:pt x="5660374" y="1697553"/>
                  </a:lnTo>
                  <a:lnTo>
                    <a:pt x="5743615" y="1654577"/>
                  </a:lnTo>
                  <a:lnTo>
                    <a:pt x="5826855" y="1614670"/>
                  </a:lnTo>
                  <a:lnTo>
                    <a:pt x="5993337" y="1550206"/>
                  </a:lnTo>
                  <a:lnTo>
                    <a:pt x="6076578" y="1525649"/>
                  </a:lnTo>
                  <a:lnTo>
                    <a:pt x="6159819" y="1504161"/>
                  </a:lnTo>
                  <a:lnTo>
                    <a:pt x="6243059" y="1451975"/>
                  </a:lnTo>
                  <a:lnTo>
                    <a:pt x="6326300" y="1301559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64607" y="2854516"/>
              <a:ext cx="6326300" cy="2081267"/>
            </a:xfrm>
            <a:custGeom>
              <a:avLst/>
              <a:pathLst>
                <a:path w="6326300" h="2081267">
                  <a:moveTo>
                    <a:pt x="0" y="98230"/>
                  </a:moveTo>
                  <a:lnTo>
                    <a:pt x="83240" y="138137"/>
                  </a:lnTo>
                  <a:lnTo>
                    <a:pt x="166481" y="153485"/>
                  </a:lnTo>
                  <a:lnTo>
                    <a:pt x="249722" y="141206"/>
                  </a:lnTo>
                  <a:lnTo>
                    <a:pt x="332963" y="141206"/>
                  </a:lnTo>
                  <a:lnTo>
                    <a:pt x="416203" y="104370"/>
                  </a:lnTo>
                  <a:lnTo>
                    <a:pt x="499444" y="98230"/>
                  </a:lnTo>
                  <a:lnTo>
                    <a:pt x="582685" y="101300"/>
                  </a:lnTo>
                  <a:lnTo>
                    <a:pt x="665926" y="95161"/>
                  </a:lnTo>
                  <a:lnTo>
                    <a:pt x="749167" y="73673"/>
                  </a:lnTo>
                  <a:lnTo>
                    <a:pt x="832407" y="0"/>
                  </a:lnTo>
                  <a:lnTo>
                    <a:pt x="915648" y="15348"/>
                  </a:lnTo>
                  <a:lnTo>
                    <a:pt x="998889" y="21488"/>
                  </a:lnTo>
                  <a:lnTo>
                    <a:pt x="1082130" y="49115"/>
                  </a:lnTo>
                  <a:lnTo>
                    <a:pt x="1165371" y="89021"/>
                  </a:lnTo>
                  <a:lnTo>
                    <a:pt x="1248611" y="92091"/>
                  </a:lnTo>
                  <a:lnTo>
                    <a:pt x="1331852" y="101300"/>
                  </a:lnTo>
                  <a:lnTo>
                    <a:pt x="1415093" y="181113"/>
                  </a:lnTo>
                  <a:lnTo>
                    <a:pt x="1581575" y="202601"/>
                  </a:lnTo>
                  <a:lnTo>
                    <a:pt x="1664815" y="291623"/>
                  </a:lnTo>
                  <a:lnTo>
                    <a:pt x="1748056" y="386784"/>
                  </a:lnTo>
                  <a:lnTo>
                    <a:pt x="1831297" y="500363"/>
                  </a:lnTo>
                  <a:lnTo>
                    <a:pt x="2081019" y="684546"/>
                  </a:lnTo>
                  <a:lnTo>
                    <a:pt x="2164260" y="908636"/>
                  </a:lnTo>
                  <a:lnTo>
                    <a:pt x="2247501" y="1135795"/>
                  </a:lnTo>
                  <a:lnTo>
                    <a:pt x="2330742" y="1350675"/>
                  </a:lnTo>
                  <a:lnTo>
                    <a:pt x="2413983" y="1528718"/>
                  </a:lnTo>
                  <a:lnTo>
                    <a:pt x="2580464" y="1633089"/>
                  </a:lnTo>
                  <a:lnTo>
                    <a:pt x="2663705" y="1715971"/>
                  </a:lnTo>
                  <a:lnTo>
                    <a:pt x="2746946" y="1746668"/>
                  </a:lnTo>
                  <a:lnTo>
                    <a:pt x="2830187" y="1789644"/>
                  </a:lnTo>
                  <a:lnTo>
                    <a:pt x="2913427" y="1826481"/>
                  </a:lnTo>
                  <a:lnTo>
                    <a:pt x="2996668" y="1866387"/>
                  </a:lnTo>
                  <a:lnTo>
                    <a:pt x="3079909" y="1835690"/>
                  </a:lnTo>
                  <a:lnTo>
                    <a:pt x="3163150" y="1869457"/>
                  </a:lnTo>
                  <a:lnTo>
                    <a:pt x="3496113" y="1912433"/>
                  </a:lnTo>
                  <a:lnTo>
                    <a:pt x="3579354" y="1973827"/>
                  </a:lnTo>
                  <a:lnTo>
                    <a:pt x="3912317" y="1998385"/>
                  </a:lnTo>
                  <a:lnTo>
                    <a:pt x="3995558" y="2038291"/>
                  </a:lnTo>
                  <a:lnTo>
                    <a:pt x="4078799" y="2029082"/>
                  </a:lnTo>
                  <a:lnTo>
                    <a:pt x="4162039" y="2081267"/>
                  </a:lnTo>
                  <a:lnTo>
                    <a:pt x="4245280" y="2081267"/>
                  </a:lnTo>
                  <a:lnTo>
                    <a:pt x="4328521" y="2075128"/>
                  </a:lnTo>
                  <a:lnTo>
                    <a:pt x="4411762" y="2053640"/>
                  </a:lnTo>
                  <a:lnTo>
                    <a:pt x="4495003" y="2068988"/>
                  </a:lnTo>
                  <a:lnTo>
                    <a:pt x="4578243" y="2019873"/>
                  </a:lnTo>
                  <a:lnTo>
                    <a:pt x="4661484" y="1995315"/>
                  </a:lnTo>
                  <a:lnTo>
                    <a:pt x="4744725" y="1986106"/>
                  </a:lnTo>
                  <a:lnTo>
                    <a:pt x="4827966" y="1958479"/>
                  </a:lnTo>
                  <a:lnTo>
                    <a:pt x="4911207" y="1936991"/>
                  </a:lnTo>
                  <a:lnTo>
                    <a:pt x="4994447" y="1903224"/>
                  </a:lnTo>
                  <a:lnTo>
                    <a:pt x="5077688" y="1835690"/>
                  </a:lnTo>
                  <a:lnTo>
                    <a:pt x="5160929" y="1814202"/>
                  </a:lnTo>
                  <a:lnTo>
                    <a:pt x="5244170" y="1795784"/>
                  </a:lnTo>
                  <a:lnTo>
                    <a:pt x="5327411" y="1786574"/>
                  </a:lnTo>
                  <a:lnTo>
                    <a:pt x="5410651" y="1752808"/>
                  </a:lnTo>
                  <a:lnTo>
                    <a:pt x="5493892" y="1728250"/>
                  </a:lnTo>
                  <a:lnTo>
                    <a:pt x="5577133" y="1719041"/>
                  </a:lnTo>
                  <a:lnTo>
                    <a:pt x="5660374" y="1780435"/>
                  </a:lnTo>
                  <a:lnTo>
                    <a:pt x="5743615" y="1752808"/>
                  </a:lnTo>
                  <a:lnTo>
                    <a:pt x="5826855" y="1715971"/>
                  </a:lnTo>
                  <a:lnTo>
                    <a:pt x="5910096" y="1685274"/>
                  </a:lnTo>
                  <a:lnTo>
                    <a:pt x="5993337" y="1669925"/>
                  </a:lnTo>
                  <a:lnTo>
                    <a:pt x="6076578" y="1645368"/>
                  </a:lnTo>
                  <a:lnTo>
                    <a:pt x="6159819" y="1617740"/>
                  </a:lnTo>
                  <a:lnTo>
                    <a:pt x="6243059" y="1507230"/>
                  </a:lnTo>
                  <a:lnTo>
                    <a:pt x="6326300" y="1476533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842761" y="4136780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2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888481" y="4179146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7523332" y="4419725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2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69052" y="4463734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7522529" y="3785759"/>
              <a:ext cx="468378" cy="232179"/>
            </a:xfrm>
            <a:custGeom>
              <a:avLst/>
              <a:pathLst>
                <a:path w="468378" h="232179">
                  <a:moveTo>
                    <a:pt x="0" y="0"/>
                  </a:moveTo>
                  <a:lnTo>
                    <a:pt x="468378" y="232179"/>
                  </a:lnTo>
                </a:path>
              </a:pathLst>
            </a:custGeom>
            <a:ln w="1355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276991" y="3593959"/>
              <a:ext cx="434282" cy="191800"/>
            </a:xfrm>
            <a:custGeom>
              <a:avLst/>
              <a:pathLst>
                <a:path w="434282" h="191800">
                  <a:moveTo>
                    <a:pt x="27432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1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322711" y="3638036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990908" y="3972134"/>
              <a:ext cx="41459" cy="140965"/>
            </a:xfrm>
            <a:custGeom>
              <a:avLst/>
              <a:pathLst>
                <a:path w="41459" h="140965">
                  <a:moveTo>
                    <a:pt x="41459" y="0"/>
                  </a:moveTo>
                  <a:lnTo>
                    <a:pt x="0" y="140965"/>
                  </a:lnTo>
                </a:path>
              </a:pathLst>
            </a:custGeom>
            <a:ln w="13550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803671" y="3780333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849391" y="3822630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7747419" y="4265571"/>
              <a:ext cx="243489" cy="65478"/>
            </a:xfrm>
            <a:custGeom>
              <a:avLst/>
              <a:pathLst>
                <a:path w="243489" h="65478">
                  <a:moveTo>
                    <a:pt x="0" y="0"/>
                  </a:moveTo>
                  <a:lnTo>
                    <a:pt x="243489" y="65478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157393" y="4136319"/>
              <a:ext cx="590026" cy="191800"/>
            </a:xfrm>
            <a:custGeom>
              <a:avLst/>
              <a:pathLst>
                <a:path w="590026" h="191800">
                  <a:moveTo>
                    <a:pt x="27431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203113" y="4180396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3745627" y="2648999"/>
              <a:ext cx="2746946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979025" y="45773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79025" y="40401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79025" y="35029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27661" y="2965797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23103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96405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1149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7687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0872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348292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48292" y="1928877"/>
              <a:ext cx="661812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Places of Retail and Recreation by District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348292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348292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65834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5672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65510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15348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7066" y="265186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5549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3447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3976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4505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0824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14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490915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7066" y="440753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7066" y="390591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7066" y="340429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4498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2395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5556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3454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8194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87073" y="2816683"/>
              <a:ext cx="6400142" cy="1748502"/>
            </a:xfrm>
            <a:custGeom>
              <a:avLst/>
              <a:pathLst>
                <a:path w="6400142" h="1748502">
                  <a:moveTo>
                    <a:pt x="0" y="17914"/>
                  </a:moveTo>
                  <a:lnTo>
                    <a:pt x="84212" y="57327"/>
                  </a:lnTo>
                  <a:lnTo>
                    <a:pt x="168424" y="60910"/>
                  </a:lnTo>
                  <a:lnTo>
                    <a:pt x="252637" y="68076"/>
                  </a:lnTo>
                  <a:lnTo>
                    <a:pt x="336849" y="71659"/>
                  </a:lnTo>
                  <a:lnTo>
                    <a:pt x="421062" y="53744"/>
                  </a:lnTo>
                  <a:lnTo>
                    <a:pt x="505274" y="50161"/>
                  </a:lnTo>
                  <a:lnTo>
                    <a:pt x="589486" y="28663"/>
                  </a:lnTo>
                  <a:lnTo>
                    <a:pt x="673699" y="25080"/>
                  </a:lnTo>
                  <a:lnTo>
                    <a:pt x="757911" y="14331"/>
                  </a:lnTo>
                  <a:lnTo>
                    <a:pt x="842124" y="7165"/>
                  </a:lnTo>
                  <a:lnTo>
                    <a:pt x="926336" y="0"/>
                  </a:lnTo>
                  <a:lnTo>
                    <a:pt x="1010548" y="0"/>
                  </a:lnTo>
                  <a:lnTo>
                    <a:pt x="1094761" y="7165"/>
                  </a:lnTo>
                  <a:lnTo>
                    <a:pt x="1178973" y="60910"/>
                  </a:lnTo>
                  <a:lnTo>
                    <a:pt x="1263186" y="32246"/>
                  </a:lnTo>
                  <a:lnTo>
                    <a:pt x="1347398" y="32246"/>
                  </a:lnTo>
                  <a:lnTo>
                    <a:pt x="1431610" y="46578"/>
                  </a:lnTo>
                  <a:lnTo>
                    <a:pt x="1515823" y="64493"/>
                  </a:lnTo>
                  <a:lnTo>
                    <a:pt x="1600035" y="100323"/>
                  </a:lnTo>
                  <a:lnTo>
                    <a:pt x="1684248" y="150485"/>
                  </a:lnTo>
                  <a:lnTo>
                    <a:pt x="1768460" y="218562"/>
                  </a:lnTo>
                  <a:lnTo>
                    <a:pt x="1852672" y="297388"/>
                  </a:lnTo>
                  <a:lnTo>
                    <a:pt x="1936885" y="408461"/>
                  </a:lnTo>
                  <a:lnTo>
                    <a:pt x="2021097" y="501619"/>
                  </a:lnTo>
                  <a:lnTo>
                    <a:pt x="2105310" y="641356"/>
                  </a:lnTo>
                  <a:lnTo>
                    <a:pt x="2189522" y="799008"/>
                  </a:lnTo>
                  <a:lnTo>
                    <a:pt x="2273734" y="949494"/>
                  </a:lnTo>
                  <a:lnTo>
                    <a:pt x="2357947" y="1089231"/>
                  </a:lnTo>
                  <a:lnTo>
                    <a:pt x="2442159" y="1218218"/>
                  </a:lnTo>
                  <a:lnTo>
                    <a:pt x="2526372" y="1314959"/>
                  </a:lnTo>
                  <a:lnTo>
                    <a:pt x="2610584" y="1393785"/>
                  </a:lnTo>
                  <a:lnTo>
                    <a:pt x="2694796" y="1429615"/>
                  </a:lnTo>
                  <a:lnTo>
                    <a:pt x="2779009" y="1447530"/>
                  </a:lnTo>
                  <a:lnTo>
                    <a:pt x="2863221" y="1486943"/>
                  </a:lnTo>
                  <a:lnTo>
                    <a:pt x="2947434" y="1501275"/>
                  </a:lnTo>
                  <a:lnTo>
                    <a:pt x="3031646" y="1551437"/>
                  </a:lnTo>
                  <a:lnTo>
                    <a:pt x="3115858" y="1572935"/>
                  </a:lnTo>
                  <a:lnTo>
                    <a:pt x="3200071" y="1608765"/>
                  </a:lnTo>
                  <a:lnTo>
                    <a:pt x="4042195" y="1709089"/>
                  </a:lnTo>
                  <a:lnTo>
                    <a:pt x="4294832" y="1727004"/>
                  </a:lnTo>
                  <a:lnTo>
                    <a:pt x="4379044" y="1701923"/>
                  </a:lnTo>
                  <a:lnTo>
                    <a:pt x="4463257" y="1705506"/>
                  </a:lnTo>
                  <a:lnTo>
                    <a:pt x="4547469" y="1748502"/>
                  </a:lnTo>
                  <a:lnTo>
                    <a:pt x="4631682" y="1737753"/>
                  </a:lnTo>
                  <a:lnTo>
                    <a:pt x="4715894" y="1716255"/>
                  </a:lnTo>
                  <a:lnTo>
                    <a:pt x="4800106" y="1605182"/>
                  </a:lnTo>
                  <a:lnTo>
                    <a:pt x="4884319" y="1576518"/>
                  </a:lnTo>
                  <a:lnTo>
                    <a:pt x="4968531" y="1555020"/>
                  </a:lnTo>
                  <a:lnTo>
                    <a:pt x="5052744" y="1497692"/>
                  </a:lnTo>
                  <a:lnTo>
                    <a:pt x="5136956" y="1390202"/>
                  </a:lnTo>
                  <a:lnTo>
                    <a:pt x="5221168" y="1354372"/>
                  </a:lnTo>
                  <a:lnTo>
                    <a:pt x="5305381" y="1332874"/>
                  </a:lnTo>
                  <a:lnTo>
                    <a:pt x="5389593" y="1329291"/>
                  </a:lnTo>
                  <a:lnTo>
                    <a:pt x="5473806" y="1304210"/>
                  </a:lnTo>
                  <a:lnTo>
                    <a:pt x="5558018" y="1282712"/>
                  </a:lnTo>
                  <a:lnTo>
                    <a:pt x="5642230" y="1293461"/>
                  </a:lnTo>
                  <a:lnTo>
                    <a:pt x="5726443" y="1379453"/>
                  </a:lnTo>
                  <a:lnTo>
                    <a:pt x="5810655" y="1361538"/>
                  </a:lnTo>
                  <a:lnTo>
                    <a:pt x="5894868" y="1318542"/>
                  </a:lnTo>
                  <a:lnTo>
                    <a:pt x="5979080" y="1250465"/>
                  </a:lnTo>
                  <a:lnTo>
                    <a:pt x="6063292" y="1225384"/>
                  </a:lnTo>
                  <a:lnTo>
                    <a:pt x="6147505" y="1196720"/>
                  </a:lnTo>
                  <a:lnTo>
                    <a:pt x="6231717" y="1157308"/>
                  </a:lnTo>
                  <a:lnTo>
                    <a:pt x="6315930" y="1028320"/>
                  </a:lnTo>
                  <a:lnTo>
                    <a:pt x="6400142" y="98532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7073" y="2762938"/>
              <a:ext cx="6400142" cy="2146215"/>
            </a:xfrm>
            <a:custGeom>
              <a:avLst/>
              <a:pathLst>
                <a:path w="6400142" h="2146215">
                  <a:moveTo>
                    <a:pt x="0" y="21497"/>
                  </a:moveTo>
                  <a:lnTo>
                    <a:pt x="84212" y="96740"/>
                  </a:lnTo>
                  <a:lnTo>
                    <a:pt x="168424" y="85991"/>
                  </a:lnTo>
                  <a:lnTo>
                    <a:pt x="252637" y="89574"/>
                  </a:lnTo>
                  <a:lnTo>
                    <a:pt x="336849" y="121821"/>
                  </a:lnTo>
                  <a:lnTo>
                    <a:pt x="421062" y="111072"/>
                  </a:lnTo>
                  <a:lnTo>
                    <a:pt x="505274" y="85991"/>
                  </a:lnTo>
                  <a:lnTo>
                    <a:pt x="589486" y="57327"/>
                  </a:lnTo>
                  <a:lnTo>
                    <a:pt x="673699" y="39412"/>
                  </a:lnTo>
                  <a:lnTo>
                    <a:pt x="757911" y="39412"/>
                  </a:lnTo>
                  <a:lnTo>
                    <a:pt x="842124" y="60910"/>
                  </a:lnTo>
                  <a:lnTo>
                    <a:pt x="926336" y="17914"/>
                  </a:lnTo>
                  <a:lnTo>
                    <a:pt x="1010548" y="0"/>
                  </a:lnTo>
                  <a:lnTo>
                    <a:pt x="1094761" y="10748"/>
                  </a:lnTo>
                  <a:lnTo>
                    <a:pt x="1178973" y="103906"/>
                  </a:lnTo>
                  <a:lnTo>
                    <a:pt x="1263186" y="111072"/>
                  </a:lnTo>
                  <a:lnTo>
                    <a:pt x="1347398" y="111072"/>
                  </a:lnTo>
                  <a:lnTo>
                    <a:pt x="1431610" y="139736"/>
                  </a:lnTo>
                  <a:lnTo>
                    <a:pt x="1515823" y="186315"/>
                  </a:lnTo>
                  <a:lnTo>
                    <a:pt x="1600035" y="211396"/>
                  </a:lnTo>
                  <a:lnTo>
                    <a:pt x="1684248" y="279473"/>
                  </a:lnTo>
                  <a:lnTo>
                    <a:pt x="1768460" y="347550"/>
                  </a:lnTo>
                  <a:lnTo>
                    <a:pt x="2021097" y="490870"/>
                  </a:lnTo>
                  <a:lnTo>
                    <a:pt x="2105310" y="691518"/>
                  </a:lnTo>
                  <a:lnTo>
                    <a:pt x="2189522" y="867085"/>
                  </a:lnTo>
                  <a:lnTo>
                    <a:pt x="2273734" y="1060567"/>
                  </a:lnTo>
                  <a:lnTo>
                    <a:pt x="2357947" y="1322125"/>
                  </a:lnTo>
                  <a:lnTo>
                    <a:pt x="2442159" y="1501275"/>
                  </a:lnTo>
                  <a:lnTo>
                    <a:pt x="2526372" y="1641012"/>
                  </a:lnTo>
                  <a:lnTo>
                    <a:pt x="2610584" y="1730587"/>
                  </a:lnTo>
                  <a:lnTo>
                    <a:pt x="2694796" y="1770000"/>
                  </a:lnTo>
                  <a:lnTo>
                    <a:pt x="2779009" y="1784332"/>
                  </a:lnTo>
                  <a:lnTo>
                    <a:pt x="2863221" y="1823745"/>
                  </a:lnTo>
                  <a:lnTo>
                    <a:pt x="2947434" y="1830911"/>
                  </a:lnTo>
                  <a:lnTo>
                    <a:pt x="3031646" y="1852409"/>
                  </a:lnTo>
                  <a:lnTo>
                    <a:pt x="3115858" y="1870324"/>
                  </a:lnTo>
                  <a:lnTo>
                    <a:pt x="3200071" y="1898988"/>
                  </a:lnTo>
                  <a:lnTo>
                    <a:pt x="3452708" y="1920486"/>
                  </a:lnTo>
                  <a:lnTo>
                    <a:pt x="3536920" y="1934818"/>
                  </a:lnTo>
                  <a:lnTo>
                    <a:pt x="3621133" y="1916903"/>
                  </a:lnTo>
                  <a:lnTo>
                    <a:pt x="3957982" y="1956316"/>
                  </a:lnTo>
                  <a:lnTo>
                    <a:pt x="4042195" y="2017227"/>
                  </a:lnTo>
                  <a:lnTo>
                    <a:pt x="4126407" y="2038725"/>
                  </a:lnTo>
                  <a:lnTo>
                    <a:pt x="4210620" y="2053057"/>
                  </a:lnTo>
                  <a:lnTo>
                    <a:pt x="4294832" y="2067389"/>
                  </a:lnTo>
                  <a:lnTo>
                    <a:pt x="4379044" y="2081721"/>
                  </a:lnTo>
                  <a:lnTo>
                    <a:pt x="4463257" y="2124717"/>
                  </a:lnTo>
                  <a:lnTo>
                    <a:pt x="4547469" y="2146215"/>
                  </a:lnTo>
                  <a:lnTo>
                    <a:pt x="4631682" y="2074555"/>
                  </a:lnTo>
                  <a:lnTo>
                    <a:pt x="4715894" y="2045891"/>
                  </a:lnTo>
                  <a:lnTo>
                    <a:pt x="4800106" y="2020810"/>
                  </a:lnTo>
                  <a:lnTo>
                    <a:pt x="4884319" y="1988563"/>
                  </a:lnTo>
                  <a:lnTo>
                    <a:pt x="4968531" y="1963482"/>
                  </a:lnTo>
                  <a:lnTo>
                    <a:pt x="5052744" y="1902571"/>
                  </a:lnTo>
                  <a:lnTo>
                    <a:pt x="5136956" y="1795081"/>
                  </a:lnTo>
                  <a:lnTo>
                    <a:pt x="5221168" y="1762834"/>
                  </a:lnTo>
                  <a:lnTo>
                    <a:pt x="5305381" y="1741336"/>
                  </a:lnTo>
                  <a:lnTo>
                    <a:pt x="5389593" y="1741336"/>
                  </a:lnTo>
                  <a:lnTo>
                    <a:pt x="5473806" y="1719838"/>
                  </a:lnTo>
                  <a:lnTo>
                    <a:pt x="5558018" y="1698340"/>
                  </a:lnTo>
                  <a:lnTo>
                    <a:pt x="5642230" y="1705506"/>
                  </a:lnTo>
                  <a:lnTo>
                    <a:pt x="5726443" y="1795081"/>
                  </a:lnTo>
                  <a:lnTo>
                    <a:pt x="5810655" y="1773583"/>
                  </a:lnTo>
                  <a:lnTo>
                    <a:pt x="5894868" y="1744919"/>
                  </a:lnTo>
                  <a:lnTo>
                    <a:pt x="5979080" y="1694757"/>
                  </a:lnTo>
                  <a:lnTo>
                    <a:pt x="6063292" y="1669676"/>
                  </a:lnTo>
                  <a:lnTo>
                    <a:pt x="6147505" y="1637429"/>
                  </a:lnTo>
                  <a:lnTo>
                    <a:pt x="6231717" y="1598016"/>
                  </a:lnTo>
                  <a:lnTo>
                    <a:pt x="6315930" y="1469028"/>
                  </a:lnTo>
                  <a:lnTo>
                    <a:pt x="6400142" y="141886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87073" y="2766521"/>
              <a:ext cx="6400142" cy="1408117"/>
            </a:xfrm>
            <a:custGeom>
              <a:avLst/>
              <a:pathLst>
                <a:path w="6400142" h="1408117">
                  <a:moveTo>
                    <a:pt x="0" y="35829"/>
                  </a:moveTo>
                  <a:lnTo>
                    <a:pt x="84212" y="93157"/>
                  </a:lnTo>
                  <a:lnTo>
                    <a:pt x="168424" y="103906"/>
                  </a:lnTo>
                  <a:lnTo>
                    <a:pt x="252637" y="111072"/>
                  </a:lnTo>
                  <a:lnTo>
                    <a:pt x="336849" y="114655"/>
                  </a:lnTo>
                  <a:lnTo>
                    <a:pt x="421062" y="107489"/>
                  </a:lnTo>
                  <a:lnTo>
                    <a:pt x="505274" y="107489"/>
                  </a:lnTo>
                  <a:lnTo>
                    <a:pt x="589486" y="85991"/>
                  </a:lnTo>
                  <a:lnTo>
                    <a:pt x="673699" y="78825"/>
                  </a:lnTo>
                  <a:lnTo>
                    <a:pt x="757911" y="60910"/>
                  </a:lnTo>
                  <a:lnTo>
                    <a:pt x="842124" y="10748"/>
                  </a:lnTo>
                  <a:lnTo>
                    <a:pt x="926336" y="3582"/>
                  </a:lnTo>
                  <a:lnTo>
                    <a:pt x="1010548" y="0"/>
                  </a:lnTo>
                  <a:lnTo>
                    <a:pt x="1094761" y="0"/>
                  </a:lnTo>
                  <a:lnTo>
                    <a:pt x="1178973" y="57327"/>
                  </a:lnTo>
                  <a:lnTo>
                    <a:pt x="1263186" y="35829"/>
                  </a:lnTo>
                  <a:lnTo>
                    <a:pt x="1347398" y="35829"/>
                  </a:lnTo>
                  <a:lnTo>
                    <a:pt x="1431610" y="89574"/>
                  </a:lnTo>
                  <a:lnTo>
                    <a:pt x="1515823" y="85991"/>
                  </a:lnTo>
                  <a:lnTo>
                    <a:pt x="1600035" y="96740"/>
                  </a:lnTo>
                  <a:lnTo>
                    <a:pt x="1684248" y="139736"/>
                  </a:lnTo>
                  <a:lnTo>
                    <a:pt x="1768460" y="182732"/>
                  </a:lnTo>
                  <a:lnTo>
                    <a:pt x="1852672" y="229311"/>
                  </a:lnTo>
                  <a:lnTo>
                    <a:pt x="2021097" y="308137"/>
                  </a:lnTo>
                  <a:lnTo>
                    <a:pt x="2105310" y="426376"/>
                  </a:lnTo>
                  <a:lnTo>
                    <a:pt x="2189522" y="569696"/>
                  </a:lnTo>
                  <a:lnTo>
                    <a:pt x="2273734" y="730931"/>
                  </a:lnTo>
                  <a:lnTo>
                    <a:pt x="2357947" y="885000"/>
                  </a:lnTo>
                  <a:lnTo>
                    <a:pt x="2442159" y="985324"/>
                  </a:lnTo>
                  <a:lnTo>
                    <a:pt x="2526372" y="1089231"/>
                  </a:lnTo>
                  <a:lnTo>
                    <a:pt x="2610584" y="1171639"/>
                  </a:lnTo>
                  <a:lnTo>
                    <a:pt x="2694796" y="1200303"/>
                  </a:lnTo>
                  <a:lnTo>
                    <a:pt x="2779009" y="1214635"/>
                  </a:lnTo>
                  <a:lnTo>
                    <a:pt x="2863221" y="1246882"/>
                  </a:lnTo>
                  <a:lnTo>
                    <a:pt x="2947434" y="1250465"/>
                  </a:lnTo>
                  <a:lnTo>
                    <a:pt x="3031646" y="1289878"/>
                  </a:lnTo>
                  <a:lnTo>
                    <a:pt x="3200071" y="1311376"/>
                  </a:lnTo>
                  <a:lnTo>
                    <a:pt x="4042195" y="1408117"/>
                  </a:lnTo>
                  <a:lnTo>
                    <a:pt x="4294832" y="1408117"/>
                  </a:lnTo>
                  <a:lnTo>
                    <a:pt x="4379044" y="1397368"/>
                  </a:lnTo>
                  <a:lnTo>
                    <a:pt x="4463257" y="1372287"/>
                  </a:lnTo>
                  <a:lnTo>
                    <a:pt x="4547469" y="1393785"/>
                  </a:lnTo>
                  <a:lnTo>
                    <a:pt x="4631682" y="1340040"/>
                  </a:lnTo>
                  <a:lnTo>
                    <a:pt x="4715894" y="1314959"/>
                  </a:lnTo>
                  <a:lnTo>
                    <a:pt x="4800106" y="1225384"/>
                  </a:lnTo>
                  <a:lnTo>
                    <a:pt x="4884319" y="1200303"/>
                  </a:lnTo>
                  <a:lnTo>
                    <a:pt x="4968531" y="1182388"/>
                  </a:lnTo>
                  <a:lnTo>
                    <a:pt x="5052744" y="1139393"/>
                  </a:lnTo>
                  <a:lnTo>
                    <a:pt x="5136956" y="1031903"/>
                  </a:lnTo>
                  <a:lnTo>
                    <a:pt x="5221168" y="988907"/>
                  </a:lnTo>
                  <a:lnTo>
                    <a:pt x="5305381" y="967409"/>
                  </a:lnTo>
                  <a:lnTo>
                    <a:pt x="5389593" y="967409"/>
                  </a:lnTo>
                  <a:lnTo>
                    <a:pt x="5473806" y="942328"/>
                  </a:lnTo>
                  <a:lnTo>
                    <a:pt x="5558018" y="920830"/>
                  </a:lnTo>
                  <a:lnTo>
                    <a:pt x="5642230" y="913664"/>
                  </a:lnTo>
                  <a:lnTo>
                    <a:pt x="5726443" y="999656"/>
                  </a:lnTo>
                  <a:lnTo>
                    <a:pt x="5810655" y="981741"/>
                  </a:lnTo>
                  <a:lnTo>
                    <a:pt x="5894868" y="931579"/>
                  </a:lnTo>
                  <a:lnTo>
                    <a:pt x="5979080" y="867085"/>
                  </a:lnTo>
                  <a:lnTo>
                    <a:pt x="6063292" y="838421"/>
                  </a:lnTo>
                  <a:lnTo>
                    <a:pt x="6147505" y="806174"/>
                  </a:lnTo>
                  <a:lnTo>
                    <a:pt x="6231717" y="791842"/>
                  </a:lnTo>
                  <a:lnTo>
                    <a:pt x="6315930" y="670020"/>
                  </a:lnTo>
                  <a:lnTo>
                    <a:pt x="6400142" y="62344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87073" y="2759355"/>
              <a:ext cx="6400142" cy="1741336"/>
            </a:xfrm>
            <a:custGeom>
              <a:avLst/>
              <a:pathLst>
                <a:path w="6400142" h="1741336">
                  <a:moveTo>
                    <a:pt x="0" y="0"/>
                  </a:moveTo>
                  <a:lnTo>
                    <a:pt x="84212" y="82408"/>
                  </a:lnTo>
                  <a:lnTo>
                    <a:pt x="168424" y="82408"/>
                  </a:lnTo>
                  <a:lnTo>
                    <a:pt x="252637" y="118238"/>
                  </a:lnTo>
                  <a:lnTo>
                    <a:pt x="336849" y="146902"/>
                  </a:lnTo>
                  <a:lnTo>
                    <a:pt x="421062" y="121821"/>
                  </a:lnTo>
                  <a:lnTo>
                    <a:pt x="505274" y="114655"/>
                  </a:lnTo>
                  <a:lnTo>
                    <a:pt x="589486" y="111072"/>
                  </a:lnTo>
                  <a:lnTo>
                    <a:pt x="673699" y="93157"/>
                  </a:lnTo>
                  <a:lnTo>
                    <a:pt x="757911" y="89574"/>
                  </a:lnTo>
                  <a:lnTo>
                    <a:pt x="842124" y="53744"/>
                  </a:lnTo>
                  <a:lnTo>
                    <a:pt x="926336" y="28663"/>
                  </a:lnTo>
                  <a:lnTo>
                    <a:pt x="1010548" y="25080"/>
                  </a:lnTo>
                  <a:lnTo>
                    <a:pt x="1094761" y="35829"/>
                  </a:lnTo>
                  <a:lnTo>
                    <a:pt x="1178973" y="89574"/>
                  </a:lnTo>
                  <a:lnTo>
                    <a:pt x="1263186" y="100323"/>
                  </a:lnTo>
                  <a:lnTo>
                    <a:pt x="1347398" y="93157"/>
                  </a:lnTo>
                  <a:lnTo>
                    <a:pt x="1431610" y="111072"/>
                  </a:lnTo>
                  <a:lnTo>
                    <a:pt x="1515823" y="118238"/>
                  </a:lnTo>
                  <a:lnTo>
                    <a:pt x="1600035" y="157651"/>
                  </a:lnTo>
                  <a:lnTo>
                    <a:pt x="1684248" y="211396"/>
                  </a:lnTo>
                  <a:lnTo>
                    <a:pt x="1768460" y="297388"/>
                  </a:lnTo>
                  <a:lnTo>
                    <a:pt x="2105310" y="458623"/>
                  </a:lnTo>
                  <a:lnTo>
                    <a:pt x="2273734" y="637773"/>
                  </a:lnTo>
                  <a:lnTo>
                    <a:pt x="2357947" y="820506"/>
                  </a:lnTo>
                  <a:lnTo>
                    <a:pt x="2526372" y="999656"/>
                  </a:lnTo>
                  <a:lnTo>
                    <a:pt x="2610584" y="1132227"/>
                  </a:lnTo>
                  <a:lnTo>
                    <a:pt x="2694796" y="1246882"/>
                  </a:lnTo>
                  <a:lnTo>
                    <a:pt x="2863221" y="1350789"/>
                  </a:lnTo>
                  <a:lnTo>
                    <a:pt x="2947434" y="1418866"/>
                  </a:lnTo>
                  <a:lnTo>
                    <a:pt x="4042195" y="1547854"/>
                  </a:lnTo>
                  <a:lnTo>
                    <a:pt x="4294832" y="1562186"/>
                  </a:lnTo>
                  <a:lnTo>
                    <a:pt x="4379044" y="1565769"/>
                  </a:lnTo>
                  <a:lnTo>
                    <a:pt x="4463257" y="1626680"/>
                  </a:lnTo>
                  <a:lnTo>
                    <a:pt x="4547469" y="1741336"/>
                  </a:lnTo>
                  <a:lnTo>
                    <a:pt x="4631682" y="1727004"/>
                  </a:lnTo>
                  <a:lnTo>
                    <a:pt x="4715894" y="1698340"/>
                  </a:lnTo>
                  <a:lnTo>
                    <a:pt x="4884319" y="1569352"/>
                  </a:lnTo>
                  <a:lnTo>
                    <a:pt x="4968531" y="1526356"/>
                  </a:lnTo>
                  <a:lnTo>
                    <a:pt x="5052744" y="1501275"/>
                  </a:lnTo>
                  <a:lnTo>
                    <a:pt x="5136956" y="1433198"/>
                  </a:lnTo>
                  <a:lnTo>
                    <a:pt x="5221168" y="1307793"/>
                  </a:lnTo>
                  <a:lnTo>
                    <a:pt x="5305381" y="1268380"/>
                  </a:lnTo>
                  <a:lnTo>
                    <a:pt x="5473806" y="1236133"/>
                  </a:lnTo>
                  <a:lnTo>
                    <a:pt x="5558018" y="1203886"/>
                  </a:lnTo>
                  <a:lnTo>
                    <a:pt x="5642230" y="1211052"/>
                  </a:lnTo>
                  <a:lnTo>
                    <a:pt x="5726443" y="1304210"/>
                  </a:lnTo>
                  <a:lnTo>
                    <a:pt x="5810655" y="1293461"/>
                  </a:lnTo>
                  <a:lnTo>
                    <a:pt x="5894868" y="1261214"/>
                  </a:lnTo>
                  <a:lnTo>
                    <a:pt x="6063292" y="1236133"/>
                  </a:lnTo>
                  <a:lnTo>
                    <a:pt x="6147505" y="1203886"/>
                  </a:lnTo>
                  <a:lnTo>
                    <a:pt x="6231717" y="1196720"/>
                  </a:lnTo>
                  <a:lnTo>
                    <a:pt x="6315930" y="1142976"/>
                  </a:lnTo>
                  <a:lnTo>
                    <a:pt x="6400142" y="99249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87073" y="2838181"/>
              <a:ext cx="6400142" cy="2128300"/>
            </a:xfrm>
            <a:custGeom>
              <a:avLst/>
              <a:pathLst>
                <a:path w="6400142" h="2128300">
                  <a:moveTo>
                    <a:pt x="0" y="3582"/>
                  </a:moveTo>
                  <a:lnTo>
                    <a:pt x="84212" y="64493"/>
                  </a:lnTo>
                  <a:lnTo>
                    <a:pt x="168424" y="68076"/>
                  </a:lnTo>
                  <a:lnTo>
                    <a:pt x="252637" y="75242"/>
                  </a:lnTo>
                  <a:lnTo>
                    <a:pt x="336849" y="85991"/>
                  </a:lnTo>
                  <a:lnTo>
                    <a:pt x="421062" y="71659"/>
                  </a:lnTo>
                  <a:lnTo>
                    <a:pt x="505274" y="60910"/>
                  </a:lnTo>
                  <a:lnTo>
                    <a:pt x="589486" y="14331"/>
                  </a:lnTo>
                  <a:lnTo>
                    <a:pt x="673699" y="10748"/>
                  </a:lnTo>
                  <a:lnTo>
                    <a:pt x="757911" y="0"/>
                  </a:lnTo>
                  <a:lnTo>
                    <a:pt x="842124" y="57327"/>
                  </a:lnTo>
                  <a:lnTo>
                    <a:pt x="926336" y="46578"/>
                  </a:lnTo>
                  <a:lnTo>
                    <a:pt x="1010548" y="39412"/>
                  </a:lnTo>
                  <a:lnTo>
                    <a:pt x="1094761" y="60910"/>
                  </a:lnTo>
                  <a:lnTo>
                    <a:pt x="1178973" y="150485"/>
                  </a:lnTo>
                  <a:lnTo>
                    <a:pt x="1263186" y="132570"/>
                  </a:lnTo>
                  <a:lnTo>
                    <a:pt x="1347398" y="150485"/>
                  </a:lnTo>
                  <a:lnTo>
                    <a:pt x="1431610" y="114655"/>
                  </a:lnTo>
                  <a:lnTo>
                    <a:pt x="1600035" y="179149"/>
                  </a:lnTo>
                  <a:lnTo>
                    <a:pt x="1684248" y="243643"/>
                  </a:lnTo>
                  <a:lnTo>
                    <a:pt x="1768460" y="343967"/>
                  </a:lnTo>
                  <a:lnTo>
                    <a:pt x="1852672" y="412044"/>
                  </a:lnTo>
                  <a:lnTo>
                    <a:pt x="2105310" y="627024"/>
                  </a:lnTo>
                  <a:lnTo>
                    <a:pt x="2189522" y="856336"/>
                  </a:lnTo>
                  <a:lnTo>
                    <a:pt x="2273734" y="1071316"/>
                  </a:lnTo>
                  <a:lnTo>
                    <a:pt x="2357947" y="1275546"/>
                  </a:lnTo>
                  <a:lnTo>
                    <a:pt x="2442159" y="1454696"/>
                  </a:lnTo>
                  <a:lnTo>
                    <a:pt x="2610584" y="1590850"/>
                  </a:lnTo>
                  <a:lnTo>
                    <a:pt x="2694796" y="1752085"/>
                  </a:lnTo>
                  <a:lnTo>
                    <a:pt x="2779009" y="1805830"/>
                  </a:lnTo>
                  <a:lnTo>
                    <a:pt x="2863221" y="1852409"/>
                  </a:lnTo>
                  <a:lnTo>
                    <a:pt x="2947434" y="1881073"/>
                  </a:lnTo>
                  <a:lnTo>
                    <a:pt x="3031646" y="1902571"/>
                  </a:lnTo>
                  <a:lnTo>
                    <a:pt x="3115858" y="1941984"/>
                  </a:lnTo>
                  <a:lnTo>
                    <a:pt x="3200071" y="1974231"/>
                  </a:lnTo>
                  <a:lnTo>
                    <a:pt x="3536920" y="1974231"/>
                  </a:lnTo>
                  <a:lnTo>
                    <a:pt x="3621133" y="1967065"/>
                  </a:lnTo>
                  <a:lnTo>
                    <a:pt x="3957982" y="2002895"/>
                  </a:lnTo>
                  <a:lnTo>
                    <a:pt x="4042195" y="2063806"/>
                  </a:lnTo>
                  <a:lnTo>
                    <a:pt x="4126407" y="2056640"/>
                  </a:lnTo>
                  <a:lnTo>
                    <a:pt x="4210620" y="2042308"/>
                  </a:lnTo>
                  <a:lnTo>
                    <a:pt x="4294832" y="2038725"/>
                  </a:lnTo>
                  <a:lnTo>
                    <a:pt x="4379044" y="2063806"/>
                  </a:lnTo>
                  <a:lnTo>
                    <a:pt x="4463257" y="2113968"/>
                  </a:lnTo>
                  <a:lnTo>
                    <a:pt x="4547469" y="2128300"/>
                  </a:lnTo>
                  <a:lnTo>
                    <a:pt x="4631682" y="2060223"/>
                  </a:lnTo>
                  <a:lnTo>
                    <a:pt x="4715894" y="2027976"/>
                  </a:lnTo>
                  <a:lnTo>
                    <a:pt x="4800106" y="2006478"/>
                  </a:lnTo>
                  <a:lnTo>
                    <a:pt x="4884319" y="1981397"/>
                  </a:lnTo>
                  <a:lnTo>
                    <a:pt x="4968531" y="1959899"/>
                  </a:lnTo>
                  <a:lnTo>
                    <a:pt x="5052744" y="1906154"/>
                  </a:lnTo>
                  <a:lnTo>
                    <a:pt x="5136956" y="1820162"/>
                  </a:lnTo>
                  <a:lnTo>
                    <a:pt x="5221168" y="1795081"/>
                  </a:lnTo>
                  <a:lnTo>
                    <a:pt x="5305381" y="1780749"/>
                  </a:lnTo>
                  <a:lnTo>
                    <a:pt x="5389593" y="1773583"/>
                  </a:lnTo>
                  <a:lnTo>
                    <a:pt x="5473806" y="1752085"/>
                  </a:lnTo>
                  <a:lnTo>
                    <a:pt x="5558018" y="1734170"/>
                  </a:lnTo>
                  <a:lnTo>
                    <a:pt x="5642230" y="1744919"/>
                  </a:lnTo>
                  <a:lnTo>
                    <a:pt x="5726443" y="1823745"/>
                  </a:lnTo>
                  <a:lnTo>
                    <a:pt x="5810655" y="1805830"/>
                  </a:lnTo>
                  <a:lnTo>
                    <a:pt x="5894868" y="1773583"/>
                  </a:lnTo>
                  <a:lnTo>
                    <a:pt x="5979080" y="1716255"/>
                  </a:lnTo>
                  <a:lnTo>
                    <a:pt x="6063292" y="1694757"/>
                  </a:lnTo>
                  <a:lnTo>
                    <a:pt x="6147505" y="1666093"/>
                  </a:lnTo>
                  <a:lnTo>
                    <a:pt x="6231717" y="1615931"/>
                  </a:lnTo>
                  <a:lnTo>
                    <a:pt x="6315930" y="1490526"/>
                  </a:lnTo>
                  <a:lnTo>
                    <a:pt x="6400142" y="144394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87073" y="2816683"/>
              <a:ext cx="6400142" cy="1748502"/>
            </a:xfrm>
            <a:custGeom>
              <a:avLst/>
              <a:pathLst>
                <a:path w="6400142" h="1748502">
                  <a:moveTo>
                    <a:pt x="0" y="17914"/>
                  </a:moveTo>
                  <a:lnTo>
                    <a:pt x="84212" y="57327"/>
                  </a:lnTo>
                  <a:lnTo>
                    <a:pt x="168424" y="60910"/>
                  </a:lnTo>
                  <a:lnTo>
                    <a:pt x="252637" y="68076"/>
                  </a:lnTo>
                  <a:lnTo>
                    <a:pt x="336849" y="71659"/>
                  </a:lnTo>
                  <a:lnTo>
                    <a:pt x="421062" y="53744"/>
                  </a:lnTo>
                  <a:lnTo>
                    <a:pt x="505274" y="50161"/>
                  </a:lnTo>
                  <a:lnTo>
                    <a:pt x="589486" y="28663"/>
                  </a:lnTo>
                  <a:lnTo>
                    <a:pt x="673699" y="25080"/>
                  </a:lnTo>
                  <a:lnTo>
                    <a:pt x="757911" y="14331"/>
                  </a:lnTo>
                  <a:lnTo>
                    <a:pt x="842124" y="7165"/>
                  </a:lnTo>
                  <a:lnTo>
                    <a:pt x="926336" y="0"/>
                  </a:lnTo>
                  <a:lnTo>
                    <a:pt x="1010548" y="0"/>
                  </a:lnTo>
                  <a:lnTo>
                    <a:pt x="1094761" y="7165"/>
                  </a:lnTo>
                  <a:lnTo>
                    <a:pt x="1178973" y="60910"/>
                  </a:lnTo>
                  <a:lnTo>
                    <a:pt x="1263186" y="32246"/>
                  </a:lnTo>
                  <a:lnTo>
                    <a:pt x="1347398" y="32246"/>
                  </a:lnTo>
                  <a:lnTo>
                    <a:pt x="1431610" y="46578"/>
                  </a:lnTo>
                  <a:lnTo>
                    <a:pt x="1515823" y="64493"/>
                  </a:lnTo>
                  <a:lnTo>
                    <a:pt x="1600035" y="100323"/>
                  </a:lnTo>
                  <a:lnTo>
                    <a:pt x="1684248" y="150485"/>
                  </a:lnTo>
                  <a:lnTo>
                    <a:pt x="1768460" y="218562"/>
                  </a:lnTo>
                  <a:lnTo>
                    <a:pt x="1852672" y="297388"/>
                  </a:lnTo>
                  <a:lnTo>
                    <a:pt x="1936885" y="408461"/>
                  </a:lnTo>
                  <a:lnTo>
                    <a:pt x="2021097" y="501619"/>
                  </a:lnTo>
                  <a:lnTo>
                    <a:pt x="2105310" y="641356"/>
                  </a:lnTo>
                  <a:lnTo>
                    <a:pt x="2189522" y="799008"/>
                  </a:lnTo>
                  <a:lnTo>
                    <a:pt x="2273734" y="949494"/>
                  </a:lnTo>
                  <a:lnTo>
                    <a:pt x="2357947" y="1089231"/>
                  </a:lnTo>
                  <a:lnTo>
                    <a:pt x="2442159" y="1218218"/>
                  </a:lnTo>
                  <a:lnTo>
                    <a:pt x="2526372" y="1314959"/>
                  </a:lnTo>
                  <a:lnTo>
                    <a:pt x="2610584" y="1393785"/>
                  </a:lnTo>
                  <a:lnTo>
                    <a:pt x="2694796" y="1429615"/>
                  </a:lnTo>
                  <a:lnTo>
                    <a:pt x="2779009" y="1447530"/>
                  </a:lnTo>
                  <a:lnTo>
                    <a:pt x="2863221" y="1486943"/>
                  </a:lnTo>
                  <a:lnTo>
                    <a:pt x="2947434" y="1501275"/>
                  </a:lnTo>
                  <a:lnTo>
                    <a:pt x="3031646" y="1551437"/>
                  </a:lnTo>
                  <a:lnTo>
                    <a:pt x="3115858" y="1572935"/>
                  </a:lnTo>
                  <a:lnTo>
                    <a:pt x="3200071" y="1608765"/>
                  </a:lnTo>
                  <a:lnTo>
                    <a:pt x="4042195" y="1709089"/>
                  </a:lnTo>
                  <a:lnTo>
                    <a:pt x="4294832" y="1727004"/>
                  </a:lnTo>
                  <a:lnTo>
                    <a:pt x="4379044" y="1701923"/>
                  </a:lnTo>
                  <a:lnTo>
                    <a:pt x="4463257" y="1705506"/>
                  </a:lnTo>
                  <a:lnTo>
                    <a:pt x="4547469" y="1748502"/>
                  </a:lnTo>
                  <a:lnTo>
                    <a:pt x="4631682" y="1737753"/>
                  </a:lnTo>
                  <a:lnTo>
                    <a:pt x="4715894" y="1716255"/>
                  </a:lnTo>
                  <a:lnTo>
                    <a:pt x="4800106" y="1605182"/>
                  </a:lnTo>
                  <a:lnTo>
                    <a:pt x="4884319" y="1576518"/>
                  </a:lnTo>
                  <a:lnTo>
                    <a:pt x="4968531" y="1555020"/>
                  </a:lnTo>
                  <a:lnTo>
                    <a:pt x="5052744" y="1497692"/>
                  </a:lnTo>
                  <a:lnTo>
                    <a:pt x="5136956" y="1390202"/>
                  </a:lnTo>
                  <a:lnTo>
                    <a:pt x="5221168" y="1354372"/>
                  </a:lnTo>
                  <a:lnTo>
                    <a:pt x="5305381" y="1332874"/>
                  </a:lnTo>
                  <a:lnTo>
                    <a:pt x="5389593" y="1329291"/>
                  </a:lnTo>
                  <a:lnTo>
                    <a:pt x="5473806" y="1304210"/>
                  </a:lnTo>
                  <a:lnTo>
                    <a:pt x="5558018" y="1282712"/>
                  </a:lnTo>
                  <a:lnTo>
                    <a:pt x="5642230" y="1293461"/>
                  </a:lnTo>
                  <a:lnTo>
                    <a:pt x="5726443" y="1379453"/>
                  </a:lnTo>
                  <a:lnTo>
                    <a:pt x="5810655" y="1361538"/>
                  </a:lnTo>
                  <a:lnTo>
                    <a:pt x="5894868" y="1318542"/>
                  </a:lnTo>
                  <a:lnTo>
                    <a:pt x="5979080" y="1250465"/>
                  </a:lnTo>
                  <a:lnTo>
                    <a:pt x="6063292" y="1225384"/>
                  </a:lnTo>
                  <a:lnTo>
                    <a:pt x="6147505" y="1196720"/>
                  </a:lnTo>
                  <a:lnTo>
                    <a:pt x="6231717" y="1157308"/>
                  </a:lnTo>
                  <a:lnTo>
                    <a:pt x="6315930" y="1028320"/>
                  </a:lnTo>
                  <a:lnTo>
                    <a:pt x="6400142" y="985324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87073" y="2762938"/>
              <a:ext cx="6400142" cy="2146215"/>
            </a:xfrm>
            <a:custGeom>
              <a:avLst/>
              <a:pathLst>
                <a:path w="6400142" h="2146215">
                  <a:moveTo>
                    <a:pt x="0" y="21497"/>
                  </a:moveTo>
                  <a:lnTo>
                    <a:pt x="84212" y="96740"/>
                  </a:lnTo>
                  <a:lnTo>
                    <a:pt x="168424" y="85991"/>
                  </a:lnTo>
                  <a:lnTo>
                    <a:pt x="252637" y="89574"/>
                  </a:lnTo>
                  <a:lnTo>
                    <a:pt x="336849" y="121821"/>
                  </a:lnTo>
                  <a:lnTo>
                    <a:pt x="421062" y="111072"/>
                  </a:lnTo>
                  <a:lnTo>
                    <a:pt x="505274" y="85991"/>
                  </a:lnTo>
                  <a:lnTo>
                    <a:pt x="589486" y="57327"/>
                  </a:lnTo>
                  <a:lnTo>
                    <a:pt x="673699" y="39412"/>
                  </a:lnTo>
                  <a:lnTo>
                    <a:pt x="757911" y="39412"/>
                  </a:lnTo>
                  <a:lnTo>
                    <a:pt x="842124" y="60910"/>
                  </a:lnTo>
                  <a:lnTo>
                    <a:pt x="926336" y="17914"/>
                  </a:lnTo>
                  <a:lnTo>
                    <a:pt x="1010548" y="0"/>
                  </a:lnTo>
                  <a:lnTo>
                    <a:pt x="1094761" y="10748"/>
                  </a:lnTo>
                  <a:lnTo>
                    <a:pt x="1178973" y="103906"/>
                  </a:lnTo>
                  <a:lnTo>
                    <a:pt x="1263186" y="111072"/>
                  </a:lnTo>
                  <a:lnTo>
                    <a:pt x="1347398" y="111072"/>
                  </a:lnTo>
                  <a:lnTo>
                    <a:pt x="1431610" y="139736"/>
                  </a:lnTo>
                  <a:lnTo>
                    <a:pt x="1515823" y="186315"/>
                  </a:lnTo>
                  <a:lnTo>
                    <a:pt x="1600035" y="211396"/>
                  </a:lnTo>
                  <a:lnTo>
                    <a:pt x="1684248" y="279473"/>
                  </a:lnTo>
                  <a:lnTo>
                    <a:pt x="1768460" y="347550"/>
                  </a:lnTo>
                  <a:lnTo>
                    <a:pt x="2021097" y="490870"/>
                  </a:lnTo>
                  <a:lnTo>
                    <a:pt x="2105310" y="691518"/>
                  </a:lnTo>
                  <a:lnTo>
                    <a:pt x="2189522" y="867085"/>
                  </a:lnTo>
                  <a:lnTo>
                    <a:pt x="2273734" y="1060567"/>
                  </a:lnTo>
                  <a:lnTo>
                    <a:pt x="2357947" y="1322125"/>
                  </a:lnTo>
                  <a:lnTo>
                    <a:pt x="2442159" y="1501275"/>
                  </a:lnTo>
                  <a:lnTo>
                    <a:pt x="2526372" y="1641012"/>
                  </a:lnTo>
                  <a:lnTo>
                    <a:pt x="2610584" y="1730587"/>
                  </a:lnTo>
                  <a:lnTo>
                    <a:pt x="2694796" y="1770000"/>
                  </a:lnTo>
                  <a:lnTo>
                    <a:pt x="2779009" y="1784332"/>
                  </a:lnTo>
                  <a:lnTo>
                    <a:pt x="2863221" y="1823745"/>
                  </a:lnTo>
                  <a:lnTo>
                    <a:pt x="2947434" y="1830911"/>
                  </a:lnTo>
                  <a:lnTo>
                    <a:pt x="3031646" y="1852409"/>
                  </a:lnTo>
                  <a:lnTo>
                    <a:pt x="3115858" y="1870324"/>
                  </a:lnTo>
                  <a:lnTo>
                    <a:pt x="3200071" y="1898988"/>
                  </a:lnTo>
                  <a:lnTo>
                    <a:pt x="3452708" y="1920486"/>
                  </a:lnTo>
                  <a:lnTo>
                    <a:pt x="3536920" y="1934818"/>
                  </a:lnTo>
                  <a:lnTo>
                    <a:pt x="3621133" y="1916903"/>
                  </a:lnTo>
                  <a:lnTo>
                    <a:pt x="3957982" y="1956316"/>
                  </a:lnTo>
                  <a:lnTo>
                    <a:pt x="4042195" y="2017227"/>
                  </a:lnTo>
                  <a:lnTo>
                    <a:pt x="4126407" y="2038725"/>
                  </a:lnTo>
                  <a:lnTo>
                    <a:pt x="4210620" y="2053057"/>
                  </a:lnTo>
                  <a:lnTo>
                    <a:pt x="4294832" y="2067389"/>
                  </a:lnTo>
                  <a:lnTo>
                    <a:pt x="4379044" y="2081721"/>
                  </a:lnTo>
                  <a:lnTo>
                    <a:pt x="4463257" y="2124717"/>
                  </a:lnTo>
                  <a:lnTo>
                    <a:pt x="4547469" y="2146215"/>
                  </a:lnTo>
                  <a:lnTo>
                    <a:pt x="4631682" y="2074555"/>
                  </a:lnTo>
                  <a:lnTo>
                    <a:pt x="4715894" y="2045891"/>
                  </a:lnTo>
                  <a:lnTo>
                    <a:pt x="4800106" y="2020810"/>
                  </a:lnTo>
                  <a:lnTo>
                    <a:pt x="4884319" y="1988563"/>
                  </a:lnTo>
                  <a:lnTo>
                    <a:pt x="4968531" y="1963482"/>
                  </a:lnTo>
                  <a:lnTo>
                    <a:pt x="5052744" y="1902571"/>
                  </a:lnTo>
                  <a:lnTo>
                    <a:pt x="5136956" y="1795081"/>
                  </a:lnTo>
                  <a:lnTo>
                    <a:pt x="5221168" y="1762834"/>
                  </a:lnTo>
                  <a:lnTo>
                    <a:pt x="5305381" y="1741336"/>
                  </a:lnTo>
                  <a:lnTo>
                    <a:pt x="5389593" y="1741336"/>
                  </a:lnTo>
                  <a:lnTo>
                    <a:pt x="5473806" y="1719838"/>
                  </a:lnTo>
                  <a:lnTo>
                    <a:pt x="5558018" y="1698340"/>
                  </a:lnTo>
                  <a:lnTo>
                    <a:pt x="5642230" y="1705506"/>
                  </a:lnTo>
                  <a:lnTo>
                    <a:pt x="5726443" y="1795081"/>
                  </a:lnTo>
                  <a:lnTo>
                    <a:pt x="5810655" y="1773583"/>
                  </a:lnTo>
                  <a:lnTo>
                    <a:pt x="5894868" y="1744919"/>
                  </a:lnTo>
                  <a:lnTo>
                    <a:pt x="5979080" y="1694757"/>
                  </a:lnTo>
                  <a:lnTo>
                    <a:pt x="6063292" y="1669676"/>
                  </a:lnTo>
                  <a:lnTo>
                    <a:pt x="6147505" y="1637429"/>
                  </a:lnTo>
                  <a:lnTo>
                    <a:pt x="6231717" y="1598016"/>
                  </a:lnTo>
                  <a:lnTo>
                    <a:pt x="6315930" y="1469028"/>
                  </a:lnTo>
                  <a:lnTo>
                    <a:pt x="6400142" y="1418866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87073" y="2766521"/>
              <a:ext cx="6400142" cy="1408117"/>
            </a:xfrm>
            <a:custGeom>
              <a:avLst/>
              <a:pathLst>
                <a:path w="6400142" h="1408117">
                  <a:moveTo>
                    <a:pt x="0" y="35829"/>
                  </a:moveTo>
                  <a:lnTo>
                    <a:pt x="84212" y="93157"/>
                  </a:lnTo>
                  <a:lnTo>
                    <a:pt x="168424" y="103906"/>
                  </a:lnTo>
                  <a:lnTo>
                    <a:pt x="252637" y="111072"/>
                  </a:lnTo>
                  <a:lnTo>
                    <a:pt x="336849" y="114655"/>
                  </a:lnTo>
                  <a:lnTo>
                    <a:pt x="421062" y="107489"/>
                  </a:lnTo>
                  <a:lnTo>
                    <a:pt x="505274" y="107489"/>
                  </a:lnTo>
                  <a:lnTo>
                    <a:pt x="589486" y="85991"/>
                  </a:lnTo>
                  <a:lnTo>
                    <a:pt x="673699" y="78825"/>
                  </a:lnTo>
                  <a:lnTo>
                    <a:pt x="757911" y="60910"/>
                  </a:lnTo>
                  <a:lnTo>
                    <a:pt x="842124" y="10748"/>
                  </a:lnTo>
                  <a:lnTo>
                    <a:pt x="926336" y="3582"/>
                  </a:lnTo>
                  <a:lnTo>
                    <a:pt x="1010548" y="0"/>
                  </a:lnTo>
                  <a:lnTo>
                    <a:pt x="1094761" y="0"/>
                  </a:lnTo>
                  <a:lnTo>
                    <a:pt x="1178973" y="57327"/>
                  </a:lnTo>
                  <a:lnTo>
                    <a:pt x="1263186" y="35829"/>
                  </a:lnTo>
                  <a:lnTo>
                    <a:pt x="1347398" y="35829"/>
                  </a:lnTo>
                  <a:lnTo>
                    <a:pt x="1431610" y="89574"/>
                  </a:lnTo>
                  <a:lnTo>
                    <a:pt x="1515823" y="85991"/>
                  </a:lnTo>
                  <a:lnTo>
                    <a:pt x="1600035" y="96740"/>
                  </a:lnTo>
                  <a:lnTo>
                    <a:pt x="1684248" y="139736"/>
                  </a:lnTo>
                  <a:lnTo>
                    <a:pt x="1768460" y="182732"/>
                  </a:lnTo>
                  <a:lnTo>
                    <a:pt x="1852672" y="229311"/>
                  </a:lnTo>
                  <a:lnTo>
                    <a:pt x="2021097" y="308137"/>
                  </a:lnTo>
                  <a:lnTo>
                    <a:pt x="2105310" y="426376"/>
                  </a:lnTo>
                  <a:lnTo>
                    <a:pt x="2189522" y="569696"/>
                  </a:lnTo>
                  <a:lnTo>
                    <a:pt x="2273734" y="730931"/>
                  </a:lnTo>
                  <a:lnTo>
                    <a:pt x="2357947" y="885000"/>
                  </a:lnTo>
                  <a:lnTo>
                    <a:pt x="2442159" y="985324"/>
                  </a:lnTo>
                  <a:lnTo>
                    <a:pt x="2526372" y="1089231"/>
                  </a:lnTo>
                  <a:lnTo>
                    <a:pt x="2610584" y="1171639"/>
                  </a:lnTo>
                  <a:lnTo>
                    <a:pt x="2694796" y="1200303"/>
                  </a:lnTo>
                  <a:lnTo>
                    <a:pt x="2779009" y="1214635"/>
                  </a:lnTo>
                  <a:lnTo>
                    <a:pt x="2863221" y="1246882"/>
                  </a:lnTo>
                  <a:lnTo>
                    <a:pt x="2947434" y="1250465"/>
                  </a:lnTo>
                  <a:lnTo>
                    <a:pt x="3031646" y="1289878"/>
                  </a:lnTo>
                  <a:lnTo>
                    <a:pt x="3200071" y="1311376"/>
                  </a:lnTo>
                  <a:lnTo>
                    <a:pt x="4042195" y="1408117"/>
                  </a:lnTo>
                  <a:lnTo>
                    <a:pt x="4294832" y="1408117"/>
                  </a:lnTo>
                  <a:lnTo>
                    <a:pt x="4379044" y="1397368"/>
                  </a:lnTo>
                  <a:lnTo>
                    <a:pt x="4463257" y="1372287"/>
                  </a:lnTo>
                  <a:lnTo>
                    <a:pt x="4547469" y="1393785"/>
                  </a:lnTo>
                  <a:lnTo>
                    <a:pt x="4631682" y="1340040"/>
                  </a:lnTo>
                  <a:lnTo>
                    <a:pt x="4715894" y="1314959"/>
                  </a:lnTo>
                  <a:lnTo>
                    <a:pt x="4800106" y="1225384"/>
                  </a:lnTo>
                  <a:lnTo>
                    <a:pt x="4884319" y="1200303"/>
                  </a:lnTo>
                  <a:lnTo>
                    <a:pt x="4968531" y="1182388"/>
                  </a:lnTo>
                  <a:lnTo>
                    <a:pt x="5052744" y="1139393"/>
                  </a:lnTo>
                  <a:lnTo>
                    <a:pt x="5136956" y="1031903"/>
                  </a:lnTo>
                  <a:lnTo>
                    <a:pt x="5221168" y="988907"/>
                  </a:lnTo>
                  <a:lnTo>
                    <a:pt x="5305381" y="967409"/>
                  </a:lnTo>
                  <a:lnTo>
                    <a:pt x="5389593" y="967409"/>
                  </a:lnTo>
                  <a:lnTo>
                    <a:pt x="5473806" y="942328"/>
                  </a:lnTo>
                  <a:lnTo>
                    <a:pt x="5558018" y="920830"/>
                  </a:lnTo>
                  <a:lnTo>
                    <a:pt x="5642230" y="913664"/>
                  </a:lnTo>
                  <a:lnTo>
                    <a:pt x="5726443" y="999656"/>
                  </a:lnTo>
                  <a:lnTo>
                    <a:pt x="5810655" y="981741"/>
                  </a:lnTo>
                  <a:lnTo>
                    <a:pt x="5894868" y="931579"/>
                  </a:lnTo>
                  <a:lnTo>
                    <a:pt x="5979080" y="867085"/>
                  </a:lnTo>
                  <a:lnTo>
                    <a:pt x="6063292" y="838421"/>
                  </a:lnTo>
                  <a:lnTo>
                    <a:pt x="6147505" y="806174"/>
                  </a:lnTo>
                  <a:lnTo>
                    <a:pt x="6231717" y="791842"/>
                  </a:lnTo>
                  <a:lnTo>
                    <a:pt x="6315930" y="670020"/>
                  </a:lnTo>
                  <a:lnTo>
                    <a:pt x="6400142" y="623441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87073" y="2759355"/>
              <a:ext cx="6400142" cy="1741336"/>
            </a:xfrm>
            <a:custGeom>
              <a:avLst/>
              <a:pathLst>
                <a:path w="6400142" h="1741336">
                  <a:moveTo>
                    <a:pt x="0" y="0"/>
                  </a:moveTo>
                  <a:lnTo>
                    <a:pt x="84212" y="82408"/>
                  </a:lnTo>
                  <a:lnTo>
                    <a:pt x="168424" y="82408"/>
                  </a:lnTo>
                  <a:lnTo>
                    <a:pt x="252637" y="118238"/>
                  </a:lnTo>
                  <a:lnTo>
                    <a:pt x="336849" y="146902"/>
                  </a:lnTo>
                  <a:lnTo>
                    <a:pt x="421062" y="121821"/>
                  </a:lnTo>
                  <a:lnTo>
                    <a:pt x="505274" y="114655"/>
                  </a:lnTo>
                  <a:lnTo>
                    <a:pt x="589486" y="111072"/>
                  </a:lnTo>
                  <a:lnTo>
                    <a:pt x="673699" y="93157"/>
                  </a:lnTo>
                  <a:lnTo>
                    <a:pt x="757911" y="89574"/>
                  </a:lnTo>
                  <a:lnTo>
                    <a:pt x="842124" y="53744"/>
                  </a:lnTo>
                  <a:lnTo>
                    <a:pt x="926336" y="28663"/>
                  </a:lnTo>
                  <a:lnTo>
                    <a:pt x="1010548" y="25080"/>
                  </a:lnTo>
                  <a:lnTo>
                    <a:pt x="1094761" y="35829"/>
                  </a:lnTo>
                  <a:lnTo>
                    <a:pt x="1178973" y="89574"/>
                  </a:lnTo>
                  <a:lnTo>
                    <a:pt x="1263186" y="100323"/>
                  </a:lnTo>
                  <a:lnTo>
                    <a:pt x="1347398" y="93157"/>
                  </a:lnTo>
                  <a:lnTo>
                    <a:pt x="1431610" y="111072"/>
                  </a:lnTo>
                  <a:lnTo>
                    <a:pt x="1515823" y="118238"/>
                  </a:lnTo>
                  <a:lnTo>
                    <a:pt x="1600035" y="157651"/>
                  </a:lnTo>
                  <a:lnTo>
                    <a:pt x="1684248" y="211396"/>
                  </a:lnTo>
                  <a:lnTo>
                    <a:pt x="1768460" y="297388"/>
                  </a:lnTo>
                  <a:lnTo>
                    <a:pt x="2105310" y="458623"/>
                  </a:lnTo>
                  <a:lnTo>
                    <a:pt x="2273734" y="637773"/>
                  </a:lnTo>
                  <a:lnTo>
                    <a:pt x="2357947" y="820506"/>
                  </a:lnTo>
                  <a:lnTo>
                    <a:pt x="2526372" y="999656"/>
                  </a:lnTo>
                  <a:lnTo>
                    <a:pt x="2610584" y="1132227"/>
                  </a:lnTo>
                  <a:lnTo>
                    <a:pt x="2694796" y="1246882"/>
                  </a:lnTo>
                  <a:lnTo>
                    <a:pt x="2863221" y="1350789"/>
                  </a:lnTo>
                  <a:lnTo>
                    <a:pt x="2947434" y="1418866"/>
                  </a:lnTo>
                  <a:lnTo>
                    <a:pt x="4042195" y="1547854"/>
                  </a:lnTo>
                  <a:lnTo>
                    <a:pt x="4294832" y="1562186"/>
                  </a:lnTo>
                  <a:lnTo>
                    <a:pt x="4379044" y="1565769"/>
                  </a:lnTo>
                  <a:lnTo>
                    <a:pt x="4463257" y="1626680"/>
                  </a:lnTo>
                  <a:lnTo>
                    <a:pt x="4547469" y="1741336"/>
                  </a:lnTo>
                  <a:lnTo>
                    <a:pt x="4631682" y="1727004"/>
                  </a:lnTo>
                  <a:lnTo>
                    <a:pt x="4715894" y="1698340"/>
                  </a:lnTo>
                  <a:lnTo>
                    <a:pt x="4884319" y="1569352"/>
                  </a:lnTo>
                  <a:lnTo>
                    <a:pt x="4968531" y="1526356"/>
                  </a:lnTo>
                  <a:lnTo>
                    <a:pt x="5052744" y="1501275"/>
                  </a:lnTo>
                  <a:lnTo>
                    <a:pt x="5136956" y="1433198"/>
                  </a:lnTo>
                  <a:lnTo>
                    <a:pt x="5221168" y="1307793"/>
                  </a:lnTo>
                  <a:lnTo>
                    <a:pt x="5305381" y="1268380"/>
                  </a:lnTo>
                  <a:lnTo>
                    <a:pt x="5473806" y="1236133"/>
                  </a:lnTo>
                  <a:lnTo>
                    <a:pt x="5558018" y="1203886"/>
                  </a:lnTo>
                  <a:lnTo>
                    <a:pt x="5642230" y="1211052"/>
                  </a:lnTo>
                  <a:lnTo>
                    <a:pt x="5726443" y="1304210"/>
                  </a:lnTo>
                  <a:lnTo>
                    <a:pt x="5810655" y="1293461"/>
                  </a:lnTo>
                  <a:lnTo>
                    <a:pt x="5894868" y="1261214"/>
                  </a:lnTo>
                  <a:lnTo>
                    <a:pt x="6063292" y="1236133"/>
                  </a:lnTo>
                  <a:lnTo>
                    <a:pt x="6147505" y="1203886"/>
                  </a:lnTo>
                  <a:lnTo>
                    <a:pt x="6231717" y="1196720"/>
                  </a:lnTo>
                  <a:lnTo>
                    <a:pt x="6315930" y="1142976"/>
                  </a:lnTo>
                  <a:lnTo>
                    <a:pt x="6400142" y="992490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87073" y="2838181"/>
              <a:ext cx="6400142" cy="2128300"/>
            </a:xfrm>
            <a:custGeom>
              <a:avLst/>
              <a:pathLst>
                <a:path w="6400142" h="2128300">
                  <a:moveTo>
                    <a:pt x="0" y="3582"/>
                  </a:moveTo>
                  <a:lnTo>
                    <a:pt x="84212" y="64493"/>
                  </a:lnTo>
                  <a:lnTo>
                    <a:pt x="168424" y="68076"/>
                  </a:lnTo>
                  <a:lnTo>
                    <a:pt x="252637" y="75242"/>
                  </a:lnTo>
                  <a:lnTo>
                    <a:pt x="336849" y="85991"/>
                  </a:lnTo>
                  <a:lnTo>
                    <a:pt x="421062" y="71659"/>
                  </a:lnTo>
                  <a:lnTo>
                    <a:pt x="505274" y="60910"/>
                  </a:lnTo>
                  <a:lnTo>
                    <a:pt x="589486" y="14331"/>
                  </a:lnTo>
                  <a:lnTo>
                    <a:pt x="673699" y="10748"/>
                  </a:lnTo>
                  <a:lnTo>
                    <a:pt x="757911" y="0"/>
                  </a:lnTo>
                  <a:lnTo>
                    <a:pt x="842124" y="57327"/>
                  </a:lnTo>
                  <a:lnTo>
                    <a:pt x="926336" y="46578"/>
                  </a:lnTo>
                  <a:lnTo>
                    <a:pt x="1010548" y="39412"/>
                  </a:lnTo>
                  <a:lnTo>
                    <a:pt x="1094761" y="60910"/>
                  </a:lnTo>
                  <a:lnTo>
                    <a:pt x="1178973" y="150485"/>
                  </a:lnTo>
                  <a:lnTo>
                    <a:pt x="1263186" y="132570"/>
                  </a:lnTo>
                  <a:lnTo>
                    <a:pt x="1347398" y="150485"/>
                  </a:lnTo>
                  <a:lnTo>
                    <a:pt x="1431610" y="114655"/>
                  </a:lnTo>
                  <a:lnTo>
                    <a:pt x="1600035" y="179149"/>
                  </a:lnTo>
                  <a:lnTo>
                    <a:pt x="1684248" y="243643"/>
                  </a:lnTo>
                  <a:lnTo>
                    <a:pt x="1768460" y="343967"/>
                  </a:lnTo>
                  <a:lnTo>
                    <a:pt x="1852672" y="412044"/>
                  </a:lnTo>
                  <a:lnTo>
                    <a:pt x="2105310" y="627024"/>
                  </a:lnTo>
                  <a:lnTo>
                    <a:pt x="2189522" y="856336"/>
                  </a:lnTo>
                  <a:lnTo>
                    <a:pt x="2273734" y="1071316"/>
                  </a:lnTo>
                  <a:lnTo>
                    <a:pt x="2357947" y="1275546"/>
                  </a:lnTo>
                  <a:lnTo>
                    <a:pt x="2442159" y="1454696"/>
                  </a:lnTo>
                  <a:lnTo>
                    <a:pt x="2610584" y="1590850"/>
                  </a:lnTo>
                  <a:lnTo>
                    <a:pt x="2694796" y="1752085"/>
                  </a:lnTo>
                  <a:lnTo>
                    <a:pt x="2779009" y="1805830"/>
                  </a:lnTo>
                  <a:lnTo>
                    <a:pt x="2863221" y="1852409"/>
                  </a:lnTo>
                  <a:lnTo>
                    <a:pt x="2947434" y="1881073"/>
                  </a:lnTo>
                  <a:lnTo>
                    <a:pt x="3031646" y="1902571"/>
                  </a:lnTo>
                  <a:lnTo>
                    <a:pt x="3115858" y="1941984"/>
                  </a:lnTo>
                  <a:lnTo>
                    <a:pt x="3200071" y="1974231"/>
                  </a:lnTo>
                  <a:lnTo>
                    <a:pt x="3536920" y="1974231"/>
                  </a:lnTo>
                  <a:lnTo>
                    <a:pt x="3621133" y="1967065"/>
                  </a:lnTo>
                  <a:lnTo>
                    <a:pt x="3957982" y="2002895"/>
                  </a:lnTo>
                  <a:lnTo>
                    <a:pt x="4042195" y="2063806"/>
                  </a:lnTo>
                  <a:lnTo>
                    <a:pt x="4126407" y="2056640"/>
                  </a:lnTo>
                  <a:lnTo>
                    <a:pt x="4210620" y="2042308"/>
                  </a:lnTo>
                  <a:lnTo>
                    <a:pt x="4294832" y="2038725"/>
                  </a:lnTo>
                  <a:lnTo>
                    <a:pt x="4379044" y="2063806"/>
                  </a:lnTo>
                  <a:lnTo>
                    <a:pt x="4463257" y="2113968"/>
                  </a:lnTo>
                  <a:lnTo>
                    <a:pt x="4547469" y="2128300"/>
                  </a:lnTo>
                  <a:lnTo>
                    <a:pt x="4631682" y="2060223"/>
                  </a:lnTo>
                  <a:lnTo>
                    <a:pt x="4715894" y="2027976"/>
                  </a:lnTo>
                  <a:lnTo>
                    <a:pt x="4800106" y="2006478"/>
                  </a:lnTo>
                  <a:lnTo>
                    <a:pt x="4884319" y="1981397"/>
                  </a:lnTo>
                  <a:lnTo>
                    <a:pt x="4968531" y="1959899"/>
                  </a:lnTo>
                  <a:lnTo>
                    <a:pt x="5052744" y="1906154"/>
                  </a:lnTo>
                  <a:lnTo>
                    <a:pt x="5136956" y="1820162"/>
                  </a:lnTo>
                  <a:lnTo>
                    <a:pt x="5221168" y="1795081"/>
                  </a:lnTo>
                  <a:lnTo>
                    <a:pt x="5305381" y="1780749"/>
                  </a:lnTo>
                  <a:lnTo>
                    <a:pt x="5389593" y="1773583"/>
                  </a:lnTo>
                  <a:lnTo>
                    <a:pt x="5473806" y="1752085"/>
                  </a:lnTo>
                  <a:lnTo>
                    <a:pt x="5558018" y="1734170"/>
                  </a:lnTo>
                  <a:lnTo>
                    <a:pt x="5642230" y="1744919"/>
                  </a:lnTo>
                  <a:lnTo>
                    <a:pt x="5726443" y="1823745"/>
                  </a:lnTo>
                  <a:lnTo>
                    <a:pt x="5810655" y="1805830"/>
                  </a:lnTo>
                  <a:lnTo>
                    <a:pt x="5894868" y="1773583"/>
                  </a:lnTo>
                  <a:lnTo>
                    <a:pt x="5979080" y="1716255"/>
                  </a:lnTo>
                  <a:lnTo>
                    <a:pt x="6063292" y="1694757"/>
                  </a:lnTo>
                  <a:lnTo>
                    <a:pt x="6147505" y="1666093"/>
                  </a:lnTo>
                  <a:lnTo>
                    <a:pt x="6231717" y="1615931"/>
                  </a:lnTo>
                  <a:lnTo>
                    <a:pt x="6315930" y="1490526"/>
                  </a:lnTo>
                  <a:lnTo>
                    <a:pt x="6400142" y="1443947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842372" y="3847476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888092" y="3889842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748459" y="4166155"/>
              <a:ext cx="238757" cy="15649"/>
            </a:xfrm>
            <a:custGeom>
              <a:avLst/>
              <a:pathLst>
                <a:path w="238757" h="15649">
                  <a:moveTo>
                    <a:pt x="0" y="0"/>
                  </a:moveTo>
                  <a:lnTo>
                    <a:pt x="238757" y="15649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010288" y="4069964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2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056008" y="4113972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794857" y="3152255"/>
              <a:ext cx="434282" cy="191800"/>
            </a:xfrm>
            <a:custGeom>
              <a:avLst/>
              <a:pathLst>
                <a:path w="434282" h="191800">
                  <a:moveTo>
                    <a:pt x="27431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1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840577" y="3196332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7751728" y="3514170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797448" y="3556467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7844069" y="4282129"/>
              <a:ext cx="143146" cy="70750"/>
            </a:xfrm>
            <a:custGeom>
              <a:avLst/>
              <a:pathLst>
                <a:path w="143146" h="70750">
                  <a:moveTo>
                    <a:pt x="0" y="70750"/>
                  </a:moveTo>
                  <a:lnTo>
                    <a:pt x="143146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492377" y="4352879"/>
              <a:ext cx="590026" cy="191800"/>
            </a:xfrm>
            <a:custGeom>
              <a:avLst/>
              <a:pathLst>
                <a:path w="590026" h="191800">
                  <a:moveTo>
                    <a:pt x="27431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538097" y="4396956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3692383" y="2648999"/>
              <a:ext cx="2779009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979025" y="485467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79025" y="435305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79025" y="385143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79025" y="334981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027661" y="2848191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6224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341218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7282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5180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9920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67066" y="1928877"/>
              <a:ext cx="494079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Transit Stations by District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60382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08632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6883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05134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2379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9850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2750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8365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8550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4862568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43450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382758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59079" y="279259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115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8585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6915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9815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05249" y="3103178"/>
              <a:ext cx="6081603" cy="1562890"/>
            </a:xfrm>
            <a:custGeom>
              <a:avLst/>
              <a:pathLst>
                <a:path w="6081603" h="1562890">
                  <a:moveTo>
                    <a:pt x="0" y="231511"/>
                  </a:moveTo>
                  <a:lnTo>
                    <a:pt x="54300" y="235888"/>
                  </a:lnTo>
                  <a:lnTo>
                    <a:pt x="108600" y="237100"/>
                  </a:lnTo>
                  <a:lnTo>
                    <a:pt x="162900" y="237337"/>
                  </a:lnTo>
                  <a:lnTo>
                    <a:pt x="217200" y="256410"/>
                  </a:lnTo>
                  <a:lnTo>
                    <a:pt x="271500" y="265282"/>
                  </a:lnTo>
                  <a:lnTo>
                    <a:pt x="325800" y="272408"/>
                  </a:lnTo>
                  <a:lnTo>
                    <a:pt x="380100" y="243074"/>
                  </a:lnTo>
                  <a:lnTo>
                    <a:pt x="434400" y="226751"/>
                  </a:lnTo>
                  <a:lnTo>
                    <a:pt x="488700" y="236243"/>
                  </a:lnTo>
                  <a:lnTo>
                    <a:pt x="543000" y="235977"/>
                  </a:lnTo>
                  <a:lnTo>
                    <a:pt x="597300" y="221398"/>
                  </a:lnTo>
                  <a:lnTo>
                    <a:pt x="651600" y="214893"/>
                  </a:lnTo>
                  <a:lnTo>
                    <a:pt x="705900" y="206465"/>
                  </a:lnTo>
                  <a:lnTo>
                    <a:pt x="760200" y="191295"/>
                  </a:lnTo>
                  <a:lnTo>
                    <a:pt x="814500" y="193631"/>
                  </a:lnTo>
                  <a:lnTo>
                    <a:pt x="868800" y="202177"/>
                  </a:lnTo>
                  <a:lnTo>
                    <a:pt x="923100" y="205607"/>
                  </a:lnTo>
                  <a:lnTo>
                    <a:pt x="977400" y="205755"/>
                  </a:lnTo>
                  <a:lnTo>
                    <a:pt x="1031700" y="205371"/>
                  </a:lnTo>
                  <a:lnTo>
                    <a:pt x="1086000" y="218323"/>
                  </a:lnTo>
                  <a:lnTo>
                    <a:pt x="1140300" y="249757"/>
                  </a:lnTo>
                  <a:lnTo>
                    <a:pt x="1194600" y="242512"/>
                  </a:lnTo>
                  <a:lnTo>
                    <a:pt x="1248900" y="232073"/>
                  </a:lnTo>
                  <a:lnTo>
                    <a:pt x="1303200" y="199397"/>
                  </a:lnTo>
                  <a:lnTo>
                    <a:pt x="1357500" y="176125"/>
                  </a:lnTo>
                  <a:lnTo>
                    <a:pt x="1411800" y="130408"/>
                  </a:lnTo>
                  <a:lnTo>
                    <a:pt x="1466100" y="82296"/>
                  </a:lnTo>
                  <a:lnTo>
                    <a:pt x="1520400" y="41843"/>
                  </a:lnTo>
                  <a:lnTo>
                    <a:pt x="1574700" y="30694"/>
                  </a:lnTo>
                  <a:lnTo>
                    <a:pt x="1629000" y="0"/>
                  </a:lnTo>
                  <a:lnTo>
                    <a:pt x="1683300" y="15938"/>
                  </a:lnTo>
                  <a:lnTo>
                    <a:pt x="1737600" y="6535"/>
                  </a:lnTo>
                  <a:lnTo>
                    <a:pt x="1791900" y="1508"/>
                  </a:lnTo>
                  <a:lnTo>
                    <a:pt x="1846201" y="24070"/>
                  </a:lnTo>
                  <a:lnTo>
                    <a:pt x="1900501" y="15022"/>
                  </a:lnTo>
                  <a:lnTo>
                    <a:pt x="1954801" y="11739"/>
                  </a:lnTo>
                  <a:lnTo>
                    <a:pt x="2009101" y="19516"/>
                  </a:lnTo>
                  <a:lnTo>
                    <a:pt x="2063401" y="4465"/>
                  </a:lnTo>
                  <a:lnTo>
                    <a:pt x="2117701" y="15731"/>
                  </a:lnTo>
                  <a:lnTo>
                    <a:pt x="2172001" y="46870"/>
                  </a:lnTo>
                  <a:lnTo>
                    <a:pt x="2226301" y="62276"/>
                  </a:lnTo>
                  <a:lnTo>
                    <a:pt x="2280601" y="63991"/>
                  </a:lnTo>
                  <a:lnTo>
                    <a:pt x="2334901" y="58905"/>
                  </a:lnTo>
                  <a:lnTo>
                    <a:pt x="2389201" y="93237"/>
                  </a:lnTo>
                  <a:lnTo>
                    <a:pt x="2443501" y="115504"/>
                  </a:lnTo>
                  <a:lnTo>
                    <a:pt x="2497801" y="135997"/>
                  </a:lnTo>
                  <a:lnTo>
                    <a:pt x="2552101" y="173020"/>
                  </a:lnTo>
                  <a:lnTo>
                    <a:pt x="2606401" y="195346"/>
                  </a:lnTo>
                  <a:lnTo>
                    <a:pt x="2660701" y="237426"/>
                  </a:lnTo>
                  <a:lnTo>
                    <a:pt x="2715001" y="291038"/>
                  </a:lnTo>
                  <a:lnTo>
                    <a:pt x="2769301" y="302009"/>
                  </a:lnTo>
                  <a:lnTo>
                    <a:pt x="2823601" y="338293"/>
                  </a:lnTo>
                  <a:lnTo>
                    <a:pt x="2877901" y="434162"/>
                  </a:lnTo>
                  <a:lnTo>
                    <a:pt x="2932201" y="501348"/>
                  </a:lnTo>
                  <a:lnTo>
                    <a:pt x="2986501" y="595384"/>
                  </a:lnTo>
                  <a:lnTo>
                    <a:pt x="3040801" y="683594"/>
                  </a:lnTo>
                  <a:lnTo>
                    <a:pt x="3095101" y="753145"/>
                  </a:lnTo>
                  <a:lnTo>
                    <a:pt x="3149401" y="890858"/>
                  </a:lnTo>
                  <a:lnTo>
                    <a:pt x="3203701" y="1037915"/>
                  </a:lnTo>
                  <a:lnTo>
                    <a:pt x="3258001" y="1142537"/>
                  </a:lnTo>
                  <a:lnTo>
                    <a:pt x="3312301" y="1214158"/>
                  </a:lnTo>
                  <a:lnTo>
                    <a:pt x="3366601" y="1287229"/>
                  </a:lnTo>
                  <a:lnTo>
                    <a:pt x="3420901" y="1356661"/>
                  </a:lnTo>
                  <a:lnTo>
                    <a:pt x="3475201" y="1438248"/>
                  </a:lnTo>
                  <a:lnTo>
                    <a:pt x="3529501" y="1444221"/>
                  </a:lnTo>
                  <a:lnTo>
                    <a:pt x="3583801" y="1423758"/>
                  </a:lnTo>
                  <a:lnTo>
                    <a:pt x="3638102" y="1421954"/>
                  </a:lnTo>
                  <a:lnTo>
                    <a:pt x="3692402" y="1420624"/>
                  </a:lnTo>
                  <a:lnTo>
                    <a:pt x="3746702" y="1421599"/>
                  </a:lnTo>
                  <a:lnTo>
                    <a:pt x="3801002" y="1426686"/>
                  </a:lnTo>
                  <a:lnTo>
                    <a:pt x="3855302" y="1426597"/>
                  </a:lnTo>
                  <a:lnTo>
                    <a:pt x="3909602" y="1448982"/>
                  </a:lnTo>
                  <a:lnTo>
                    <a:pt x="3963902" y="1473704"/>
                  </a:lnTo>
                  <a:lnTo>
                    <a:pt x="4018202" y="1474857"/>
                  </a:lnTo>
                  <a:lnTo>
                    <a:pt x="4072502" y="1472373"/>
                  </a:lnTo>
                  <a:lnTo>
                    <a:pt x="4126802" y="1475419"/>
                  </a:lnTo>
                  <a:lnTo>
                    <a:pt x="4181102" y="1462969"/>
                  </a:lnTo>
                  <a:lnTo>
                    <a:pt x="4235402" y="1424290"/>
                  </a:lnTo>
                  <a:lnTo>
                    <a:pt x="4289702" y="1392649"/>
                  </a:lnTo>
                  <a:lnTo>
                    <a:pt x="4344002" y="1440348"/>
                  </a:lnTo>
                  <a:lnTo>
                    <a:pt x="4398302" y="1488194"/>
                  </a:lnTo>
                  <a:lnTo>
                    <a:pt x="4452602" y="1494581"/>
                  </a:lnTo>
                  <a:lnTo>
                    <a:pt x="4506902" y="1479470"/>
                  </a:lnTo>
                  <a:lnTo>
                    <a:pt x="4561202" y="1482930"/>
                  </a:lnTo>
                  <a:lnTo>
                    <a:pt x="4615502" y="1505463"/>
                  </a:lnTo>
                  <a:lnTo>
                    <a:pt x="4669802" y="1562890"/>
                  </a:lnTo>
                  <a:lnTo>
                    <a:pt x="4724102" y="1545473"/>
                  </a:lnTo>
                  <a:lnTo>
                    <a:pt x="4778402" y="1463857"/>
                  </a:lnTo>
                  <a:lnTo>
                    <a:pt x="4832702" y="1432984"/>
                  </a:lnTo>
                  <a:lnTo>
                    <a:pt x="4887002" y="1396849"/>
                  </a:lnTo>
                  <a:lnTo>
                    <a:pt x="4941302" y="1358761"/>
                  </a:lnTo>
                  <a:lnTo>
                    <a:pt x="4995602" y="1333803"/>
                  </a:lnTo>
                  <a:lnTo>
                    <a:pt x="5049902" y="1248727"/>
                  </a:lnTo>
                  <a:lnTo>
                    <a:pt x="5104202" y="1150847"/>
                  </a:lnTo>
                  <a:lnTo>
                    <a:pt x="5158502" y="1108205"/>
                  </a:lnTo>
                  <a:lnTo>
                    <a:pt x="5212802" y="1102291"/>
                  </a:lnTo>
                  <a:lnTo>
                    <a:pt x="5267102" y="1096465"/>
                  </a:lnTo>
                  <a:lnTo>
                    <a:pt x="5321402" y="1066480"/>
                  </a:lnTo>
                  <a:lnTo>
                    <a:pt x="5375702" y="1043799"/>
                  </a:lnTo>
                  <a:lnTo>
                    <a:pt x="5430002" y="1071182"/>
                  </a:lnTo>
                  <a:lnTo>
                    <a:pt x="5484303" y="1138811"/>
                  </a:lnTo>
                  <a:lnTo>
                    <a:pt x="5538603" y="1122222"/>
                  </a:lnTo>
                  <a:lnTo>
                    <a:pt x="5592903" y="1083720"/>
                  </a:lnTo>
                  <a:lnTo>
                    <a:pt x="5647203" y="1056042"/>
                  </a:lnTo>
                  <a:lnTo>
                    <a:pt x="5701503" y="1034071"/>
                  </a:lnTo>
                  <a:lnTo>
                    <a:pt x="5755803" y="996249"/>
                  </a:lnTo>
                  <a:lnTo>
                    <a:pt x="5810103" y="940182"/>
                  </a:lnTo>
                  <a:lnTo>
                    <a:pt x="5864403" y="806758"/>
                  </a:lnTo>
                  <a:lnTo>
                    <a:pt x="5918703" y="773963"/>
                  </a:lnTo>
                  <a:lnTo>
                    <a:pt x="5973003" y="738123"/>
                  </a:lnTo>
                  <a:lnTo>
                    <a:pt x="6027303" y="694595"/>
                  </a:lnTo>
                  <a:lnTo>
                    <a:pt x="6081603" y="67079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05249" y="3257923"/>
              <a:ext cx="6081603" cy="1493635"/>
            </a:xfrm>
            <a:custGeom>
              <a:avLst/>
              <a:pathLst>
                <a:path w="6081603" h="1493635">
                  <a:moveTo>
                    <a:pt x="0" y="174646"/>
                  </a:moveTo>
                  <a:lnTo>
                    <a:pt x="54300" y="211521"/>
                  </a:lnTo>
                  <a:lnTo>
                    <a:pt x="108600" y="214567"/>
                  </a:lnTo>
                  <a:lnTo>
                    <a:pt x="162900" y="228466"/>
                  </a:lnTo>
                  <a:lnTo>
                    <a:pt x="217200" y="230299"/>
                  </a:lnTo>
                  <a:lnTo>
                    <a:pt x="271500" y="239880"/>
                  </a:lnTo>
                  <a:lnTo>
                    <a:pt x="325800" y="248899"/>
                  </a:lnTo>
                  <a:lnTo>
                    <a:pt x="380100" y="258332"/>
                  </a:lnTo>
                  <a:lnTo>
                    <a:pt x="434400" y="254192"/>
                  </a:lnTo>
                  <a:lnTo>
                    <a:pt x="488700" y="282640"/>
                  </a:lnTo>
                  <a:lnTo>
                    <a:pt x="543000" y="271403"/>
                  </a:lnTo>
                  <a:lnTo>
                    <a:pt x="597300" y="290890"/>
                  </a:lnTo>
                  <a:lnTo>
                    <a:pt x="651600" y="280806"/>
                  </a:lnTo>
                  <a:lnTo>
                    <a:pt x="705900" y="259574"/>
                  </a:lnTo>
                  <a:lnTo>
                    <a:pt x="760200" y="250378"/>
                  </a:lnTo>
                  <a:lnTo>
                    <a:pt x="814500" y="264572"/>
                  </a:lnTo>
                  <a:lnTo>
                    <a:pt x="868800" y="249106"/>
                  </a:lnTo>
                  <a:lnTo>
                    <a:pt x="923100" y="256795"/>
                  </a:lnTo>
                  <a:lnTo>
                    <a:pt x="977400" y="219683"/>
                  </a:lnTo>
                  <a:lnTo>
                    <a:pt x="1031700" y="231334"/>
                  </a:lnTo>
                  <a:lnTo>
                    <a:pt x="1086000" y="255967"/>
                  </a:lnTo>
                  <a:lnTo>
                    <a:pt x="1140300" y="274005"/>
                  </a:lnTo>
                  <a:lnTo>
                    <a:pt x="1194600" y="241861"/>
                  </a:lnTo>
                  <a:lnTo>
                    <a:pt x="1248900" y="238313"/>
                  </a:lnTo>
                  <a:lnTo>
                    <a:pt x="1303200" y="219446"/>
                  </a:lnTo>
                  <a:lnTo>
                    <a:pt x="1357500" y="202680"/>
                  </a:lnTo>
                  <a:lnTo>
                    <a:pt x="1411800" y="172014"/>
                  </a:lnTo>
                  <a:lnTo>
                    <a:pt x="1466100" y="92409"/>
                  </a:lnTo>
                  <a:lnTo>
                    <a:pt x="1520400" y="64790"/>
                  </a:lnTo>
                  <a:lnTo>
                    <a:pt x="1574700" y="48999"/>
                  </a:lnTo>
                  <a:lnTo>
                    <a:pt x="1629000" y="30221"/>
                  </a:lnTo>
                  <a:lnTo>
                    <a:pt x="1683300" y="39832"/>
                  </a:lnTo>
                  <a:lnTo>
                    <a:pt x="1737600" y="24455"/>
                  </a:lnTo>
                  <a:lnTo>
                    <a:pt x="1791900" y="0"/>
                  </a:lnTo>
                  <a:lnTo>
                    <a:pt x="1846201" y="54381"/>
                  </a:lnTo>
                  <a:lnTo>
                    <a:pt x="1900501" y="57929"/>
                  </a:lnTo>
                  <a:lnTo>
                    <a:pt x="1954801" y="77949"/>
                  </a:lnTo>
                  <a:lnTo>
                    <a:pt x="2009101" y="68782"/>
                  </a:lnTo>
                  <a:lnTo>
                    <a:pt x="2063401" y="68516"/>
                  </a:lnTo>
                  <a:lnTo>
                    <a:pt x="2117701" y="101340"/>
                  </a:lnTo>
                  <a:lnTo>
                    <a:pt x="2172001" y="124789"/>
                  </a:lnTo>
                  <a:lnTo>
                    <a:pt x="2226301" y="124464"/>
                  </a:lnTo>
                  <a:lnTo>
                    <a:pt x="2280601" y="105213"/>
                  </a:lnTo>
                  <a:lnTo>
                    <a:pt x="2334901" y="73898"/>
                  </a:lnTo>
                  <a:lnTo>
                    <a:pt x="2389201" y="97200"/>
                  </a:lnTo>
                  <a:lnTo>
                    <a:pt x="2443501" y="73750"/>
                  </a:lnTo>
                  <a:lnTo>
                    <a:pt x="2497801" y="86465"/>
                  </a:lnTo>
                  <a:lnTo>
                    <a:pt x="2552101" y="112103"/>
                  </a:lnTo>
                  <a:lnTo>
                    <a:pt x="2606401" y="124168"/>
                  </a:lnTo>
                  <a:lnTo>
                    <a:pt x="2660701" y="176243"/>
                  </a:lnTo>
                  <a:lnTo>
                    <a:pt x="2715001" y="224828"/>
                  </a:lnTo>
                  <a:lnTo>
                    <a:pt x="2769301" y="238402"/>
                  </a:lnTo>
                  <a:lnTo>
                    <a:pt x="2823601" y="280540"/>
                  </a:lnTo>
                  <a:lnTo>
                    <a:pt x="2877901" y="350712"/>
                  </a:lnTo>
                  <a:lnTo>
                    <a:pt x="2932201" y="418637"/>
                  </a:lnTo>
                  <a:lnTo>
                    <a:pt x="2986501" y="520450"/>
                  </a:lnTo>
                  <a:lnTo>
                    <a:pt x="3040801" y="603427"/>
                  </a:lnTo>
                  <a:lnTo>
                    <a:pt x="3095101" y="689449"/>
                  </a:lnTo>
                  <a:lnTo>
                    <a:pt x="3149401" y="830947"/>
                  </a:lnTo>
                  <a:lnTo>
                    <a:pt x="3203701" y="979719"/>
                  </a:lnTo>
                  <a:lnTo>
                    <a:pt x="3258001" y="1102025"/>
                  </a:lnTo>
                  <a:lnTo>
                    <a:pt x="3312301" y="1190886"/>
                  </a:lnTo>
                  <a:lnTo>
                    <a:pt x="3366601" y="1255942"/>
                  </a:lnTo>
                  <a:lnTo>
                    <a:pt x="3420901" y="1316533"/>
                  </a:lnTo>
                  <a:lnTo>
                    <a:pt x="3475201" y="1365474"/>
                  </a:lnTo>
                  <a:lnTo>
                    <a:pt x="3529501" y="1356366"/>
                  </a:lnTo>
                  <a:lnTo>
                    <a:pt x="3583801" y="1351723"/>
                  </a:lnTo>
                  <a:lnTo>
                    <a:pt x="3638102" y="1341077"/>
                  </a:lnTo>
                  <a:lnTo>
                    <a:pt x="3692402" y="1344626"/>
                  </a:lnTo>
                  <a:lnTo>
                    <a:pt x="3746702" y="1360979"/>
                  </a:lnTo>
                  <a:lnTo>
                    <a:pt x="3801002" y="1374522"/>
                  </a:lnTo>
                  <a:lnTo>
                    <a:pt x="3855302" y="1398889"/>
                  </a:lnTo>
                  <a:lnTo>
                    <a:pt x="3909602" y="1416986"/>
                  </a:lnTo>
                  <a:lnTo>
                    <a:pt x="3963902" y="1437390"/>
                  </a:lnTo>
                  <a:lnTo>
                    <a:pt x="4018202" y="1440939"/>
                  </a:lnTo>
                  <a:lnTo>
                    <a:pt x="4072502" y="1441678"/>
                  </a:lnTo>
                  <a:lnTo>
                    <a:pt x="4126802" y="1431181"/>
                  </a:lnTo>
                  <a:lnTo>
                    <a:pt x="4181102" y="1398771"/>
                  </a:lnTo>
                  <a:lnTo>
                    <a:pt x="4235402" y="1352817"/>
                  </a:lnTo>
                  <a:lnTo>
                    <a:pt x="4289702" y="1324636"/>
                  </a:lnTo>
                  <a:lnTo>
                    <a:pt x="4344002" y="1357135"/>
                  </a:lnTo>
                  <a:lnTo>
                    <a:pt x="4398302" y="1400367"/>
                  </a:lnTo>
                  <a:lnTo>
                    <a:pt x="4452602" y="1405335"/>
                  </a:lnTo>
                  <a:lnTo>
                    <a:pt x="4506902" y="1412285"/>
                  </a:lnTo>
                  <a:lnTo>
                    <a:pt x="4561202" y="1423610"/>
                  </a:lnTo>
                  <a:lnTo>
                    <a:pt x="4615502" y="1451555"/>
                  </a:lnTo>
                  <a:lnTo>
                    <a:pt x="4669802" y="1493635"/>
                  </a:lnTo>
                  <a:lnTo>
                    <a:pt x="4724102" y="1477341"/>
                  </a:lnTo>
                  <a:lnTo>
                    <a:pt x="4778402" y="1420151"/>
                  </a:lnTo>
                  <a:lnTo>
                    <a:pt x="4832702" y="1394365"/>
                  </a:lnTo>
                  <a:lnTo>
                    <a:pt x="4887002" y="1364439"/>
                  </a:lnTo>
                  <a:lnTo>
                    <a:pt x="4941302" y="1316593"/>
                  </a:lnTo>
                  <a:lnTo>
                    <a:pt x="4995602" y="1287495"/>
                  </a:lnTo>
                  <a:lnTo>
                    <a:pt x="5049902" y="1217234"/>
                  </a:lnTo>
                  <a:lnTo>
                    <a:pt x="5104202" y="1130117"/>
                  </a:lnTo>
                  <a:lnTo>
                    <a:pt x="5158502" y="1080941"/>
                  </a:lnTo>
                  <a:lnTo>
                    <a:pt x="5212802" y="1072572"/>
                  </a:lnTo>
                  <a:lnTo>
                    <a:pt x="5267102" y="1046372"/>
                  </a:lnTo>
                  <a:lnTo>
                    <a:pt x="5321402" y="1038033"/>
                  </a:lnTo>
                  <a:lnTo>
                    <a:pt x="5375702" y="1023336"/>
                  </a:lnTo>
                  <a:lnTo>
                    <a:pt x="5430002" y="1080024"/>
                  </a:lnTo>
                  <a:lnTo>
                    <a:pt x="5484303" y="1149546"/>
                  </a:lnTo>
                  <a:lnTo>
                    <a:pt x="5538603" y="1129437"/>
                  </a:lnTo>
                  <a:lnTo>
                    <a:pt x="5592903" y="1085968"/>
                  </a:lnTo>
                  <a:lnTo>
                    <a:pt x="5647203" y="1053410"/>
                  </a:lnTo>
                  <a:lnTo>
                    <a:pt x="5701503" y="1022479"/>
                  </a:lnTo>
                  <a:lnTo>
                    <a:pt x="5755803" y="993203"/>
                  </a:lnTo>
                  <a:lnTo>
                    <a:pt x="5810103" y="905702"/>
                  </a:lnTo>
                  <a:lnTo>
                    <a:pt x="5864403" y="791322"/>
                  </a:lnTo>
                  <a:lnTo>
                    <a:pt x="5918703" y="762076"/>
                  </a:lnTo>
                  <a:lnTo>
                    <a:pt x="5973003" y="729370"/>
                  </a:lnTo>
                  <a:lnTo>
                    <a:pt x="6027303" y="709203"/>
                  </a:lnTo>
                  <a:lnTo>
                    <a:pt x="6081603" y="67484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05249" y="3009083"/>
              <a:ext cx="6081603" cy="1957398"/>
            </a:xfrm>
            <a:custGeom>
              <a:avLst/>
              <a:pathLst>
                <a:path w="6081603" h="1957398">
                  <a:moveTo>
                    <a:pt x="0" y="289057"/>
                  </a:moveTo>
                  <a:lnTo>
                    <a:pt x="54300" y="254192"/>
                  </a:lnTo>
                  <a:lnTo>
                    <a:pt x="108600" y="193424"/>
                  </a:lnTo>
                  <a:lnTo>
                    <a:pt x="162900" y="176450"/>
                  </a:lnTo>
                  <a:lnTo>
                    <a:pt x="217200" y="175888"/>
                  </a:lnTo>
                  <a:lnTo>
                    <a:pt x="271500" y="191945"/>
                  </a:lnTo>
                  <a:lnTo>
                    <a:pt x="325800" y="212941"/>
                  </a:lnTo>
                  <a:lnTo>
                    <a:pt x="380100" y="215129"/>
                  </a:lnTo>
                  <a:lnTo>
                    <a:pt x="434400" y="260994"/>
                  </a:lnTo>
                  <a:lnTo>
                    <a:pt x="488700" y="307302"/>
                  </a:lnTo>
                  <a:lnTo>
                    <a:pt x="543000" y="349737"/>
                  </a:lnTo>
                  <a:lnTo>
                    <a:pt x="597300" y="387321"/>
                  </a:lnTo>
                  <a:lnTo>
                    <a:pt x="651600" y="401782"/>
                  </a:lnTo>
                  <a:lnTo>
                    <a:pt x="705900" y="407164"/>
                  </a:lnTo>
                  <a:lnTo>
                    <a:pt x="760200" y="428721"/>
                  </a:lnTo>
                  <a:lnTo>
                    <a:pt x="814500" y="438598"/>
                  </a:lnTo>
                  <a:lnTo>
                    <a:pt x="868800" y="465774"/>
                  </a:lnTo>
                  <a:lnTo>
                    <a:pt x="923100" y="473462"/>
                  </a:lnTo>
                  <a:lnTo>
                    <a:pt x="977400" y="503181"/>
                  </a:lnTo>
                  <a:lnTo>
                    <a:pt x="1031700" y="489194"/>
                  </a:lnTo>
                  <a:lnTo>
                    <a:pt x="1086000" y="499514"/>
                  </a:lnTo>
                  <a:lnTo>
                    <a:pt x="1140300" y="537809"/>
                  </a:lnTo>
                  <a:lnTo>
                    <a:pt x="1194600" y="505813"/>
                  </a:lnTo>
                  <a:lnTo>
                    <a:pt x="1248900" y="465567"/>
                  </a:lnTo>
                  <a:lnTo>
                    <a:pt x="1303200" y="407637"/>
                  </a:lnTo>
                  <a:lnTo>
                    <a:pt x="1357500" y="329096"/>
                  </a:lnTo>
                  <a:lnTo>
                    <a:pt x="1411800" y="290447"/>
                  </a:lnTo>
                  <a:lnTo>
                    <a:pt x="1466100" y="238727"/>
                  </a:lnTo>
                  <a:lnTo>
                    <a:pt x="1520400" y="162936"/>
                  </a:lnTo>
                  <a:lnTo>
                    <a:pt x="1574700" y="87264"/>
                  </a:lnTo>
                  <a:lnTo>
                    <a:pt x="1629000" y="53789"/>
                  </a:lnTo>
                  <a:lnTo>
                    <a:pt x="1683300" y="32823"/>
                  </a:lnTo>
                  <a:lnTo>
                    <a:pt x="1737600" y="25460"/>
                  </a:lnTo>
                  <a:lnTo>
                    <a:pt x="1791900" y="0"/>
                  </a:lnTo>
                  <a:lnTo>
                    <a:pt x="1846201" y="16855"/>
                  </a:lnTo>
                  <a:lnTo>
                    <a:pt x="1900501" y="3548"/>
                  </a:lnTo>
                  <a:lnTo>
                    <a:pt x="1954801" y="67865"/>
                  </a:lnTo>
                  <a:lnTo>
                    <a:pt x="2009101" y="100098"/>
                  </a:lnTo>
                  <a:lnTo>
                    <a:pt x="2063401" y="150428"/>
                  </a:lnTo>
                  <a:lnTo>
                    <a:pt x="2117701" y="200196"/>
                  </a:lnTo>
                  <a:lnTo>
                    <a:pt x="2172001" y="229323"/>
                  </a:lnTo>
                  <a:lnTo>
                    <a:pt x="2226301" y="239762"/>
                  </a:lnTo>
                  <a:lnTo>
                    <a:pt x="2280601" y="293197"/>
                  </a:lnTo>
                  <a:lnTo>
                    <a:pt x="2334901" y="282196"/>
                  </a:lnTo>
                  <a:lnTo>
                    <a:pt x="2389201" y="275779"/>
                  </a:lnTo>
                  <a:lnTo>
                    <a:pt x="2443501" y="246090"/>
                  </a:lnTo>
                  <a:lnTo>
                    <a:pt x="2497801" y="260550"/>
                  </a:lnTo>
                  <a:lnTo>
                    <a:pt x="2552101" y="313187"/>
                  </a:lnTo>
                  <a:lnTo>
                    <a:pt x="2606401" y="346218"/>
                  </a:lnTo>
                  <a:lnTo>
                    <a:pt x="2660701" y="369845"/>
                  </a:lnTo>
                  <a:lnTo>
                    <a:pt x="2715001" y="461101"/>
                  </a:lnTo>
                  <a:lnTo>
                    <a:pt x="2769301" y="457760"/>
                  </a:lnTo>
                  <a:lnTo>
                    <a:pt x="2823601" y="489164"/>
                  </a:lnTo>
                  <a:lnTo>
                    <a:pt x="2877901" y="630307"/>
                  </a:lnTo>
                  <a:lnTo>
                    <a:pt x="2932201" y="723190"/>
                  </a:lnTo>
                  <a:lnTo>
                    <a:pt x="2986501" y="836240"/>
                  </a:lnTo>
                  <a:lnTo>
                    <a:pt x="3040801" y="985278"/>
                  </a:lnTo>
                  <a:lnTo>
                    <a:pt x="3095101" y="1089161"/>
                  </a:lnTo>
                  <a:lnTo>
                    <a:pt x="3149401" y="1322507"/>
                  </a:lnTo>
                  <a:lnTo>
                    <a:pt x="3203701" y="1539352"/>
                  </a:lnTo>
                  <a:lnTo>
                    <a:pt x="3258001" y="1632441"/>
                  </a:lnTo>
                  <a:lnTo>
                    <a:pt x="3312301" y="1692293"/>
                  </a:lnTo>
                  <a:lnTo>
                    <a:pt x="3366601" y="1745610"/>
                  </a:lnTo>
                  <a:lnTo>
                    <a:pt x="3420901" y="1803540"/>
                  </a:lnTo>
                  <a:lnTo>
                    <a:pt x="3475201" y="1861321"/>
                  </a:lnTo>
                  <a:lnTo>
                    <a:pt x="3529501" y="1876107"/>
                  </a:lnTo>
                  <a:lnTo>
                    <a:pt x="3583801" y="1882406"/>
                  </a:lnTo>
                  <a:lnTo>
                    <a:pt x="3638102" y="1906950"/>
                  </a:lnTo>
                  <a:lnTo>
                    <a:pt x="3692402" y="1910380"/>
                  </a:lnTo>
                  <a:lnTo>
                    <a:pt x="3746702" y="1907866"/>
                  </a:lnTo>
                  <a:lnTo>
                    <a:pt x="3801002" y="1920818"/>
                  </a:lnTo>
                  <a:lnTo>
                    <a:pt x="3855302" y="1924958"/>
                  </a:lnTo>
                  <a:lnTo>
                    <a:pt x="3909602" y="1938946"/>
                  </a:lnTo>
                  <a:lnTo>
                    <a:pt x="3963902" y="1957398"/>
                  </a:lnTo>
                  <a:lnTo>
                    <a:pt x="4018202" y="1955121"/>
                  </a:lnTo>
                  <a:lnTo>
                    <a:pt x="4072502" y="1939862"/>
                  </a:lnTo>
                  <a:lnTo>
                    <a:pt x="4126802" y="1934007"/>
                  </a:lnTo>
                  <a:lnTo>
                    <a:pt x="4181102" y="1909463"/>
                  </a:lnTo>
                  <a:lnTo>
                    <a:pt x="4235402" y="1901095"/>
                  </a:lnTo>
                  <a:lnTo>
                    <a:pt x="4289702" y="1877704"/>
                  </a:lnTo>
                  <a:lnTo>
                    <a:pt x="4344002" y="1887581"/>
                  </a:lnTo>
                  <a:lnTo>
                    <a:pt x="4398302" y="1906151"/>
                  </a:lnTo>
                  <a:lnTo>
                    <a:pt x="4452602" y="1892046"/>
                  </a:lnTo>
                  <a:lnTo>
                    <a:pt x="4506902" y="1880247"/>
                  </a:lnTo>
                  <a:lnTo>
                    <a:pt x="4561202" y="1837251"/>
                  </a:lnTo>
                  <a:lnTo>
                    <a:pt x="4615502" y="1822228"/>
                  </a:lnTo>
                  <a:lnTo>
                    <a:pt x="4669802" y="1850321"/>
                  </a:lnTo>
                  <a:lnTo>
                    <a:pt x="4724102" y="1855585"/>
                  </a:lnTo>
                  <a:lnTo>
                    <a:pt x="4778402" y="1830804"/>
                  </a:lnTo>
                  <a:lnTo>
                    <a:pt x="4832702" y="1844791"/>
                  </a:lnTo>
                  <a:lnTo>
                    <a:pt x="4887002" y="1839853"/>
                  </a:lnTo>
                  <a:lnTo>
                    <a:pt x="4941302" y="1863687"/>
                  </a:lnTo>
                  <a:lnTo>
                    <a:pt x="4995602" y="1865875"/>
                  </a:lnTo>
                  <a:lnTo>
                    <a:pt x="5049902" y="1827936"/>
                  </a:lnTo>
                  <a:lnTo>
                    <a:pt x="5104202" y="1771987"/>
                  </a:lnTo>
                  <a:lnTo>
                    <a:pt x="5158502" y="1744131"/>
                  </a:lnTo>
                  <a:lnTo>
                    <a:pt x="5212802" y="1747828"/>
                  </a:lnTo>
                  <a:lnTo>
                    <a:pt x="5267102" y="1742446"/>
                  </a:lnTo>
                  <a:lnTo>
                    <a:pt x="5321402" y="1733160"/>
                  </a:lnTo>
                  <a:lnTo>
                    <a:pt x="5375702" y="1725590"/>
                  </a:lnTo>
                  <a:lnTo>
                    <a:pt x="5430002" y="1731652"/>
                  </a:lnTo>
                  <a:lnTo>
                    <a:pt x="5484303" y="1760661"/>
                  </a:lnTo>
                  <a:lnTo>
                    <a:pt x="5538603" y="1752648"/>
                  </a:lnTo>
                  <a:lnTo>
                    <a:pt x="5592903" y="1726950"/>
                  </a:lnTo>
                  <a:lnTo>
                    <a:pt x="5647203" y="1720415"/>
                  </a:lnTo>
                  <a:lnTo>
                    <a:pt x="5701503" y="1721214"/>
                  </a:lnTo>
                  <a:lnTo>
                    <a:pt x="5755803" y="1693358"/>
                  </a:lnTo>
                  <a:lnTo>
                    <a:pt x="5810103" y="1680287"/>
                  </a:lnTo>
                  <a:lnTo>
                    <a:pt x="5864403" y="1630283"/>
                  </a:lnTo>
                  <a:lnTo>
                    <a:pt x="5918703" y="1607572"/>
                  </a:lnTo>
                  <a:lnTo>
                    <a:pt x="5973003" y="1593112"/>
                  </a:lnTo>
                  <a:lnTo>
                    <a:pt x="6027303" y="1570638"/>
                  </a:lnTo>
                  <a:lnTo>
                    <a:pt x="6081603" y="153636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905249" y="2759355"/>
              <a:ext cx="6081603" cy="1744604"/>
            </a:xfrm>
            <a:custGeom>
              <a:avLst/>
              <a:pathLst>
                <a:path w="6081603" h="1744604">
                  <a:moveTo>
                    <a:pt x="0" y="453176"/>
                  </a:moveTo>
                  <a:lnTo>
                    <a:pt x="54300" y="452437"/>
                  </a:lnTo>
                  <a:lnTo>
                    <a:pt x="108600" y="456518"/>
                  </a:lnTo>
                  <a:lnTo>
                    <a:pt x="162900" y="451786"/>
                  </a:lnTo>
                  <a:lnTo>
                    <a:pt x="217200" y="462432"/>
                  </a:lnTo>
                  <a:lnTo>
                    <a:pt x="271500" y="479258"/>
                  </a:lnTo>
                  <a:lnTo>
                    <a:pt x="325800" y="444423"/>
                  </a:lnTo>
                  <a:lnTo>
                    <a:pt x="380100" y="427982"/>
                  </a:lnTo>
                  <a:lnTo>
                    <a:pt x="434400" y="407844"/>
                  </a:lnTo>
                  <a:lnTo>
                    <a:pt x="488700" y="420500"/>
                  </a:lnTo>
                  <a:lnTo>
                    <a:pt x="543000" y="429017"/>
                  </a:lnTo>
                  <a:lnTo>
                    <a:pt x="597300" y="401102"/>
                  </a:lnTo>
                  <a:lnTo>
                    <a:pt x="651600" y="395927"/>
                  </a:lnTo>
                  <a:lnTo>
                    <a:pt x="705900" y="408406"/>
                  </a:lnTo>
                  <a:lnTo>
                    <a:pt x="760200" y="388149"/>
                  </a:lnTo>
                  <a:lnTo>
                    <a:pt x="814500" y="386760"/>
                  </a:lnTo>
                  <a:lnTo>
                    <a:pt x="868800" y="383418"/>
                  </a:lnTo>
                  <a:lnTo>
                    <a:pt x="923100" y="367716"/>
                  </a:lnTo>
                  <a:lnTo>
                    <a:pt x="977400" y="370022"/>
                  </a:lnTo>
                  <a:lnTo>
                    <a:pt x="1031700" y="381762"/>
                  </a:lnTo>
                  <a:lnTo>
                    <a:pt x="1086000" y="403497"/>
                  </a:lnTo>
                  <a:lnTo>
                    <a:pt x="1140300" y="427154"/>
                  </a:lnTo>
                  <a:lnTo>
                    <a:pt x="1194600" y="428337"/>
                  </a:lnTo>
                  <a:lnTo>
                    <a:pt x="1248900" y="390456"/>
                  </a:lnTo>
                  <a:lnTo>
                    <a:pt x="1303200" y="349944"/>
                  </a:lnTo>
                  <a:lnTo>
                    <a:pt x="1357500" y="299377"/>
                  </a:lnTo>
                  <a:lnTo>
                    <a:pt x="1411800" y="213858"/>
                  </a:lnTo>
                  <a:lnTo>
                    <a:pt x="1466100" y="89334"/>
                  </a:lnTo>
                  <a:lnTo>
                    <a:pt x="1520400" y="66594"/>
                  </a:lnTo>
                  <a:lnTo>
                    <a:pt x="1574700" y="43321"/>
                  </a:lnTo>
                  <a:lnTo>
                    <a:pt x="1629000" y="24750"/>
                  </a:lnTo>
                  <a:lnTo>
                    <a:pt x="1683300" y="22828"/>
                  </a:lnTo>
                  <a:lnTo>
                    <a:pt x="1737600" y="0"/>
                  </a:lnTo>
                  <a:lnTo>
                    <a:pt x="1791900" y="23213"/>
                  </a:lnTo>
                  <a:lnTo>
                    <a:pt x="1846201" y="100571"/>
                  </a:lnTo>
                  <a:lnTo>
                    <a:pt x="1900501" y="108525"/>
                  </a:lnTo>
                  <a:lnTo>
                    <a:pt x="1954801" y="95928"/>
                  </a:lnTo>
                  <a:lnTo>
                    <a:pt x="2009101" y="93060"/>
                  </a:lnTo>
                  <a:lnTo>
                    <a:pt x="2063401" y="97111"/>
                  </a:lnTo>
                  <a:lnTo>
                    <a:pt x="2117701" y="123547"/>
                  </a:lnTo>
                  <a:lnTo>
                    <a:pt x="2172001" y="118934"/>
                  </a:lnTo>
                  <a:lnTo>
                    <a:pt x="2226301" y="136884"/>
                  </a:lnTo>
                  <a:lnTo>
                    <a:pt x="2280601" y="108791"/>
                  </a:lnTo>
                  <a:lnTo>
                    <a:pt x="2334901" y="91699"/>
                  </a:lnTo>
                  <a:lnTo>
                    <a:pt x="2389201" y="117012"/>
                  </a:lnTo>
                  <a:lnTo>
                    <a:pt x="2443501" y="136263"/>
                  </a:lnTo>
                  <a:lnTo>
                    <a:pt x="2497801" y="163084"/>
                  </a:lnTo>
                  <a:lnTo>
                    <a:pt x="2552101" y="229708"/>
                  </a:lnTo>
                  <a:lnTo>
                    <a:pt x="2606401" y="229708"/>
                  </a:lnTo>
                  <a:lnTo>
                    <a:pt x="2660701" y="267973"/>
                  </a:lnTo>
                  <a:lnTo>
                    <a:pt x="2715001" y="333059"/>
                  </a:lnTo>
                  <a:lnTo>
                    <a:pt x="2769301" y="336489"/>
                  </a:lnTo>
                  <a:lnTo>
                    <a:pt x="2823601" y="351274"/>
                  </a:lnTo>
                  <a:lnTo>
                    <a:pt x="2877901" y="458115"/>
                  </a:lnTo>
                  <a:lnTo>
                    <a:pt x="2932201" y="524117"/>
                  </a:lnTo>
                  <a:lnTo>
                    <a:pt x="2986501" y="663870"/>
                  </a:lnTo>
                  <a:lnTo>
                    <a:pt x="3040801" y="768522"/>
                  </a:lnTo>
                  <a:lnTo>
                    <a:pt x="3095101" y="856141"/>
                  </a:lnTo>
                  <a:lnTo>
                    <a:pt x="3149401" y="1013105"/>
                  </a:lnTo>
                  <a:lnTo>
                    <a:pt x="3203701" y="1177904"/>
                  </a:lnTo>
                  <a:lnTo>
                    <a:pt x="3258001" y="1302694"/>
                  </a:lnTo>
                  <a:lnTo>
                    <a:pt x="3312301" y="1408086"/>
                  </a:lnTo>
                  <a:lnTo>
                    <a:pt x="3366601" y="1494167"/>
                  </a:lnTo>
                  <a:lnTo>
                    <a:pt x="3420901" y="1559430"/>
                  </a:lnTo>
                  <a:lnTo>
                    <a:pt x="3475201" y="1636907"/>
                  </a:lnTo>
                  <a:lnTo>
                    <a:pt x="3529501" y="1662308"/>
                  </a:lnTo>
                  <a:lnTo>
                    <a:pt x="3583801" y="1652875"/>
                  </a:lnTo>
                  <a:lnTo>
                    <a:pt x="3638102" y="1658612"/>
                  </a:lnTo>
                  <a:lnTo>
                    <a:pt x="3692402" y="1669139"/>
                  </a:lnTo>
                  <a:lnTo>
                    <a:pt x="3746702" y="1680139"/>
                  </a:lnTo>
                  <a:lnTo>
                    <a:pt x="3801002" y="1687443"/>
                  </a:lnTo>
                  <a:lnTo>
                    <a:pt x="3855302" y="1699922"/>
                  </a:lnTo>
                  <a:lnTo>
                    <a:pt x="3909602" y="1710272"/>
                  </a:lnTo>
                  <a:lnTo>
                    <a:pt x="3963902" y="1738217"/>
                  </a:lnTo>
                  <a:lnTo>
                    <a:pt x="4018202" y="1735644"/>
                  </a:lnTo>
                  <a:lnTo>
                    <a:pt x="4072502" y="1738897"/>
                  </a:lnTo>
                  <a:lnTo>
                    <a:pt x="4126802" y="1744604"/>
                  </a:lnTo>
                  <a:lnTo>
                    <a:pt x="4181102" y="1735733"/>
                  </a:lnTo>
                  <a:lnTo>
                    <a:pt x="4235402" y="1696167"/>
                  </a:lnTo>
                  <a:lnTo>
                    <a:pt x="4289702" y="1673723"/>
                  </a:lnTo>
                  <a:lnTo>
                    <a:pt x="4344002" y="1704210"/>
                  </a:lnTo>
                  <a:lnTo>
                    <a:pt x="4398302" y="1726566"/>
                  </a:lnTo>
                  <a:lnTo>
                    <a:pt x="4452602" y="1711307"/>
                  </a:lnTo>
                  <a:lnTo>
                    <a:pt x="4506902" y="1692382"/>
                  </a:lnTo>
                  <a:lnTo>
                    <a:pt x="4561202" y="1650687"/>
                  </a:lnTo>
                  <a:lnTo>
                    <a:pt x="4615502" y="1665738"/>
                  </a:lnTo>
                  <a:lnTo>
                    <a:pt x="4669802" y="1706606"/>
                  </a:lnTo>
                  <a:lnTo>
                    <a:pt x="4724102" y="1690992"/>
                  </a:lnTo>
                  <a:lnTo>
                    <a:pt x="4778402" y="1628331"/>
                  </a:lnTo>
                  <a:lnTo>
                    <a:pt x="4832702" y="1590894"/>
                  </a:lnTo>
                  <a:lnTo>
                    <a:pt x="4887002" y="1563600"/>
                  </a:lnTo>
                  <a:lnTo>
                    <a:pt x="4941302" y="1554640"/>
                  </a:lnTo>
                  <a:lnTo>
                    <a:pt x="4995602" y="1521934"/>
                  </a:lnTo>
                  <a:lnTo>
                    <a:pt x="5049902" y="1436976"/>
                  </a:lnTo>
                  <a:lnTo>
                    <a:pt x="5104202" y="1354148"/>
                  </a:lnTo>
                  <a:lnTo>
                    <a:pt x="5158502" y="1314937"/>
                  </a:lnTo>
                  <a:lnTo>
                    <a:pt x="5212802" y="1328894"/>
                  </a:lnTo>
                  <a:lnTo>
                    <a:pt x="5267102" y="1329722"/>
                  </a:lnTo>
                  <a:lnTo>
                    <a:pt x="5321402" y="1344951"/>
                  </a:lnTo>
                  <a:lnTo>
                    <a:pt x="5375702" y="1340782"/>
                  </a:lnTo>
                  <a:lnTo>
                    <a:pt x="5430002" y="1379313"/>
                  </a:lnTo>
                  <a:lnTo>
                    <a:pt x="5484303" y="1419056"/>
                  </a:lnTo>
                  <a:lnTo>
                    <a:pt x="5538603" y="1426449"/>
                  </a:lnTo>
                  <a:lnTo>
                    <a:pt x="5592903" y="1370885"/>
                  </a:lnTo>
                  <a:lnTo>
                    <a:pt x="5647203" y="1315794"/>
                  </a:lnTo>
                  <a:lnTo>
                    <a:pt x="5701503" y="1260526"/>
                  </a:lnTo>
                  <a:lnTo>
                    <a:pt x="5755803" y="1212650"/>
                  </a:lnTo>
                  <a:lnTo>
                    <a:pt x="5810103" y="1151083"/>
                  </a:lnTo>
                  <a:lnTo>
                    <a:pt x="5864403" y="1047082"/>
                  </a:lnTo>
                  <a:lnTo>
                    <a:pt x="5918703" y="974337"/>
                  </a:lnTo>
                  <a:lnTo>
                    <a:pt x="5973003" y="925633"/>
                  </a:lnTo>
                  <a:lnTo>
                    <a:pt x="6027303" y="868709"/>
                  </a:lnTo>
                  <a:lnTo>
                    <a:pt x="6081603" y="85114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905249" y="2814978"/>
              <a:ext cx="6081603" cy="1721421"/>
            </a:xfrm>
            <a:custGeom>
              <a:avLst/>
              <a:pathLst>
                <a:path w="6081603" h="1721421">
                  <a:moveTo>
                    <a:pt x="0" y="514862"/>
                  </a:moveTo>
                  <a:lnTo>
                    <a:pt x="54300" y="526927"/>
                  </a:lnTo>
                  <a:lnTo>
                    <a:pt x="108600" y="531303"/>
                  </a:lnTo>
                  <a:lnTo>
                    <a:pt x="162900" y="543812"/>
                  </a:lnTo>
                  <a:lnTo>
                    <a:pt x="217200" y="562471"/>
                  </a:lnTo>
                  <a:lnTo>
                    <a:pt x="271500" y="584590"/>
                  </a:lnTo>
                  <a:lnTo>
                    <a:pt x="325800" y="550406"/>
                  </a:lnTo>
                  <a:lnTo>
                    <a:pt x="380100" y="561584"/>
                  </a:lnTo>
                  <a:lnTo>
                    <a:pt x="434400" y="537454"/>
                  </a:lnTo>
                  <a:lnTo>
                    <a:pt x="488700" y="546946"/>
                  </a:lnTo>
                  <a:lnTo>
                    <a:pt x="543000" y="537750"/>
                  </a:lnTo>
                  <a:lnTo>
                    <a:pt x="597300" y="541801"/>
                  </a:lnTo>
                  <a:lnTo>
                    <a:pt x="651600" y="538489"/>
                  </a:lnTo>
                  <a:lnTo>
                    <a:pt x="705900" y="531480"/>
                  </a:lnTo>
                  <a:lnTo>
                    <a:pt x="760200" y="517819"/>
                  </a:lnTo>
                  <a:lnTo>
                    <a:pt x="814500" y="525418"/>
                  </a:lnTo>
                  <a:lnTo>
                    <a:pt x="868800" y="503240"/>
                  </a:lnTo>
                  <a:lnTo>
                    <a:pt x="923100" y="487479"/>
                  </a:lnTo>
                  <a:lnTo>
                    <a:pt x="977400" y="460392"/>
                  </a:lnTo>
                  <a:lnTo>
                    <a:pt x="1031700" y="465892"/>
                  </a:lnTo>
                  <a:lnTo>
                    <a:pt x="1086000" y="475473"/>
                  </a:lnTo>
                  <a:lnTo>
                    <a:pt x="1140300" y="470801"/>
                  </a:lnTo>
                  <a:lnTo>
                    <a:pt x="1194600" y="451786"/>
                  </a:lnTo>
                  <a:lnTo>
                    <a:pt x="1248900" y="432624"/>
                  </a:lnTo>
                  <a:lnTo>
                    <a:pt x="1303200" y="389539"/>
                  </a:lnTo>
                  <a:lnTo>
                    <a:pt x="1357500" y="323832"/>
                  </a:lnTo>
                  <a:lnTo>
                    <a:pt x="1411800" y="262946"/>
                  </a:lnTo>
                  <a:lnTo>
                    <a:pt x="1466100" y="146228"/>
                  </a:lnTo>
                  <a:lnTo>
                    <a:pt x="1520400" y="121625"/>
                  </a:lnTo>
                  <a:lnTo>
                    <a:pt x="1574700" y="83745"/>
                  </a:lnTo>
                  <a:lnTo>
                    <a:pt x="1629000" y="33474"/>
                  </a:lnTo>
                  <a:lnTo>
                    <a:pt x="1683300" y="53760"/>
                  </a:lnTo>
                  <a:lnTo>
                    <a:pt x="1737600" y="75347"/>
                  </a:lnTo>
                  <a:lnTo>
                    <a:pt x="1791900" y="36165"/>
                  </a:lnTo>
                  <a:lnTo>
                    <a:pt x="1846201" y="111542"/>
                  </a:lnTo>
                  <a:lnTo>
                    <a:pt x="1900501" y="106041"/>
                  </a:lnTo>
                  <a:lnTo>
                    <a:pt x="1954801" y="108230"/>
                  </a:lnTo>
                  <a:lnTo>
                    <a:pt x="2009101" y="94450"/>
                  </a:lnTo>
                  <a:lnTo>
                    <a:pt x="2063401" y="49945"/>
                  </a:lnTo>
                  <a:lnTo>
                    <a:pt x="2117701" y="28890"/>
                  </a:lnTo>
                  <a:lnTo>
                    <a:pt x="2172001" y="32439"/>
                  </a:lnTo>
                  <a:lnTo>
                    <a:pt x="2226301" y="0"/>
                  </a:lnTo>
                  <a:lnTo>
                    <a:pt x="2280601" y="5884"/>
                  </a:lnTo>
                  <a:lnTo>
                    <a:pt x="2334901" y="16530"/>
                  </a:lnTo>
                  <a:lnTo>
                    <a:pt x="2389201" y="65854"/>
                  </a:lnTo>
                  <a:lnTo>
                    <a:pt x="2443501" y="103883"/>
                  </a:lnTo>
                  <a:lnTo>
                    <a:pt x="2497801" y="132478"/>
                  </a:lnTo>
                  <a:lnTo>
                    <a:pt x="2552101" y="198954"/>
                  </a:lnTo>
                  <a:lnTo>
                    <a:pt x="2606401" y="237810"/>
                  </a:lnTo>
                  <a:lnTo>
                    <a:pt x="2660701" y="256972"/>
                  </a:lnTo>
                  <a:lnTo>
                    <a:pt x="2715001" y="296154"/>
                  </a:lnTo>
                  <a:lnTo>
                    <a:pt x="2769301" y="329954"/>
                  </a:lnTo>
                  <a:lnTo>
                    <a:pt x="2823601" y="386996"/>
                  </a:lnTo>
                  <a:lnTo>
                    <a:pt x="2877901" y="505369"/>
                  </a:lnTo>
                  <a:lnTo>
                    <a:pt x="2932201" y="612742"/>
                  </a:lnTo>
                  <a:lnTo>
                    <a:pt x="2986501" y="755422"/>
                  </a:lnTo>
                  <a:lnTo>
                    <a:pt x="3040801" y="872908"/>
                  </a:lnTo>
                  <a:lnTo>
                    <a:pt x="3095101" y="976732"/>
                  </a:lnTo>
                  <a:lnTo>
                    <a:pt x="3149401" y="1120122"/>
                  </a:lnTo>
                  <a:lnTo>
                    <a:pt x="3203701" y="1264695"/>
                  </a:lnTo>
                  <a:lnTo>
                    <a:pt x="3258001" y="1362960"/>
                  </a:lnTo>
                  <a:lnTo>
                    <a:pt x="3312301" y="1398948"/>
                  </a:lnTo>
                  <a:lnTo>
                    <a:pt x="3366601" y="1457114"/>
                  </a:lnTo>
                  <a:lnTo>
                    <a:pt x="3420901" y="1517912"/>
                  </a:lnTo>
                  <a:lnTo>
                    <a:pt x="3475201" y="1571850"/>
                  </a:lnTo>
                  <a:lnTo>
                    <a:pt x="3529501" y="1594709"/>
                  </a:lnTo>
                  <a:lnTo>
                    <a:pt x="3583801" y="1586103"/>
                  </a:lnTo>
                  <a:lnTo>
                    <a:pt x="3638102" y="1612510"/>
                  </a:lnTo>
                  <a:lnTo>
                    <a:pt x="3692402" y="1610411"/>
                  </a:lnTo>
                  <a:lnTo>
                    <a:pt x="3746702" y="1612303"/>
                  </a:lnTo>
                  <a:lnTo>
                    <a:pt x="3801002" y="1609819"/>
                  </a:lnTo>
                  <a:lnTo>
                    <a:pt x="3855302" y="1621204"/>
                  </a:lnTo>
                  <a:lnTo>
                    <a:pt x="3909602" y="1625729"/>
                  </a:lnTo>
                  <a:lnTo>
                    <a:pt x="3963902" y="1628981"/>
                  </a:lnTo>
                  <a:lnTo>
                    <a:pt x="4018202" y="1619400"/>
                  </a:lnTo>
                  <a:lnTo>
                    <a:pt x="4072502" y="1608370"/>
                  </a:lnTo>
                  <a:lnTo>
                    <a:pt x="4126802" y="1600741"/>
                  </a:lnTo>
                  <a:lnTo>
                    <a:pt x="4181102" y="1590184"/>
                  </a:lnTo>
                  <a:lnTo>
                    <a:pt x="4235402" y="1562358"/>
                  </a:lnTo>
                  <a:lnTo>
                    <a:pt x="4289702" y="1531633"/>
                  </a:lnTo>
                  <a:lnTo>
                    <a:pt x="4344002" y="1595980"/>
                  </a:lnTo>
                  <a:lnTo>
                    <a:pt x="4398302" y="1657163"/>
                  </a:lnTo>
                  <a:lnTo>
                    <a:pt x="4452602" y="1676857"/>
                  </a:lnTo>
                  <a:lnTo>
                    <a:pt x="4506902" y="1685788"/>
                  </a:lnTo>
                  <a:lnTo>
                    <a:pt x="4561202" y="1681263"/>
                  </a:lnTo>
                  <a:lnTo>
                    <a:pt x="4615502" y="1681648"/>
                  </a:lnTo>
                  <a:lnTo>
                    <a:pt x="4669802" y="1721421"/>
                  </a:lnTo>
                  <a:lnTo>
                    <a:pt x="4724102" y="1685521"/>
                  </a:lnTo>
                  <a:lnTo>
                    <a:pt x="4778402" y="1608489"/>
                  </a:lnTo>
                  <a:lnTo>
                    <a:pt x="4832702" y="1565492"/>
                  </a:lnTo>
                  <a:lnTo>
                    <a:pt x="4887002" y="1534088"/>
                  </a:lnTo>
                  <a:lnTo>
                    <a:pt x="4941302" y="1510165"/>
                  </a:lnTo>
                  <a:lnTo>
                    <a:pt x="4995602" y="1489790"/>
                  </a:lnTo>
                  <a:lnTo>
                    <a:pt x="5049902" y="1417726"/>
                  </a:lnTo>
                  <a:lnTo>
                    <a:pt x="5104202" y="1297431"/>
                  </a:lnTo>
                  <a:lnTo>
                    <a:pt x="5158502" y="1252453"/>
                  </a:lnTo>
                  <a:lnTo>
                    <a:pt x="5212802" y="1285573"/>
                  </a:lnTo>
                  <a:lnTo>
                    <a:pt x="5267102" y="1289210"/>
                  </a:lnTo>
                  <a:lnTo>
                    <a:pt x="5321402" y="1268687"/>
                  </a:lnTo>
                  <a:lnTo>
                    <a:pt x="5375702" y="1261206"/>
                  </a:lnTo>
                  <a:lnTo>
                    <a:pt x="5430002" y="1316001"/>
                  </a:lnTo>
                  <a:lnTo>
                    <a:pt x="5484303" y="1430234"/>
                  </a:lnTo>
                  <a:lnTo>
                    <a:pt x="5538603" y="1427070"/>
                  </a:lnTo>
                  <a:lnTo>
                    <a:pt x="5592903" y="1405128"/>
                  </a:lnTo>
                  <a:lnTo>
                    <a:pt x="5647203" y="1373576"/>
                  </a:lnTo>
                  <a:lnTo>
                    <a:pt x="5701503" y="1344301"/>
                  </a:lnTo>
                  <a:lnTo>
                    <a:pt x="5755803" y="1290659"/>
                  </a:lnTo>
                  <a:lnTo>
                    <a:pt x="5810103" y="1218978"/>
                  </a:lnTo>
                  <a:lnTo>
                    <a:pt x="5864403" y="1098713"/>
                  </a:lnTo>
                  <a:lnTo>
                    <a:pt x="5918703" y="1044687"/>
                  </a:lnTo>
                  <a:lnTo>
                    <a:pt x="5973003" y="990187"/>
                  </a:lnTo>
                  <a:lnTo>
                    <a:pt x="6027303" y="930335"/>
                  </a:lnTo>
                  <a:lnTo>
                    <a:pt x="6081603" y="89689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905249" y="3051014"/>
              <a:ext cx="6081603" cy="1845530"/>
            </a:xfrm>
            <a:custGeom>
              <a:avLst/>
              <a:pathLst>
                <a:path w="6081603" h="1845530">
                  <a:moveTo>
                    <a:pt x="0" y="314606"/>
                  </a:moveTo>
                  <a:lnTo>
                    <a:pt x="54300" y="341723"/>
                  </a:lnTo>
                  <a:lnTo>
                    <a:pt x="108600" y="366740"/>
                  </a:lnTo>
                  <a:lnTo>
                    <a:pt x="162900" y="384571"/>
                  </a:lnTo>
                  <a:lnTo>
                    <a:pt x="217200" y="414379"/>
                  </a:lnTo>
                  <a:lnTo>
                    <a:pt x="271500" y="434192"/>
                  </a:lnTo>
                  <a:lnTo>
                    <a:pt x="325800" y="434399"/>
                  </a:lnTo>
                  <a:lnTo>
                    <a:pt x="380100" y="416715"/>
                  </a:lnTo>
                  <a:lnTo>
                    <a:pt x="434400" y="404266"/>
                  </a:lnTo>
                  <a:lnTo>
                    <a:pt x="488700" y="384542"/>
                  </a:lnTo>
                  <a:lnTo>
                    <a:pt x="543000" y="379278"/>
                  </a:lnTo>
                  <a:lnTo>
                    <a:pt x="597300" y="373926"/>
                  </a:lnTo>
                  <a:lnTo>
                    <a:pt x="651600" y="362452"/>
                  </a:lnTo>
                  <a:lnTo>
                    <a:pt x="705900" y="369875"/>
                  </a:lnTo>
                  <a:lnTo>
                    <a:pt x="760200" y="349677"/>
                  </a:lnTo>
                  <a:lnTo>
                    <a:pt x="814500" y="337405"/>
                  </a:lnTo>
                  <a:lnTo>
                    <a:pt x="868800" y="339091"/>
                  </a:lnTo>
                  <a:lnTo>
                    <a:pt x="923100" y="355326"/>
                  </a:lnTo>
                  <a:lnTo>
                    <a:pt x="977400" y="344946"/>
                  </a:lnTo>
                  <a:lnTo>
                    <a:pt x="1031700" y="347548"/>
                  </a:lnTo>
                  <a:lnTo>
                    <a:pt x="1086000" y="352073"/>
                  </a:lnTo>
                  <a:lnTo>
                    <a:pt x="1140300" y="368012"/>
                  </a:lnTo>
                  <a:lnTo>
                    <a:pt x="1194600" y="364522"/>
                  </a:lnTo>
                  <a:lnTo>
                    <a:pt x="1248900" y="359643"/>
                  </a:lnTo>
                  <a:lnTo>
                    <a:pt x="1303200" y="325311"/>
                  </a:lnTo>
                  <a:lnTo>
                    <a:pt x="1357500" y="280806"/>
                  </a:lnTo>
                  <a:lnTo>
                    <a:pt x="1411800" y="204809"/>
                  </a:lnTo>
                  <a:lnTo>
                    <a:pt x="1466100" y="141763"/>
                  </a:lnTo>
                  <a:lnTo>
                    <a:pt x="1520400" y="99920"/>
                  </a:lnTo>
                  <a:lnTo>
                    <a:pt x="1574700" y="70201"/>
                  </a:lnTo>
                  <a:lnTo>
                    <a:pt x="1629000" y="42316"/>
                  </a:lnTo>
                  <a:lnTo>
                    <a:pt x="1683300" y="57722"/>
                  </a:lnTo>
                  <a:lnTo>
                    <a:pt x="1737600" y="58994"/>
                  </a:lnTo>
                  <a:lnTo>
                    <a:pt x="1791900" y="71976"/>
                  </a:lnTo>
                  <a:lnTo>
                    <a:pt x="1846201" y="94183"/>
                  </a:lnTo>
                  <a:lnTo>
                    <a:pt x="1900501" y="93769"/>
                  </a:lnTo>
                  <a:lnTo>
                    <a:pt x="1954801" y="96519"/>
                  </a:lnTo>
                  <a:lnTo>
                    <a:pt x="2009101" y="91670"/>
                  </a:lnTo>
                  <a:lnTo>
                    <a:pt x="2063401" y="70260"/>
                  </a:lnTo>
                  <a:lnTo>
                    <a:pt x="2117701" y="50803"/>
                  </a:lnTo>
                  <a:lnTo>
                    <a:pt x="2172001" y="45362"/>
                  </a:lnTo>
                  <a:lnTo>
                    <a:pt x="2226301" y="63962"/>
                  </a:lnTo>
                  <a:lnTo>
                    <a:pt x="2280601" y="57663"/>
                  </a:lnTo>
                  <a:lnTo>
                    <a:pt x="2334901" y="0"/>
                  </a:lnTo>
                  <a:lnTo>
                    <a:pt x="2389201" y="22444"/>
                  </a:lnTo>
                  <a:lnTo>
                    <a:pt x="2443501" y="43262"/>
                  </a:lnTo>
                  <a:lnTo>
                    <a:pt x="2497801" y="111601"/>
                  </a:lnTo>
                  <a:lnTo>
                    <a:pt x="2552101" y="166603"/>
                  </a:lnTo>
                  <a:lnTo>
                    <a:pt x="2606401" y="176982"/>
                  </a:lnTo>
                  <a:lnTo>
                    <a:pt x="2660701" y="201408"/>
                  </a:lnTo>
                  <a:lnTo>
                    <a:pt x="2715001" y="225982"/>
                  </a:lnTo>
                  <a:lnTo>
                    <a:pt x="2769301" y="244966"/>
                  </a:lnTo>
                  <a:lnTo>
                    <a:pt x="2823601" y="294587"/>
                  </a:lnTo>
                  <a:lnTo>
                    <a:pt x="2877901" y="404443"/>
                  </a:lnTo>
                  <a:lnTo>
                    <a:pt x="2932201" y="532782"/>
                  </a:lnTo>
                  <a:lnTo>
                    <a:pt x="2986501" y="641869"/>
                  </a:lnTo>
                  <a:lnTo>
                    <a:pt x="3040801" y="783396"/>
                  </a:lnTo>
                  <a:lnTo>
                    <a:pt x="3095101" y="973184"/>
                  </a:lnTo>
                  <a:lnTo>
                    <a:pt x="3149401" y="1157530"/>
                  </a:lnTo>
                  <a:lnTo>
                    <a:pt x="3203701" y="1312630"/>
                  </a:lnTo>
                  <a:lnTo>
                    <a:pt x="3258001" y="1432186"/>
                  </a:lnTo>
                  <a:lnTo>
                    <a:pt x="3312301" y="1503423"/>
                  </a:lnTo>
                  <a:lnTo>
                    <a:pt x="3366601" y="1578149"/>
                  </a:lnTo>
                  <a:lnTo>
                    <a:pt x="3420901" y="1646783"/>
                  </a:lnTo>
                  <a:lnTo>
                    <a:pt x="3475201" y="1713111"/>
                  </a:lnTo>
                  <a:lnTo>
                    <a:pt x="3529501" y="1712401"/>
                  </a:lnTo>
                  <a:lnTo>
                    <a:pt x="3583801" y="1705955"/>
                  </a:lnTo>
                  <a:lnTo>
                    <a:pt x="3638102" y="1707700"/>
                  </a:lnTo>
                  <a:lnTo>
                    <a:pt x="3692402" y="1703737"/>
                  </a:lnTo>
                  <a:lnTo>
                    <a:pt x="3746702" y="1712461"/>
                  </a:lnTo>
                  <a:lnTo>
                    <a:pt x="3801002" y="1731475"/>
                  </a:lnTo>
                  <a:lnTo>
                    <a:pt x="3855302" y="1750578"/>
                  </a:lnTo>
                  <a:lnTo>
                    <a:pt x="3909602" y="1781184"/>
                  </a:lnTo>
                  <a:lnTo>
                    <a:pt x="3963902" y="1801263"/>
                  </a:lnTo>
                  <a:lnTo>
                    <a:pt x="4018202" y="1795792"/>
                  </a:lnTo>
                  <a:lnTo>
                    <a:pt x="4072502" y="1794816"/>
                  </a:lnTo>
                  <a:lnTo>
                    <a:pt x="4126802" y="1791800"/>
                  </a:lnTo>
                  <a:lnTo>
                    <a:pt x="4181102" y="1772667"/>
                  </a:lnTo>
                  <a:lnTo>
                    <a:pt x="4235402" y="1744604"/>
                  </a:lnTo>
                  <a:lnTo>
                    <a:pt x="4289702" y="1713910"/>
                  </a:lnTo>
                  <a:lnTo>
                    <a:pt x="4344002" y="1753771"/>
                  </a:lnTo>
                  <a:lnTo>
                    <a:pt x="4398302" y="1796176"/>
                  </a:lnTo>
                  <a:lnTo>
                    <a:pt x="4452602" y="1801943"/>
                  </a:lnTo>
                  <a:lnTo>
                    <a:pt x="4506902" y="1797477"/>
                  </a:lnTo>
                  <a:lnTo>
                    <a:pt x="4561202" y="1797448"/>
                  </a:lnTo>
                  <a:lnTo>
                    <a:pt x="4615502" y="1802889"/>
                  </a:lnTo>
                  <a:lnTo>
                    <a:pt x="4669802" y="1845530"/>
                  </a:lnTo>
                  <a:lnTo>
                    <a:pt x="4724102" y="1822554"/>
                  </a:lnTo>
                  <a:lnTo>
                    <a:pt x="4778402" y="1760395"/>
                  </a:lnTo>
                  <a:lnTo>
                    <a:pt x="4832702" y="1727246"/>
                  </a:lnTo>
                  <a:lnTo>
                    <a:pt x="4887002" y="1699656"/>
                  </a:lnTo>
                  <a:lnTo>
                    <a:pt x="4941302" y="1675940"/>
                  </a:lnTo>
                  <a:lnTo>
                    <a:pt x="4995602" y="1657754"/>
                  </a:lnTo>
                  <a:lnTo>
                    <a:pt x="5049902" y="1595241"/>
                  </a:lnTo>
                  <a:lnTo>
                    <a:pt x="5104202" y="1528115"/>
                  </a:lnTo>
                  <a:lnTo>
                    <a:pt x="5158502" y="1495882"/>
                  </a:lnTo>
                  <a:lnTo>
                    <a:pt x="5212802" y="1484497"/>
                  </a:lnTo>
                  <a:lnTo>
                    <a:pt x="5267102" y="1473822"/>
                  </a:lnTo>
                  <a:lnTo>
                    <a:pt x="5321402" y="1432866"/>
                  </a:lnTo>
                  <a:lnTo>
                    <a:pt x="5375702" y="1424024"/>
                  </a:lnTo>
                  <a:lnTo>
                    <a:pt x="5430002" y="1448509"/>
                  </a:lnTo>
                  <a:lnTo>
                    <a:pt x="5484303" y="1488312"/>
                  </a:lnTo>
                  <a:lnTo>
                    <a:pt x="5538603" y="1469298"/>
                  </a:lnTo>
                  <a:lnTo>
                    <a:pt x="5592903" y="1444074"/>
                  </a:lnTo>
                  <a:lnTo>
                    <a:pt x="5647203" y="1413467"/>
                  </a:lnTo>
                  <a:lnTo>
                    <a:pt x="5701503" y="1394039"/>
                  </a:lnTo>
                  <a:lnTo>
                    <a:pt x="5755803" y="1347820"/>
                  </a:lnTo>
                  <a:lnTo>
                    <a:pt x="5810103" y="1283266"/>
                  </a:lnTo>
                  <a:lnTo>
                    <a:pt x="5864403" y="1178318"/>
                  </a:lnTo>
                  <a:lnTo>
                    <a:pt x="5918703" y="1127249"/>
                  </a:lnTo>
                  <a:lnTo>
                    <a:pt x="5973003" y="1103917"/>
                  </a:lnTo>
                  <a:lnTo>
                    <a:pt x="6027303" y="1088067"/>
                  </a:lnTo>
                  <a:lnTo>
                    <a:pt x="6081603" y="106772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905249" y="3103178"/>
              <a:ext cx="6081603" cy="1562890"/>
            </a:xfrm>
            <a:custGeom>
              <a:avLst/>
              <a:pathLst>
                <a:path w="6081603" h="1562890">
                  <a:moveTo>
                    <a:pt x="0" y="231511"/>
                  </a:moveTo>
                  <a:lnTo>
                    <a:pt x="54300" y="235888"/>
                  </a:lnTo>
                  <a:lnTo>
                    <a:pt x="108600" y="237100"/>
                  </a:lnTo>
                  <a:lnTo>
                    <a:pt x="162900" y="237337"/>
                  </a:lnTo>
                  <a:lnTo>
                    <a:pt x="217200" y="256410"/>
                  </a:lnTo>
                  <a:lnTo>
                    <a:pt x="271500" y="265282"/>
                  </a:lnTo>
                  <a:lnTo>
                    <a:pt x="325800" y="272408"/>
                  </a:lnTo>
                  <a:lnTo>
                    <a:pt x="380100" y="243074"/>
                  </a:lnTo>
                  <a:lnTo>
                    <a:pt x="434400" y="226751"/>
                  </a:lnTo>
                  <a:lnTo>
                    <a:pt x="488700" y="236243"/>
                  </a:lnTo>
                  <a:lnTo>
                    <a:pt x="543000" y="235977"/>
                  </a:lnTo>
                  <a:lnTo>
                    <a:pt x="597300" y="221398"/>
                  </a:lnTo>
                  <a:lnTo>
                    <a:pt x="651600" y="214893"/>
                  </a:lnTo>
                  <a:lnTo>
                    <a:pt x="705900" y="206465"/>
                  </a:lnTo>
                  <a:lnTo>
                    <a:pt x="760200" y="191295"/>
                  </a:lnTo>
                  <a:lnTo>
                    <a:pt x="814500" y="193631"/>
                  </a:lnTo>
                  <a:lnTo>
                    <a:pt x="868800" y="202177"/>
                  </a:lnTo>
                  <a:lnTo>
                    <a:pt x="923100" y="205607"/>
                  </a:lnTo>
                  <a:lnTo>
                    <a:pt x="977400" y="205755"/>
                  </a:lnTo>
                  <a:lnTo>
                    <a:pt x="1031700" y="205371"/>
                  </a:lnTo>
                  <a:lnTo>
                    <a:pt x="1086000" y="218323"/>
                  </a:lnTo>
                  <a:lnTo>
                    <a:pt x="1140300" y="249757"/>
                  </a:lnTo>
                  <a:lnTo>
                    <a:pt x="1194600" y="242512"/>
                  </a:lnTo>
                  <a:lnTo>
                    <a:pt x="1248900" y="232073"/>
                  </a:lnTo>
                  <a:lnTo>
                    <a:pt x="1303200" y="199397"/>
                  </a:lnTo>
                  <a:lnTo>
                    <a:pt x="1357500" y="176125"/>
                  </a:lnTo>
                  <a:lnTo>
                    <a:pt x="1411800" y="130408"/>
                  </a:lnTo>
                  <a:lnTo>
                    <a:pt x="1466100" y="82296"/>
                  </a:lnTo>
                  <a:lnTo>
                    <a:pt x="1520400" y="41843"/>
                  </a:lnTo>
                  <a:lnTo>
                    <a:pt x="1574700" y="30694"/>
                  </a:lnTo>
                  <a:lnTo>
                    <a:pt x="1629000" y="0"/>
                  </a:lnTo>
                  <a:lnTo>
                    <a:pt x="1683300" y="15938"/>
                  </a:lnTo>
                  <a:lnTo>
                    <a:pt x="1737600" y="6535"/>
                  </a:lnTo>
                  <a:lnTo>
                    <a:pt x="1791900" y="1508"/>
                  </a:lnTo>
                  <a:lnTo>
                    <a:pt x="1846201" y="24070"/>
                  </a:lnTo>
                  <a:lnTo>
                    <a:pt x="1900501" y="15022"/>
                  </a:lnTo>
                  <a:lnTo>
                    <a:pt x="1954801" y="11739"/>
                  </a:lnTo>
                  <a:lnTo>
                    <a:pt x="2009101" y="19516"/>
                  </a:lnTo>
                  <a:lnTo>
                    <a:pt x="2063401" y="4465"/>
                  </a:lnTo>
                  <a:lnTo>
                    <a:pt x="2117701" y="15731"/>
                  </a:lnTo>
                  <a:lnTo>
                    <a:pt x="2172001" y="46870"/>
                  </a:lnTo>
                  <a:lnTo>
                    <a:pt x="2226301" y="62276"/>
                  </a:lnTo>
                  <a:lnTo>
                    <a:pt x="2280601" y="63991"/>
                  </a:lnTo>
                  <a:lnTo>
                    <a:pt x="2334901" y="58905"/>
                  </a:lnTo>
                  <a:lnTo>
                    <a:pt x="2389201" y="93237"/>
                  </a:lnTo>
                  <a:lnTo>
                    <a:pt x="2443501" y="115504"/>
                  </a:lnTo>
                  <a:lnTo>
                    <a:pt x="2497801" y="135997"/>
                  </a:lnTo>
                  <a:lnTo>
                    <a:pt x="2552101" y="173020"/>
                  </a:lnTo>
                  <a:lnTo>
                    <a:pt x="2606401" y="195346"/>
                  </a:lnTo>
                  <a:lnTo>
                    <a:pt x="2660701" y="237426"/>
                  </a:lnTo>
                  <a:lnTo>
                    <a:pt x="2715001" y="291038"/>
                  </a:lnTo>
                  <a:lnTo>
                    <a:pt x="2769301" y="302009"/>
                  </a:lnTo>
                  <a:lnTo>
                    <a:pt x="2823601" y="338293"/>
                  </a:lnTo>
                  <a:lnTo>
                    <a:pt x="2877901" y="434162"/>
                  </a:lnTo>
                  <a:lnTo>
                    <a:pt x="2932201" y="501348"/>
                  </a:lnTo>
                  <a:lnTo>
                    <a:pt x="2986501" y="595384"/>
                  </a:lnTo>
                  <a:lnTo>
                    <a:pt x="3040801" y="683594"/>
                  </a:lnTo>
                  <a:lnTo>
                    <a:pt x="3095101" y="753145"/>
                  </a:lnTo>
                  <a:lnTo>
                    <a:pt x="3149401" y="890858"/>
                  </a:lnTo>
                  <a:lnTo>
                    <a:pt x="3203701" y="1037915"/>
                  </a:lnTo>
                  <a:lnTo>
                    <a:pt x="3258001" y="1142537"/>
                  </a:lnTo>
                  <a:lnTo>
                    <a:pt x="3312301" y="1214158"/>
                  </a:lnTo>
                  <a:lnTo>
                    <a:pt x="3366601" y="1287229"/>
                  </a:lnTo>
                  <a:lnTo>
                    <a:pt x="3420901" y="1356661"/>
                  </a:lnTo>
                  <a:lnTo>
                    <a:pt x="3475201" y="1438248"/>
                  </a:lnTo>
                  <a:lnTo>
                    <a:pt x="3529501" y="1444221"/>
                  </a:lnTo>
                  <a:lnTo>
                    <a:pt x="3583801" y="1423758"/>
                  </a:lnTo>
                  <a:lnTo>
                    <a:pt x="3638102" y="1421954"/>
                  </a:lnTo>
                  <a:lnTo>
                    <a:pt x="3692402" y="1420624"/>
                  </a:lnTo>
                  <a:lnTo>
                    <a:pt x="3746702" y="1421599"/>
                  </a:lnTo>
                  <a:lnTo>
                    <a:pt x="3801002" y="1426686"/>
                  </a:lnTo>
                  <a:lnTo>
                    <a:pt x="3855302" y="1426597"/>
                  </a:lnTo>
                  <a:lnTo>
                    <a:pt x="3909602" y="1448982"/>
                  </a:lnTo>
                  <a:lnTo>
                    <a:pt x="3963902" y="1473704"/>
                  </a:lnTo>
                  <a:lnTo>
                    <a:pt x="4018202" y="1474857"/>
                  </a:lnTo>
                  <a:lnTo>
                    <a:pt x="4072502" y="1472373"/>
                  </a:lnTo>
                  <a:lnTo>
                    <a:pt x="4126802" y="1475419"/>
                  </a:lnTo>
                  <a:lnTo>
                    <a:pt x="4181102" y="1462969"/>
                  </a:lnTo>
                  <a:lnTo>
                    <a:pt x="4235402" y="1424290"/>
                  </a:lnTo>
                  <a:lnTo>
                    <a:pt x="4289702" y="1392649"/>
                  </a:lnTo>
                  <a:lnTo>
                    <a:pt x="4344002" y="1440348"/>
                  </a:lnTo>
                  <a:lnTo>
                    <a:pt x="4398302" y="1488194"/>
                  </a:lnTo>
                  <a:lnTo>
                    <a:pt x="4452602" y="1494581"/>
                  </a:lnTo>
                  <a:lnTo>
                    <a:pt x="4506902" y="1479470"/>
                  </a:lnTo>
                  <a:lnTo>
                    <a:pt x="4561202" y="1482930"/>
                  </a:lnTo>
                  <a:lnTo>
                    <a:pt x="4615502" y="1505463"/>
                  </a:lnTo>
                  <a:lnTo>
                    <a:pt x="4669802" y="1562890"/>
                  </a:lnTo>
                  <a:lnTo>
                    <a:pt x="4724102" y="1545473"/>
                  </a:lnTo>
                  <a:lnTo>
                    <a:pt x="4778402" y="1463857"/>
                  </a:lnTo>
                  <a:lnTo>
                    <a:pt x="4832702" y="1432984"/>
                  </a:lnTo>
                  <a:lnTo>
                    <a:pt x="4887002" y="1396849"/>
                  </a:lnTo>
                  <a:lnTo>
                    <a:pt x="4941302" y="1358761"/>
                  </a:lnTo>
                  <a:lnTo>
                    <a:pt x="4995602" y="1333803"/>
                  </a:lnTo>
                  <a:lnTo>
                    <a:pt x="5049902" y="1248727"/>
                  </a:lnTo>
                  <a:lnTo>
                    <a:pt x="5104202" y="1150847"/>
                  </a:lnTo>
                  <a:lnTo>
                    <a:pt x="5158502" y="1108205"/>
                  </a:lnTo>
                  <a:lnTo>
                    <a:pt x="5212802" y="1102291"/>
                  </a:lnTo>
                  <a:lnTo>
                    <a:pt x="5267102" y="1096465"/>
                  </a:lnTo>
                  <a:lnTo>
                    <a:pt x="5321402" y="1066480"/>
                  </a:lnTo>
                  <a:lnTo>
                    <a:pt x="5375702" y="1043799"/>
                  </a:lnTo>
                  <a:lnTo>
                    <a:pt x="5430002" y="1071182"/>
                  </a:lnTo>
                  <a:lnTo>
                    <a:pt x="5484303" y="1138811"/>
                  </a:lnTo>
                  <a:lnTo>
                    <a:pt x="5538603" y="1122222"/>
                  </a:lnTo>
                  <a:lnTo>
                    <a:pt x="5592903" y="1083720"/>
                  </a:lnTo>
                  <a:lnTo>
                    <a:pt x="5647203" y="1056042"/>
                  </a:lnTo>
                  <a:lnTo>
                    <a:pt x="5701503" y="1034071"/>
                  </a:lnTo>
                  <a:lnTo>
                    <a:pt x="5755803" y="996249"/>
                  </a:lnTo>
                  <a:lnTo>
                    <a:pt x="5810103" y="940182"/>
                  </a:lnTo>
                  <a:lnTo>
                    <a:pt x="5864403" y="806758"/>
                  </a:lnTo>
                  <a:lnTo>
                    <a:pt x="5918703" y="773963"/>
                  </a:lnTo>
                  <a:lnTo>
                    <a:pt x="5973003" y="738123"/>
                  </a:lnTo>
                  <a:lnTo>
                    <a:pt x="6027303" y="694595"/>
                  </a:lnTo>
                  <a:lnTo>
                    <a:pt x="6081603" y="670790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905249" y="3257923"/>
              <a:ext cx="6081603" cy="1493635"/>
            </a:xfrm>
            <a:custGeom>
              <a:avLst/>
              <a:pathLst>
                <a:path w="6081603" h="1493635">
                  <a:moveTo>
                    <a:pt x="0" y="174646"/>
                  </a:moveTo>
                  <a:lnTo>
                    <a:pt x="54300" y="211521"/>
                  </a:lnTo>
                  <a:lnTo>
                    <a:pt x="108600" y="214567"/>
                  </a:lnTo>
                  <a:lnTo>
                    <a:pt x="162900" y="228466"/>
                  </a:lnTo>
                  <a:lnTo>
                    <a:pt x="217200" y="230299"/>
                  </a:lnTo>
                  <a:lnTo>
                    <a:pt x="271500" y="239880"/>
                  </a:lnTo>
                  <a:lnTo>
                    <a:pt x="325800" y="248899"/>
                  </a:lnTo>
                  <a:lnTo>
                    <a:pt x="380100" y="258332"/>
                  </a:lnTo>
                  <a:lnTo>
                    <a:pt x="434400" y="254192"/>
                  </a:lnTo>
                  <a:lnTo>
                    <a:pt x="488700" y="282640"/>
                  </a:lnTo>
                  <a:lnTo>
                    <a:pt x="543000" y="271403"/>
                  </a:lnTo>
                  <a:lnTo>
                    <a:pt x="597300" y="290890"/>
                  </a:lnTo>
                  <a:lnTo>
                    <a:pt x="651600" y="280806"/>
                  </a:lnTo>
                  <a:lnTo>
                    <a:pt x="705900" y="259574"/>
                  </a:lnTo>
                  <a:lnTo>
                    <a:pt x="760200" y="250378"/>
                  </a:lnTo>
                  <a:lnTo>
                    <a:pt x="814500" y="264572"/>
                  </a:lnTo>
                  <a:lnTo>
                    <a:pt x="868800" y="249106"/>
                  </a:lnTo>
                  <a:lnTo>
                    <a:pt x="923100" y="256795"/>
                  </a:lnTo>
                  <a:lnTo>
                    <a:pt x="977400" y="219683"/>
                  </a:lnTo>
                  <a:lnTo>
                    <a:pt x="1031700" y="231334"/>
                  </a:lnTo>
                  <a:lnTo>
                    <a:pt x="1086000" y="255967"/>
                  </a:lnTo>
                  <a:lnTo>
                    <a:pt x="1140300" y="274005"/>
                  </a:lnTo>
                  <a:lnTo>
                    <a:pt x="1194600" y="241861"/>
                  </a:lnTo>
                  <a:lnTo>
                    <a:pt x="1248900" y="238313"/>
                  </a:lnTo>
                  <a:lnTo>
                    <a:pt x="1303200" y="219446"/>
                  </a:lnTo>
                  <a:lnTo>
                    <a:pt x="1357500" y="202680"/>
                  </a:lnTo>
                  <a:lnTo>
                    <a:pt x="1411800" y="172014"/>
                  </a:lnTo>
                  <a:lnTo>
                    <a:pt x="1466100" y="92409"/>
                  </a:lnTo>
                  <a:lnTo>
                    <a:pt x="1520400" y="64790"/>
                  </a:lnTo>
                  <a:lnTo>
                    <a:pt x="1574700" y="48999"/>
                  </a:lnTo>
                  <a:lnTo>
                    <a:pt x="1629000" y="30221"/>
                  </a:lnTo>
                  <a:lnTo>
                    <a:pt x="1683300" y="39832"/>
                  </a:lnTo>
                  <a:lnTo>
                    <a:pt x="1737600" y="24455"/>
                  </a:lnTo>
                  <a:lnTo>
                    <a:pt x="1791900" y="0"/>
                  </a:lnTo>
                  <a:lnTo>
                    <a:pt x="1846201" y="54381"/>
                  </a:lnTo>
                  <a:lnTo>
                    <a:pt x="1900501" y="57929"/>
                  </a:lnTo>
                  <a:lnTo>
                    <a:pt x="1954801" y="77949"/>
                  </a:lnTo>
                  <a:lnTo>
                    <a:pt x="2009101" y="68782"/>
                  </a:lnTo>
                  <a:lnTo>
                    <a:pt x="2063401" y="68516"/>
                  </a:lnTo>
                  <a:lnTo>
                    <a:pt x="2117701" y="101340"/>
                  </a:lnTo>
                  <a:lnTo>
                    <a:pt x="2172001" y="124789"/>
                  </a:lnTo>
                  <a:lnTo>
                    <a:pt x="2226301" y="124464"/>
                  </a:lnTo>
                  <a:lnTo>
                    <a:pt x="2280601" y="105213"/>
                  </a:lnTo>
                  <a:lnTo>
                    <a:pt x="2334901" y="73898"/>
                  </a:lnTo>
                  <a:lnTo>
                    <a:pt x="2389201" y="97200"/>
                  </a:lnTo>
                  <a:lnTo>
                    <a:pt x="2443501" y="73750"/>
                  </a:lnTo>
                  <a:lnTo>
                    <a:pt x="2497801" y="86465"/>
                  </a:lnTo>
                  <a:lnTo>
                    <a:pt x="2552101" y="112103"/>
                  </a:lnTo>
                  <a:lnTo>
                    <a:pt x="2606401" y="124168"/>
                  </a:lnTo>
                  <a:lnTo>
                    <a:pt x="2660701" y="176243"/>
                  </a:lnTo>
                  <a:lnTo>
                    <a:pt x="2715001" y="224828"/>
                  </a:lnTo>
                  <a:lnTo>
                    <a:pt x="2769301" y="238402"/>
                  </a:lnTo>
                  <a:lnTo>
                    <a:pt x="2823601" y="280540"/>
                  </a:lnTo>
                  <a:lnTo>
                    <a:pt x="2877901" y="350712"/>
                  </a:lnTo>
                  <a:lnTo>
                    <a:pt x="2932201" y="418637"/>
                  </a:lnTo>
                  <a:lnTo>
                    <a:pt x="2986501" y="520450"/>
                  </a:lnTo>
                  <a:lnTo>
                    <a:pt x="3040801" y="603427"/>
                  </a:lnTo>
                  <a:lnTo>
                    <a:pt x="3095101" y="689449"/>
                  </a:lnTo>
                  <a:lnTo>
                    <a:pt x="3149401" y="830947"/>
                  </a:lnTo>
                  <a:lnTo>
                    <a:pt x="3203701" y="979719"/>
                  </a:lnTo>
                  <a:lnTo>
                    <a:pt x="3258001" y="1102025"/>
                  </a:lnTo>
                  <a:lnTo>
                    <a:pt x="3312301" y="1190886"/>
                  </a:lnTo>
                  <a:lnTo>
                    <a:pt x="3366601" y="1255942"/>
                  </a:lnTo>
                  <a:lnTo>
                    <a:pt x="3420901" y="1316533"/>
                  </a:lnTo>
                  <a:lnTo>
                    <a:pt x="3475201" y="1365474"/>
                  </a:lnTo>
                  <a:lnTo>
                    <a:pt x="3529501" y="1356366"/>
                  </a:lnTo>
                  <a:lnTo>
                    <a:pt x="3583801" y="1351723"/>
                  </a:lnTo>
                  <a:lnTo>
                    <a:pt x="3638102" y="1341077"/>
                  </a:lnTo>
                  <a:lnTo>
                    <a:pt x="3692402" y="1344626"/>
                  </a:lnTo>
                  <a:lnTo>
                    <a:pt x="3746702" y="1360979"/>
                  </a:lnTo>
                  <a:lnTo>
                    <a:pt x="3801002" y="1374522"/>
                  </a:lnTo>
                  <a:lnTo>
                    <a:pt x="3855302" y="1398889"/>
                  </a:lnTo>
                  <a:lnTo>
                    <a:pt x="3909602" y="1416986"/>
                  </a:lnTo>
                  <a:lnTo>
                    <a:pt x="3963902" y="1437390"/>
                  </a:lnTo>
                  <a:lnTo>
                    <a:pt x="4018202" y="1440939"/>
                  </a:lnTo>
                  <a:lnTo>
                    <a:pt x="4072502" y="1441678"/>
                  </a:lnTo>
                  <a:lnTo>
                    <a:pt x="4126802" y="1431181"/>
                  </a:lnTo>
                  <a:lnTo>
                    <a:pt x="4181102" y="1398771"/>
                  </a:lnTo>
                  <a:lnTo>
                    <a:pt x="4235402" y="1352817"/>
                  </a:lnTo>
                  <a:lnTo>
                    <a:pt x="4289702" y="1324636"/>
                  </a:lnTo>
                  <a:lnTo>
                    <a:pt x="4344002" y="1357135"/>
                  </a:lnTo>
                  <a:lnTo>
                    <a:pt x="4398302" y="1400367"/>
                  </a:lnTo>
                  <a:lnTo>
                    <a:pt x="4452602" y="1405335"/>
                  </a:lnTo>
                  <a:lnTo>
                    <a:pt x="4506902" y="1412285"/>
                  </a:lnTo>
                  <a:lnTo>
                    <a:pt x="4561202" y="1423610"/>
                  </a:lnTo>
                  <a:lnTo>
                    <a:pt x="4615502" y="1451555"/>
                  </a:lnTo>
                  <a:lnTo>
                    <a:pt x="4669802" y="1493635"/>
                  </a:lnTo>
                  <a:lnTo>
                    <a:pt x="4724102" y="1477341"/>
                  </a:lnTo>
                  <a:lnTo>
                    <a:pt x="4778402" y="1420151"/>
                  </a:lnTo>
                  <a:lnTo>
                    <a:pt x="4832702" y="1394365"/>
                  </a:lnTo>
                  <a:lnTo>
                    <a:pt x="4887002" y="1364439"/>
                  </a:lnTo>
                  <a:lnTo>
                    <a:pt x="4941302" y="1316593"/>
                  </a:lnTo>
                  <a:lnTo>
                    <a:pt x="4995602" y="1287495"/>
                  </a:lnTo>
                  <a:lnTo>
                    <a:pt x="5049902" y="1217234"/>
                  </a:lnTo>
                  <a:lnTo>
                    <a:pt x="5104202" y="1130117"/>
                  </a:lnTo>
                  <a:lnTo>
                    <a:pt x="5158502" y="1080941"/>
                  </a:lnTo>
                  <a:lnTo>
                    <a:pt x="5212802" y="1072572"/>
                  </a:lnTo>
                  <a:lnTo>
                    <a:pt x="5267102" y="1046372"/>
                  </a:lnTo>
                  <a:lnTo>
                    <a:pt x="5321402" y="1038033"/>
                  </a:lnTo>
                  <a:lnTo>
                    <a:pt x="5375702" y="1023336"/>
                  </a:lnTo>
                  <a:lnTo>
                    <a:pt x="5430002" y="1080024"/>
                  </a:lnTo>
                  <a:lnTo>
                    <a:pt x="5484303" y="1149546"/>
                  </a:lnTo>
                  <a:lnTo>
                    <a:pt x="5538603" y="1129437"/>
                  </a:lnTo>
                  <a:lnTo>
                    <a:pt x="5592903" y="1085968"/>
                  </a:lnTo>
                  <a:lnTo>
                    <a:pt x="5647203" y="1053410"/>
                  </a:lnTo>
                  <a:lnTo>
                    <a:pt x="5701503" y="1022479"/>
                  </a:lnTo>
                  <a:lnTo>
                    <a:pt x="5755803" y="993203"/>
                  </a:lnTo>
                  <a:lnTo>
                    <a:pt x="5810103" y="905702"/>
                  </a:lnTo>
                  <a:lnTo>
                    <a:pt x="5864403" y="791322"/>
                  </a:lnTo>
                  <a:lnTo>
                    <a:pt x="5918703" y="762076"/>
                  </a:lnTo>
                  <a:lnTo>
                    <a:pt x="5973003" y="729370"/>
                  </a:lnTo>
                  <a:lnTo>
                    <a:pt x="6027303" y="709203"/>
                  </a:lnTo>
                  <a:lnTo>
                    <a:pt x="6081603" y="674841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905249" y="3009083"/>
              <a:ext cx="6081603" cy="1957398"/>
            </a:xfrm>
            <a:custGeom>
              <a:avLst/>
              <a:pathLst>
                <a:path w="6081603" h="1957398">
                  <a:moveTo>
                    <a:pt x="0" y="289057"/>
                  </a:moveTo>
                  <a:lnTo>
                    <a:pt x="54300" y="254192"/>
                  </a:lnTo>
                  <a:lnTo>
                    <a:pt x="108600" y="193424"/>
                  </a:lnTo>
                  <a:lnTo>
                    <a:pt x="162900" y="176450"/>
                  </a:lnTo>
                  <a:lnTo>
                    <a:pt x="217200" y="175888"/>
                  </a:lnTo>
                  <a:lnTo>
                    <a:pt x="271500" y="191945"/>
                  </a:lnTo>
                  <a:lnTo>
                    <a:pt x="325800" y="212941"/>
                  </a:lnTo>
                  <a:lnTo>
                    <a:pt x="380100" y="215129"/>
                  </a:lnTo>
                  <a:lnTo>
                    <a:pt x="434400" y="260994"/>
                  </a:lnTo>
                  <a:lnTo>
                    <a:pt x="488700" y="307302"/>
                  </a:lnTo>
                  <a:lnTo>
                    <a:pt x="543000" y="349737"/>
                  </a:lnTo>
                  <a:lnTo>
                    <a:pt x="597300" y="387321"/>
                  </a:lnTo>
                  <a:lnTo>
                    <a:pt x="651600" y="401782"/>
                  </a:lnTo>
                  <a:lnTo>
                    <a:pt x="705900" y="407164"/>
                  </a:lnTo>
                  <a:lnTo>
                    <a:pt x="760200" y="428721"/>
                  </a:lnTo>
                  <a:lnTo>
                    <a:pt x="814500" y="438598"/>
                  </a:lnTo>
                  <a:lnTo>
                    <a:pt x="868800" y="465774"/>
                  </a:lnTo>
                  <a:lnTo>
                    <a:pt x="923100" y="473462"/>
                  </a:lnTo>
                  <a:lnTo>
                    <a:pt x="977400" y="503181"/>
                  </a:lnTo>
                  <a:lnTo>
                    <a:pt x="1031700" y="489194"/>
                  </a:lnTo>
                  <a:lnTo>
                    <a:pt x="1086000" y="499514"/>
                  </a:lnTo>
                  <a:lnTo>
                    <a:pt x="1140300" y="537809"/>
                  </a:lnTo>
                  <a:lnTo>
                    <a:pt x="1194600" y="505813"/>
                  </a:lnTo>
                  <a:lnTo>
                    <a:pt x="1248900" y="465567"/>
                  </a:lnTo>
                  <a:lnTo>
                    <a:pt x="1303200" y="407637"/>
                  </a:lnTo>
                  <a:lnTo>
                    <a:pt x="1357500" y="329096"/>
                  </a:lnTo>
                  <a:lnTo>
                    <a:pt x="1411800" y="290447"/>
                  </a:lnTo>
                  <a:lnTo>
                    <a:pt x="1466100" y="238727"/>
                  </a:lnTo>
                  <a:lnTo>
                    <a:pt x="1520400" y="162936"/>
                  </a:lnTo>
                  <a:lnTo>
                    <a:pt x="1574700" y="87264"/>
                  </a:lnTo>
                  <a:lnTo>
                    <a:pt x="1629000" y="53789"/>
                  </a:lnTo>
                  <a:lnTo>
                    <a:pt x="1683300" y="32823"/>
                  </a:lnTo>
                  <a:lnTo>
                    <a:pt x="1737600" y="25460"/>
                  </a:lnTo>
                  <a:lnTo>
                    <a:pt x="1791900" y="0"/>
                  </a:lnTo>
                  <a:lnTo>
                    <a:pt x="1846201" y="16855"/>
                  </a:lnTo>
                  <a:lnTo>
                    <a:pt x="1900501" y="3548"/>
                  </a:lnTo>
                  <a:lnTo>
                    <a:pt x="1954801" y="67865"/>
                  </a:lnTo>
                  <a:lnTo>
                    <a:pt x="2009101" y="100098"/>
                  </a:lnTo>
                  <a:lnTo>
                    <a:pt x="2063401" y="150428"/>
                  </a:lnTo>
                  <a:lnTo>
                    <a:pt x="2117701" y="200196"/>
                  </a:lnTo>
                  <a:lnTo>
                    <a:pt x="2172001" y="229323"/>
                  </a:lnTo>
                  <a:lnTo>
                    <a:pt x="2226301" y="239762"/>
                  </a:lnTo>
                  <a:lnTo>
                    <a:pt x="2280601" y="293197"/>
                  </a:lnTo>
                  <a:lnTo>
                    <a:pt x="2334901" y="282196"/>
                  </a:lnTo>
                  <a:lnTo>
                    <a:pt x="2389201" y="275779"/>
                  </a:lnTo>
                  <a:lnTo>
                    <a:pt x="2443501" y="246090"/>
                  </a:lnTo>
                  <a:lnTo>
                    <a:pt x="2497801" y="260550"/>
                  </a:lnTo>
                  <a:lnTo>
                    <a:pt x="2552101" y="313187"/>
                  </a:lnTo>
                  <a:lnTo>
                    <a:pt x="2606401" y="346218"/>
                  </a:lnTo>
                  <a:lnTo>
                    <a:pt x="2660701" y="369845"/>
                  </a:lnTo>
                  <a:lnTo>
                    <a:pt x="2715001" y="461101"/>
                  </a:lnTo>
                  <a:lnTo>
                    <a:pt x="2769301" y="457760"/>
                  </a:lnTo>
                  <a:lnTo>
                    <a:pt x="2823601" y="489164"/>
                  </a:lnTo>
                  <a:lnTo>
                    <a:pt x="2877901" y="630307"/>
                  </a:lnTo>
                  <a:lnTo>
                    <a:pt x="2932201" y="723190"/>
                  </a:lnTo>
                  <a:lnTo>
                    <a:pt x="2986501" y="836240"/>
                  </a:lnTo>
                  <a:lnTo>
                    <a:pt x="3040801" y="985278"/>
                  </a:lnTo>
                  <a:lnTo>
                    <a:pt x="3095101" y="1089161"/>
                  </a:lnTo>
                  <a:lnTo>
                    <a:pt x="3149401" y="1322507"/>
                  </a:lnTo>
                  <a:lnTo>
                    <a:pt x="3203701" y="1539352"/>
                  </a:lnTo>
                  <a:lnTo>
                    <a:pt x="3258001" y="1632441"/>
                  </a:lnTo>
                  <a:lnTo>
                    <a:pt x="3312301" y="1692293"/>
                  </a:lnTo>
                  <a:lnTo>
                    <a:pt x="3366601" y="1745610"/>
                  </a:lnTo>
                  <a:lnTo>
                    <a:pt x="3420901" y="1803540"/>
                  </a:lnTo>
                  <a:lnTo>
                    <a:pt x="3475201" y="1861321"/>
                  </a:lnTo>
                  <a:lnTo>
                    <a:pt x="3529501" y="1876107"/>
                  </a:lnTo>
                  <a:lnTo>
                    <a:pt x="3583801" y="1882406"/>
                  </a:lnTo>
                  <a:lnTo>
                    <a:pt x="3638102" y="1906950"/>
                  </a:lnTo>
                  <a:lnTo>
                    <a:pt x="3692402" y="1910380"/>
                  </a:lnTo>
                  <a:lnTo>
                    <a:pt x="3746702" y="1907866"/>
                  </a:lnTo>
                  <a:lnTo>
                    <a:pt x="3801002" y="1920818"/>
                  </a:lnTo>
                  <a:lnTo>
                    <a:pt x="3855302" y="1924958"/>
                  </a:lnTo>
                  <a:lnTo>
                    <a:pt x="3909602" y="1938946"/>
                  </a:lnTo>
                  <a:lnTo>
                    <a:pt x="3963902" y="1957398"/>
                  </a:lnTo>
                  <a:lnTo>
                    <a:pt x="4018202" y="1955121"/>
                  </a:lnTo>
                  <a:lnTo>
                    <a:pt x="4072502" y="1939862"/>
                  </a:lnTo>
                  <a:lnTo>
                    <a:pt x="4126802" y="1934007"/>
                  </a:lnTo>
                  <a:lnTo>
                    <a:pt x="4181102" y="1909463"/>
                  </a:lnTo>
                  <a:lnTo>
                    <a:pt x="4235402" y="1901095"/>
                  </a:lnTo>
                  <a:lnTo>
                    <a:pt x="4289702" y="1877704"/>
                  </a:lnTo>
                  <a:lnTo>
                    <a:pt x="4344002" y="1887581"/>
                  </a:lnTo>
                  <a:lnTo>
                    <a:pt x="4398302" y="1906151"/>
                  </a:lnTo>
                  <a:lnTo>
                    <a:pt x="4452602" y="1892046"/>
                  </a:lnTo>
                  <a:lnTo>
                    <a:pt x="4506902" y="1880247"/>
                  </a:lnTo>
                  <a:lnTo>
                    <a:pt x="4561202" y="1837251"/>
                  </a:lnTo>
                  <a:lnTo>
                    <a:pt x="4615502" y="1822228"/>
                  </a:lnTo>
                  <a:lnTo>
                    <a:pt x="4669802" y="1850321"/>
                  </a:lnTo>
                  <a:lnTo>
                    <a:pt x="4724102" y="1855585"/>
                  </a:lnTo>
                  <a:lnTo>
                    <a:pt x="4778402" y="1830804"/>
                  </a:lnTo>
                  <a:lnTo>
                    <a:pt x="4832702" y="1844791"/>
                  </a:lnTo>
                  <a:lnTo>
                    <a:pt x="4887002" y="1839853"/>
                  </a:lnTo>
                  <a:lnTo>
                    <a:pt x="4941302" y="1863687"/>
                  </a:lnTo>
                  <a:lnTo>
                    <a:pt x="4995602" y="1865875"/>
                  </a:lnTo>
                  <a:lnTo>
                    <a:pt x="5049902" y="1827936"/>
                  </a:lnTo>
                  <a:lnTo>
                    <a:pt x="5104202" y="1771987"/>
                  </a:lnTo>
                  <a:lnTo>
                    <a:pt x="5158502" y="1744131"/>
                  </a:lnTo>
                  <a:lnTo>
                    <a:pt x="5212802" y="1747828"/>
                  </a:lnTo>
                  <a:lnTo>
                    <a:pt x="5267102" y="1742446"/>
                  </a:lnTo>
                  <a:lnTo>
                    <a:pt x="5321402" y="1733160"/>
                  </a:lnTo>
                  <a:lnTo>
                    <a:pt x="5375702" y="1725590"/>
                  </a:lnTo>
                  <a:lnTo>
                    <a:pt x="5430002" y="1731652"/>
                  </a:lnTo>
                  <a:lnTo>
                    <a:pt x="5484303" y="1760661"/>
                  </a:lnTo>
                  <a:lnTo>
                    <a:pt x="5538603" y="1752648"/>
                  </a:lnTo>
                  <a:lnTo>
                    <a:pt x="5592903" y="1726950"/>
                  </a:lnTo>
                  <a:lnTo>
                    <a:pt x="5647203" y="1720415"/>
                  </a:lnTo>
                  <a:lnTo>
                    <a:pt x="5701503" y="1721214"/>
                  </a:lnTo>
                  <a:lnTo>
                    <a:pt x="5755803" y="1693358"/>
                  </a:lnTo>
                  <a:lnTo>
                    <a:pt x="5810103" y="1680287"/>
                  </a:lnTo>
                  <a:lnTo>
                    <a:pt x="5864403" y="1630283"/>
                  </a:lnTo>
                  <a:lnTo>
                    <a:pt x="5918703" y="1607572"/>
                  </a:lnTo>
                  <a:lnTo>
                    <a:pt x="5973003" y="1593112"/>
                  </a:lnTo>
                  <a:lnTo>
                    <a:pt x="6027303" y="1570638"/>
                  </a:lnTo>
                  <a:lnTo>
                    <a:pt x="6081603" y="1536365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905249" y="2759355"/>
              <a:ext cx="6081603" cy="1744604"/>
            </a:xfrm>
            <a:custGeom>
              <a:avLst/>
              <a:pathLst>
                <a:path w="6081603" h="1744604">
                  <a:moveTo>
                    <a:pt x="0" y="453176"/>
                  </a:moveTo>
                  <a:lnTo>
                    <a:pt x="54300" y="452437"/>
                  </a:lnTo>
                  <a:lnTo>
                    <a:pt x="108600" y="456518"/>
                  </a:lnTo>
                  <a:lnTo>
                    <a:pt x="162900" y="451786"/>
                  </a:lnTo>
                  <a:lnTo>
                    <a:pt x="217200" y="462432"/>
                  </a:lnTo>
                  <a:lnTo>
                    <a:pt x="271500" y="479258"/>
                  </a:lnTo>
                  <a:lnTo>
                    <a:pt x="325800" y="444423"/>
                  </a:lnTo>
                  <a:lnTo>
                    <a:pt x="380100" y="427982"/>
                  </a:lnTo>
                  <a:lnTo>
                    <a:pt x="434400" y="407844"/>
                  </a:lnTo>
                  <a:lnTo>
                    <a:pt x="488700" y="420500"/>
                  </a:lnTo>
                  <a:lnTo>
                    <a:pt x="543000" y="429017"/>
                  </a:lnTo>
                  <a:lnTo>
                    <a:pt x="597300" y="401102"/>
                  </a:lnTo>
                  <a:lnTo>
                    <a:pt x="651600" y="395927"/>
                  </a:lnTo>
                  <a:lnTo>
                    <a:pt x="705900" y="408406"/>
                  </a:lnTo>
                  <a:lnTo>
                    <a:pt x="760200" y="388149"/>
                  </a:lnTo>
                  <a:lnTo>
                    <a:pt x="814500" y="386760"/>
                  </a:lnTo>
                  <a:lnTo>
                    <a:pt x="868800" y="383418"/>
                  </a:lnTo>
                  <a:lnTo>
                    <a:pt x="923100" y="367716"/>
                  </a:lnTo>
                  <a:lnTo>
                    <a:pt x="977400" y="370022"/>
                  </a:lnTo>
                  <a:lnTo>
                    <a:pt x="1031700" y="381762"/>
                  </a:lnTo>
                  <a:lnTo>
                    <a:pt x="1086000" y="403497"/>
                  </a:lnTo>
                  <a:lnTo>
                    <a:pt x="1140300" y="427154"/>
                  </a:lnTo>
                  <a:lnTo>
                    <a:pt x="1194600" y="428337"/>
                  </a:lnTo>
                  <a:lnTo>
                    <a:pt x="1248900" y="390456"/>
                  </a:lnTo>
                  <a:lnTo>
                    <a:pt x="1303200" y="349944"/>
                  </a:lnTo>
                  <a:lnTo>
                    <a:pt x="1357500" y="299377"/>
                  </a:lnTo>
                  <a:lnTo>
                    <a:pt x="1411800" y="213858"/>
                  </a:lnTo>
                  <a:lnTo>
                    <a:pt x="1466100" y="89334"/>
                  </a:lnTo>
                  <a:lnTo>
                    <a:pt x="1520400" y="66594"/>
                  </a:lnTo>
                  <a:lnTo>
                    <a:pt x="1574700" y="43321"/>
                  </a:lnTo>
                  <a:lnTo>
                    <a:pt x="1629000" y="24750"/>
                  </a:lnTo>
                  <a:lnTo>
                    <a:pt x="1683300" y="22828"/>
                  </a:lnTo>
                  <a:lnTo>
                    <a:pt x="1737600" y="0"/>
                  </a:lnTo>
                  <a:lnTo>
                    <a:pt x="1791900" y="23213"/>
                  </a:lnTo>
                  <a:lnTo>
                    <a:pt x="1846201" y="100571"/>
                  </a:lnTo>
                  <a:lnTo>
                    <a:pt x="1900501" y="108525"/>
                  </a:lnTo>
                  <a:lnTo>
                    <a:pt x="1954801" y="95928"/>
                  </a:lnTo>
                  <a:lnTo>
                    <a:pt x="2009101" y="93060"/>
                  </a:lnTo>
                  <a:lnTo>
                    <a:pt x="2063401" y="97111"/>
                  </a:lnTo>
                  <a:lnTo>
                    <a:pt x="2117701" y="123547"/>
                  </a:lnTo>
                  <a:lnTo>
                    <a:pt x="2172001" y="118934"/>
                  </a:lnTo>
                  <a:lnTo>
                    <a:pt x="2226301" y="136884"/>
                  </a:lnTo>
                  <a:lnTo>
                    <a:pt x="2280601" y="108791"/>
                  </a:lnTo>
                  <a:lnTo>
                    <a:pt x="2334901" y="91699"/>
                  </a:lnTo>
                  <a:lnTo>
                    <a:pt x="2389201" y="117012"/>
                  </a:lnTo>
                  <a:lnTo>
                    <a:pt x="2443501" y="136263"/>
                  </a:lnTo>
                  <a:lnTo>
                    <a:pt x="2497801" y="163084"/>
                  </a:lnTo>
                  <a:lnTo>
                    <a:pt x="2552101" y="229708"/>
                  </a:lnTo>
                  <a:lnTo>
                    <a:pt x="2606401" y="229708"/>
                  </a:lnTo>
                  <a:lnTo>
                    <a:pt x="2660701" y="267973"/>
                  </a:lnTo>
                  <a:lnTo>
                    <a:pt x="2715001" y="333059"/>
                  </a:lnTo>
                  <a:lnTo>
                    <a:pt x="2769301" y="336489"/>
                  </a:lnTo>
                  <a:lnTo>
                    <a:pt x="2823601" y="351274"/>
                  </a:lnTo>
                  <a:lnTo>
                    <a:pt x="2877901" y="458115"/>
                  </a:lnTo>
                  <a:lnTo>
                    <a:pt x="2932201" y="524117"/>
                  </a:lnTo>
                  <a:lnTo>
                    <a:pt x="2986501" y="663870"/>
                  </a:lnTo>
                  <a:lnTo>
                    <a:pt x="3040801" y="768522"/>
                  </a:lnTo>
                  <a:lnTo>
                    <a:pt x="3095101" y="856141"/>
                  </a:lnTo>
                  <a:lnTo>
                    <a:pt x="3149401" y="1013105"/>
                  </a:lnTo>
                  <a:lnTo>
                    <a:pt x="3203701" y="1177904"/>
                  </a:lnTo>
                  <a:lnTo>
                    <a:pt x="3258001" y="1302694"/>
                  </a:lnTo>
                  <a:lnTo>
                    <a:pt x="3312301" y="1408086"/>
                  </a:lnTo>
                  <a:lnTo>
                    <a:pt x="3366601" y="1494167"/>
                  </a:lnTo>
                  <a:lnTo>
                    <a:pt x="3420901" y="1559430"/>
                  </a:lnTo>
                  <a:lnTo>
                    <a:pt x="3475201" y="1636907"/>
                  </a:lnTo>
                  <a:lnTo>
                    <a:pt x="3529501" y="1662308"/>
                  </a:lnTo>
                  <a:lnTo>
                    <a:pt x="3583801" y="1652875"/>
                  </a:lnTo>
                  <a:lnTo>
                    <a:pt x="3638102" y="1658612"/>
                  </a:lnTo>
                  <a:lnTo>
                    <a:pt x="3692402" y="1669139"/>
                  </a:lnTo>
                  <a:lnTo>
                    <a:pt x="3746702" y="1680139"/>
                  </a:lnTo>
                  <a:lnTo>
                    <a:pt x="3801002" y="1687443"/>
                  </a:lnTo>
                  <a:lnTo>
                    <a:pt x="3855302" y="1699922"/>
                  </a:lnTo>
                  <a:lnTo>
                    <a:pt x="3909602" y="1710272"/>
                  </a:lnTo>
                  <a:lnTo>
                    <a:pt x="3963902" y="1738217"/>
                  </a:lnTo>
                  <a:lnTo>
                    <a:pt x="4018202" y="1735644"/>
                  </a:lnTo>
                  <a:lnTo>
                    <a:pt x="4072502" y="1738897"/>
                  </a:lnTo>
                  <a:lnTo>
                    <a:pt x="4126802" y="1744604"/>
                  </a:lnTo>
                  <a:lnTo>
                    <a:pt x="4181102" y="1735733"/>
                  </a:lnTo>
                  <a:lnTo>
                    <a:pt x="4235402" y="1696167"/>
                  </a:lnTo>
                  <a:lnTo>
                    <a:pt x="4289702" y="1673723"/>
                  </a:lnTo>
                  <a:lnTo>
                    <a:pt x="4344002" y="1704210"/>
                  </a:lnTo>
                  <a:lnTo>
                    <a:pt x="4398302" y="1726566"/>
                  </a:lnTo>
                  <a:lnTo>
                    <a:pt x="4452602" y="1711307"/>
                  </a:lnTo>
                  <a:lnTo>
                    <a:pt x="4506902" y="1692382"/>
                  </a:lnTo>
                  <a:lnTo>
                    <a:pt x="4561202" y="1650687"/>
                  </a:lnTo>
                  <a:lnTo>
                    <a:pt x="4615502" y="1665738"/>
                  </a:lnTo>
                  <a:lnTo>
                    <a:pt x="4669802" y="1706606"/>
                  </a:lnTo>
                  <a:lnTo>
                    <a:pt x="4724102" y="1690992"/>
                  </a:lnTo>
                  <a:lnTo>
                    <a:pt x="4778402" y="1628331"/>
                  </a:lnTo>
                  <a:lnTo>
                    <a:pt x="4832702" y="1590894"/>
                  </a:lnTo>
                  <a:lnTo>
                    <a:pt x="4887002" y="1563600"/>
                  </a:lnTo>
                  <a:lnTo>
                    <a:pt x="4941302" y="1554640"/>
                  </a:lnTo>
                  <a:lnTo>
                    <a:pt x="4995602" y="1521934"/>
                  </a:lnTo>
                  <a:lnTo>
                    <a:pt x="5049902" y="1436976"/>
                  </a:lnTo>
                  <a:lnTo>
                    <a:pt x="5104202" y="1354148"/>
                  </a:lnTo>
                  <a:lnTo>
                    <a:pt x="5158502" y="1314937"/>
                  </a:lnTo>
                  <a:lnTo>
                    <a:pt x="5212802" y="1328894"/>
                  </a:lnTo>
                  <a:lnTo>
                    <a:pt x="5267102" y="1329722"/>
                  </a:lnTo>
                  <a:lnTo>
                    <a:pt x="5321402" y="1344951"/>
                  </a:lnTo>
                  <a:lnTo>
                    <a:pt x="5375702" y="1340782"/>
                  </a:lnTo>
                  <a:lnTo>
                    <a:pt x="5430002" y="1379313"/>
                  </a:lnTo>
                  <a:lnTo>
                    <a:pt x="5484303" y="1419056"/>
                  </a:lnTo>
                  <a:lnTo>
                    <a:pt x="5538603" y="1426449"/>
                  </a:lnTo>
                  <a:lnTo>
                    <a:pt x="5592903" y="1370885"/>
                  </a:lnTo>
                  <a:lnTo>
                    <a:pt x="5647203" y="1315794"/>
                  </a:lnTo>
                  <a:lnTo>
                    <a:pt x="5701503" y="1260526"/>
                  </a:lnTo>
                  <a:lnTo>
                    <a:pt x="5755803" y="1212650"/>
                  </a:lnTo>
                  <a:lnTo>
                    <a:pt x="5810103" y="1151083"/>
                  </a:lnTo>
                  <a:lnTo>
                    <a:pt x="5864403" y="1047082"/>
                  </a:lnTo>
                  <a:lnTo>
                    <a:pt x="5918703" y="974337"/>
                  </a:lnTo>
                  <a:lnTo>
                    <a:pt x="5973003" y="925633"/>
                  </a:lnTo>
                  <a:lnTo>
                    <a:pt x="6027303" y="868709"/>
                  </a:lnTo>
                  <a:lnTo>
                    <a:pt x="6081603" y="851144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05249" y="2814978"/>
              <a:ext cx="6081603" cy="1721421"/>
            </a:xfrm>
            <a:custGeom>
              <a:avLst/>
              <a:pathLst>
                <a:path w="6081603" h="1721421">
                  <a:moveTo>
                    <a:pt x="0" y="514862"/>
                  </a:moveTo>
                  <a:lnTo>
                    <a:pt x="54300" y="526927"/>
                  </a:lnTo>
                  <a:lnTo>
                    <a:pt x="108600" y="531303"/>
                  </a:lnTo>
                  <a:lnTo>
                    <a:pt x="162900" y="543812"/>
                  </a:lnTo>
                  <a:lnTo>
                    <a:pt x="217200" y="562471"/>
                  </a:lnTo>
                  <a:lnTo>
                    <a:pt x="271500" y="584590"/>
                  </a:lnTo>
                  <a:lnTo>
                    <a:pt x="325800" y="550406"/>
                  </a:lnTo>
                  <a:lnTo>
                    <a:pt x="380100" y="561584"/>
                  </a:lnTo>
                  <a:lnTo>
                    <a:pt x="434400" y="537454"/>
                  </a:lnTo>
                  <a:lnTo>
                    <a:pt x="488700" y="546946"/>
                  </a:lnTo>
                  <a:lnTo>
                    <a:pt x="543000" y="537750"/>
                  </a:lnTo>
                  <a:lnTo>
                    <a:pt x="597300" y="541801"/>
                  </a:lnTo>
                  <a:lnTo>
                    <a:pt x="651600" y="538489"/>
                  </a:lnTo>
                  <a:lnTo>
                    <a:pt x="705900" y="531480"/>
                  </a:lnTo>
                  <a:lnTo>
                    <a:pt x="760200" y="517819"/>
                  </a:lnTo>
                  <a:lnTo>
                    <a:pt x="814500" y="525418"/>
                  </a:lnTo>
                  <a:lnTo>
                    <a:pt x="868800" y="503240"/>
                  </a:lnTo>
                  <a:lnTo>
                    <a:pt x="923100" y="487479"/>
                  </a:lnTo>
                  <a:lnTo>
                    <a:pt x="977400" y="460392"/>
                  </a:lnTo>
                  <a:lnTo>
                    <a:pt x="1031700" y="465892"/>
                  </a:lnTo>
                  <a:lnTo>
                    <a:pt x="1086000" y="475473"/>
                  </a:lnTo>
                  <a:lnTo>
                    <a:pt x="1140300" y="470801"/>
                  </a:lnTo>
                  <a:lnTo>
                    <a:pt x="1194600" y="451786"/>
                  </a:lnTo>
                  <a:lnTo>
                    <a:pt x="1248900" y="432624"/>
                  </a:lnTo>
                  <a:lnTo>
                    <a:pt x="1303200" y="389539"/>
                  </a:lnTo>
                  <a:lnTo>
                    <a:pt x="1357500" y="323832"/>
                  </a:lnTo>
                  <a:lnTo>
                    <a:pt x="1411800" y="262946"/>
                  </a:lnTo>
                  <a:lnTo>
                    <a:pt x="1466100" y="146228"/>
                  </a:lnTo>
                  <a:lnTo>
                    <a:pt x="1520400" y="121625"/>
                  </a:lnTo>
                  <a:lnTo>
                    <a:pt x="1574700" y="83745"/>
                  </a:lnTo>
                  <a:lnTo>
                    <a:pt x="1629000" y="33474"/>
                  </a:lnTo>
                  <a:lnTo>
                    <a:pt x="1683300" y="53760"/>
                  </a:lnTo>
                  <a:lnTo>
                    <a:pt x="1737600" y="75347"/>
                  </a:lnTo>
                  <a:lnTo>
                    <a:pt x="1791900" y="36165"/>
                  </a:lnTo>
                  <a:lnTo>
                    <a:pt x="1846201" y="111542"/>
                  </a:lnTo>
                  <a:lnTo>
                    <a:pt x="1900501" y="106041"/>
                  </a:lnTo>
                  <a:lnTo>
                    <a:pt x="1954801" y="108230"/>
                  </a:lnTo>
                  <a:lnTo>
                    <a:pt x="2009101" y="94450"/>
                  </a:lnTo>
                  <a:lnTo>
                    <a:pt x="2063401" y="49945"/>
                  </a:lnTo>
                  <a:lnTo>
                    <a:pt x="2117701" y="28890"/>
                  </a:lnTo>
                  <a:lnTo>
                    <a:pt x="2172001" y="32439"/>
                  </a:lnTo>
                  <a:lnTo>
                    <a:pt x="2226301" y="0"/>
                  </a:lnTo>
                  <a:lnTo>
                    <a:pt x="2280601" y="5884"/>
                  </a:lnTo>
                  <a:lnTo>
                    <a:pt x="2334901" y="16530"/>
                  </a:lnTo>
                  <a:lnTo>
                    <a:pt x="2389201" y="65854"/>
                  </a:lnTo>
                  <a:lnTo>
                    <a:pt x="2443501" y="103883"/>
                  </a:lnTo>
                  <a:lnTo>
                    <a:pt x="2497801" y="132478"/>
                  </a:lnTo>
                  <a:lnTo>
                    <a:pt x="2552101" y="198954"/>
                  </a:lnTo>
                  <a:lnTo>
                    <a:pt x="2606401" y="237810"/>
                  </a:lnTo>
                  <a:lnTo>
                    <a:pt x="2660701" y="256972"/>
                  </a:lnTo>
                  <a:lnTo>
                    <a:pt x="2715001" y="296154"/>
                  </a:lnTo>
                  <a:lnTo>
                    <a:pt x="2769301" y="329954"/>
                  </a:lnTo>
                  <a:lnTo>
                    <a:pt x="2823601" y="386996"/>
                  </a:lnTo>
                  <a:lnTo>
                    <a:pt x="2877901" y="505369"/>
                  </a:lnTo>
                  <a:lnTo>
                    <a:pt x="2932201" y="612742"/>
                  </a:lnTo>
                  <a:lnTo>
                    <a:pt x="2986501" y="755422"/>
                  </a:lnTo>
                  <a:lnTo>
                    <a:pt x="3040801" y="872908"/>
                  </a:lnTo>
                  <a:lnTo>
                    <a:pt x="3095101" y="976732"/>
                  </a:lnTo>
                  <a:lnTo>
                    <a:pt x="3149401" y="1120122"/>
                  </a:lnTo>
                  <a:lnTo>
                    <a:pt x="3203701" y="1264695"/>
                  </a:lnTo>
                  <a:lnTo>
                    <a:pt x="3258001" y="1362960"/>
                  </a:lnTo>
                  <a:lnTo>
                    <a:pt x="3312301" y="1398948"/>
                  </a:lnTo>
                  <a:lnTo>
                    <a:pt x="3366601" y="1457114"/>
                  </a:lnTo>
                  <a:lnTo>
                    <a:pt x="3420901" y="1517912"/>
                  </a:lnTo>
                  <a:lnTo>
                    <a:pt x="3475201" y="1571850"/>
                  </a:lnTo>
                  <a:lnTo>
                    <a:pt x="3529501" y="1594709"/>
                  </a:lnTo>
                  <a:lnTo>
                    <a:pt x="3583801" y="1586103"/>
                  </a:lnTo>
                  <a:lnTo>
                    <a:pt x="3638102" y="1612510"/>
                  </a:lnTo>
                  <a:lnTo>
                    <a:pt x="3692402" y="1610411"/>
                  </a:lnTo>
                  <a:lnTo>
                    <a:pt x="3746702" y="1612303"/>
                  </a:lnTo>
                  <a:lnTo>
                    <a:pt x="3801002" y="1609819"/>
                  </a:lnTo>
                  <a:lnTo>
                    <a:pt x="3855302" y="1621204"/>
                  </a:lnTo>
                  <a:lnTo>
                    <a:pt x="3909602" y="1625729"/>
                  </a:lnTo>
                  <a:lnTo>
                    <a:pt x="3963902" y="1628981"/>
                  </a:lnTo>
                  <a:lnTo>
                    <a:pt x="4018202" y="1619400"/>
                  </a:lnTo>
                  <a:lnTo>
                    <a:pt x="4072502" y="1608370"/>
                  </a:lnTo>
                  <a:lnTo>
                    <a:pt x="4126802" y="1600741"/>
                  </a:lnTo>
                  <a:lnTo>
                    <a:pt x="4181102" y="1590184"/>
                  </a:lnTo>
                  <a:lnTo>
                    <a:pt x="4235402" y="1562358"/>
                  </a:lnTo>
                  <a:lnTo>
                    <a:pt x="4289702" y="1531633"/>
                  </a:lnTo>
                  <a:lnTo>
                    <a:pt x="4344002" y="1595980"/>
                  </a:lnTo>
                  <a:lnTo>
                    <a:pt x="4398302" y="1657163"/>
                  </a:lnTo>
                  <a:lnTo>
                    <a:pt x="4452602" y="1676857"/>
                  </a:lnTo>
                  <a:lnTo>
                    <a:pt x="4506902" y="1685788"/>
                  </a:lnTo>
                  <a:lnTo>
                    <a:pt x="4561202" y="1681263"/>
                  </a:lnTo>
                  <a:lnTo>
                    <a:pt x="4615502" y="1681648"/>
                  </a:lnTo>
                  <a:lnTo>
                    <a:pt x="4669802" y="1721421"/>
                  </a:lnTo>
                  <a:lnTo>
                    <a:pt x="4724102" y="1685521"/>
                  </a:lnTo>
                  <a:lnTo>
                    <a:pt x="4778402" y="1608489"/>
                  </a:lnTo>
                  <a:lnTo>
                    <a:pt x="4832702" y="1565492"/>
                  </a:lnTo>
                  <a:lnTo>
                    <a:pt x="4887002" y="1534088"/>
                  </a:lnTo>
                  <a:lnTo>
                    <a:pt x="4941302" y="1510165"/>
                  </a:lnTo>
                  <a:lnTo>
                    <a:pt x="4995602" y="1489790"/>
                  </a:lnTo>
                  <a:lnTo>
                    <a:pt x="5049902" y="1417726"/>
                  </a:lnTo>
                  <a:lnTo>
                    <a:pt x="5104202" y="1297431"/>
                  </a:lnTo>
                  <a:lnTo>
                    <a:pt x="5158502" y="1252453"/>
                  </a:lnTo>
                  <a:lnTo>
                    <a:pt x="5212802" y="1285573"/>
                  </a:lnTo>
                  <a:lnTo>
                    <a:pt x="5267102" y="1289210"/>
                  </a:lnTo>
                  <a:lnTo>
                    <a:pt x="5321402" y="1268687"/>
                  </a:lnTo>
                  <a:lnTo>
                    <a:pt x="5375702" y="1261206"/>
                  </a:lnTo>
                  <a:lnTo>
                    <a:pt x="5430002" y="1316001"/>
                  </a:lnTo>
                  <a:lnTo>
                    <a:pt x="5484303" y="1430234"/>
                  </a:lnTo>
                  <a:lnTo>
                    <a:pt x="5538603" y="1427070"/>
                  </a:lnTo>
                  <a:lnTo>
                    <a:pt x="5592903" y="1405128"/>
                  </a:lnTo>
                  <a:lnTo>
                    <a:pt x="5647203" y="1373576"/>
                  </a:lnTo>
                  <a:lnTo>
                    <a:pt x="5701503" y="1344301"/>
                  </a:lnTo>
                  <a:lnTo>
                    <a:pt x="5755803" y="1290659"/>
                  </a:lnTo>
                  <a:lnTo>
                    <a:pt x="5810103" y="1218978"/>
                  </a:lnTo>
                  <a:lnTo>
                    <a:pt x="5864403" y="1098713"/>
                  </a:lnTo>
                  <a:lnTo>
                    <a:pt x="5918703" y="1044687"/>
                  </a:lnTo>
                  <a:lnTo>
                    <a:pt x="5973003" y="990187"/>
                  </a:lnTo>
                  <a:lnTo>
                    <a:pt x="6027303" y="930335"/>
                  </a:lnTo>
                  <a:lnTo>
                    <a:pt x="6081603" y="896890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05249" y="3051014"/>
              <a:ext cx="6081603" cy="1845530"/>
            </a:xfrm>
            <a:custGeom>
              <a:avLst/>
              <a:pathLst>
                <a:path w="6081603" h="1845530">
                  <a:moveTo>
                    <a:pt x="0" y="314606"/>
                  </a:moveTo>
                  <a:lnTo>
                    <a:pt x="54300" y="341723"/>
                  </a:lnTo>
                  <a:lnTo>
                    <a:pt x="108600" y="366740"/>
                  </a:lnTo>
                  <a:lnTo>
                    <a:pt x="162900" y="384571"/>
                  </a:lnTo>
                  <a:lnTo>
                    <a:pt x="217200" y="414379"/>
                  </a:lnTo>
                  <a:lnTo>
                    <a:pt x="271500" y="434192"/>
                  </a:lnTo>
                  <a:lnTo>
                    <a:pt x="325800" y="434399"/>
                  </a:lnTo>
                  <a:lnTo>
                    <a:pt x="380100" y="416715"/>
                  </a:lnTo>
                  <a:lnTo>
                    <a:pt x="434400" y="404266"/>
                  </a:lnTo>
                  <a:lnTo>
                    <a:pt x="488700" y="384542"/>
                  </a:lnTo>
                  <a:lnTo>
                    <a:pt x="543000" y="379278"/>
                  </a:lnTo>
                  <a:lnTo>
                    <a:pt x="597300" y="373926"/>
                  </a:lnTo>
                  <a:lnTo>
                    <a:pt x="651600" y="362452"/>
                  </a:lnTo>
                  <a:lnTo>
                    <a:pt x="705900" y="369875"/>
                  </a:lnTo>
                  <a:lnTo>
                    <a:pt x="760200" y="349677"/>
                  </a:lnTo>
                  <a:lnTo>
                    <a:pt x="814500" y="337405"/>
                  </a:lnTo>
                  <a:lnTo>
                    <a:pt x="868800" y="339091"/>
                  </a:lnTo>
                  <a:lnTo>
                    <a:pt x="923100" y="355326"/>
                  </a:lnTo>
                  <a:lnTo>
                    <a:pt x="977400" y="344946"/>
                  </a:lnTo>
                  <a:lnTo>
                    <a:pt x="1031700" y="347548"/>
                  </a:lnTo>
                  <a:lnTo>
                    <a:pt x="1086000" y="352073"/>
                  </a:lnTo>
                  <a:lnTo>
                    <a:pt x="1140300" y="368012"/>
                  </a:lnTo>
                  <a:lnTo>
                    <a:pt x="1194600" y="364522"/>
                  </a:lnTo>
                  <a:lnTo>
                    <a:pt x="1248900" y="359643"/>
                  </a:lnTo>
                  <a:lnTo>
                    <a:pt x="1303200" y="325311"/>
                  </a:lnTo>
                  <a:lnTo>
                    <a:pt x="1357500" y="280806"/>
                  </a:lnTo>
                  <a:lnTo>
                    <a:pt x="1411800" y="204809"/>
                  </a:lnTo>
                  <a:lnTo>
                    <a:pt x="1466100" y="141763"/>
                  </a:lnTo>
                  <a:lnTo>
                    <a:pt x="1520400" y="99920"/>
                  </a:lnTo>
                  <a:lnTo>
                    <a:pt x="1574700" y="70201"/>
                  </a:lnTo>
                  <a:lnTo>
                    <a:pt x="1629000" y="42316"/>
                  </a:lnTo>
                  <a:lnTo>
                    <a:pt x="1683300" y="57722"/>
                  </a:lnTo>
                  <a:lnTo>
                    <a:pt x="1737600" y="58994"/>
                  </a:lnTo>
                  <a:lnTo>
                    <a:pt x="1791900" y="71976"/>
                  </a:lnTo>
                  <a:lnTo>
                    <a:pt x="1846201" y="94183"/>
                  </a:lnTo>
                  <a:lnTo>
                    <a:pt x="1900501" y="93769"/>
                  </a:lnTo>
                  <a:lnTo>
                    <a:pt x="1954801" y="96519"/>
                  </a:lnTo>
                  <a:lnTo>
                    <a:pt x="2009101" y="91670"/>
                  </a:lnTo>
                  <a:lnTo>
                    <a:pt x="2063401" y="70260"/>
                  </a:lnTo>
                  <a:lnTo>
                    <a:pt x="2117701" y="50803"/>
                  </a:lnTo>
                  <a:lnTo>
                    <a:pt x="2172001" y="45362"/>
                  </a:lnTo>
                  <a:lnTo>
                    <a:pt x="2226301" y="63962"/>
                  </a:lnTo>
                  <a:lnTo>
                    <a:pt x="2280601" y="57663"/>
                  </a:lnTo>
                  <a:lnTo>
                    <a:pt x="2334901" y="0"/>
                  </a:lnTo>
                  <a:lnTo>
                    <a:pt x="2389201" y="22444"/>
                  </a:lnTo>
                  <a:lnTo>
                    <a:pt x="2443501" y="43262"/>
                  </a:lnTo>
                  <a:lnTo>
                    <a:pt x="2497801" y="111601"/>
                  </a:lnTo>
                  <a:lnTo>
                    <a:pt x="2552101" y="166603"/>
                  </a:lnTo>
                  <a:lnTo>
                    <a:pt x="2606401" y="176982"/>
                  </a:lnTo>
                  <a:lnTo>
                    <a:pt x="2660701" y="201408"/>
                  </a:lnTo>
                  <a:lnTo>
                    <a:pt x="2715001" y="225982"/>
                  </a:lnTo>
                  <a:lnTo>
                    <a:pt x="2769301" y="244966"/>
                  </a:lnTo>
                  <a:lnTo>
                    <a:pt x="2823601" y="294587"/>
                  </a:lnTo>
                  <a:lnTo>
                    <a:pt x="2877901" y="404443"/>
                  </a:lnTo>
                  <a:lnTo>
                    <a:pt x="2932201" y="532782"/>
                  </a:lnTo>
                  <a:lnTo>
                    <a:pt x="2986501" y="641869"/>
                  </a:lnTo>
                  <a:lnTo>
                    <a:pt x="3040801" y="783396"/>
                  </a:lnTo>
                  <a:lnTo>
                    <a:pt x="3095101" y="973184"/>
                  </a:lnTo>
                  <a:lnTo>
                    <a:pt x="3149401" y="1157530"/>
                  </a:lnTo>
                  <a:lnTo>
                    <a:pt x="3203701" y="1312630"/>
                  </a:lnTo>
                  <a:lnTo>
                    <a:pt x="3258001" y="1432186"/>
                  </a:lnTo>
                  <a:lnTo>
                    <a:pt x="3312301" y="1503423"/>
                  </a:lnTo>
                  <a:lnTo>
                    <a:pt x="3366601" y="1578149"/>
                  </a:lnTo>
                  <a:lnTo>
                    <a:pt x="3420901" y="1646783"/>
                  </a:lnTo>
                  <a:lnTo>
                    <a:pt x="3475201" y="1713111"/>
                  </a:lnTo>
                  <a:lnTo>
                    <a:pt x="3529501" y="1712401"/>
                  </a:lnTo>
                  <a:lnTo>
                    <a:pt x="3583801" y="1705955"/>
                  </a:lnTo>
                  <a:lnTo>
                    <a:pt x="3638102" y="1707700"/>
                  </a:lnTo>
                  <a:lnTo>
                    <a:pt x="3692402" y="1703737"/>
                  </a:lnTo>
                  <a:lnTo>
                    <a:pt x="3746702" y="1712461"/>
                  </a:lnTo>
                  <a:lnTo>
                    <a:pt x="3801002" y="1731475"/>
                  </a:lnTo>
                  <a:lnTo>
                    <a:pt x="3855302" y="1750578"/>
                  </a:lnTo>
                  <a:lnTo>
                    <a:pt x="3909602" y="1781184"/>
                  </a:lnTo>
                  <a:lnTo>
                    <a:pt x="3963902" y="1801263"/>
                  </a:lnTo>
                  <a:lnTo>
                    <a:pt x="4018202" y="1795792"/>
                  </a:lnTo>
                  <a:lnTo>
                    <a:pt x="4072502" y="1794816"/>
                  </a:lnTo>
                  <a:lnTo>
                    <a:pt x="4126802" y="1791800"/>
                  </a:lnTo>
                  <a:lnTo>
                    <a:pt x="4181102" y="1772667"/>
                  </a:lnTo>
                  <a:lnTo>
                    <a:pt x="4235402" y="1744604"/>
                  </a:lnTo>
                  <a:lnTo>
                    <a:pt x="4289702" y="1713910"/>
                  </a:lnTo>
                  <a:lnTo>
                    <a:pt x="4344002" y="1753771"/>
                  </a:lnTo>
                  <a:lnTo>
                    <a:pt x="4398302" y="1796176"/>
                  </a:lnTo>
                  <a:lnTo>
                    <a:pt x="4452602" y="1801943"/>
                  </a:lnTo>
                  <a:lnTo>
                    <a:pt x="4506902" y="1797477"/>
                  </a:lnTo>
                  <a:lnTo>
                    <a:pt x="4561202" y="1797448"/>
                  </a:lnTo>
                  <a:lnTo>
                    <a:pt x="4615502" y="1802889"/>
                  </a:lnTo>
                  <a:lnTo>
                    <a:pt x="4669802" y="1845530"/>
                  </a:lnTo>
                  <a:lnTo>
                    <a:pt x="4724102" y="1822554"/>
                  </a:lnTo>
                  <a:lnTo>
                    <a:pt x="4778402" y="1760395"/>
                  </a:lnTo>
                  <a:lnTo>
                    <a:pt x="4832702" y="1727246"/>
                  </a:lnTo>
                  <a:lnTo>
                    <a:pt x="4887002" y="1699656"/>
                  </a:lnTo>
                  <a:lnTo>
                    <a:pt x="4941302" y="1675940"/>
                  </a:lnTo>
                  <a:lnTo>
                    <a:pt x="4995602" y="1657754"/>
                  </a:lnTo>
                  <a:lnTo>
                    <a:pt x="5049902" y="1595241"/>
                  </a:lnTo>
                  <a:lnTo>
                    <a:pt x="5104202" y="1528115"/>
                  </a:lnTo>
                  <a:lnTo>
                    <a:pt x="5158502" y="1495882"/>
                  </a:lnTo>
                  <a:lnTo>
                    <a:pt x="5212802" y="1484497"/>
                  </a:lnTo>
                  <a:lnTo>
                    <a:pt x="5267102" y="1473822"/>
                  </a:lnTo>
                  <a:lnTo>
                    <a:pt x="5321402" y="1432866"/>
                  </a:lnTo>
                  <a:lnTo>
                    <a:pt x="5375702" y="1424024"/>
                  </a:lnTo>
                  <a:lnTo>
                    <a:pt x="5430002" y="1448509"/>
                  </a:lnTo>
                  <a:lnTo>
                    <a:pt x="5484303" y="1488312"/>
                  </a:lnTo>
                  <a:lnTo>
                    <a:pt x="5538603" y="1469298"/>
                  </a:lnTo>
                  <a:lnTo>
                    <a:pt x="5592903" y="1444074"/>
                  </a:lnTo>
                  <a:lnTo>
                    <a:pt x="5647203" y="1413467"/>
                  </a:lnTo>
                  <a:lnTo>
                    <a:pt x="5701503" y="1394039"/>
                  </a:lnTo>
                  <a:lnTo>
                    <a:pt x="5755803" y="1347820"/>
                  </a:lnTo>
                  <a:lnTo>
                    <a:pt x="5810103" y="1283266"/>
                  </a:lnTo>
                  <a:lnTo>
                    <a:pt x="5864403" y="1178318"/>
                  </a:lnTo>
                  <a:lnTo>
                    <a:pt x="5918703" y="1127249"/>
                  </a:lnTo>
                  <a:lnTo>
                    <a:pt x="5973003" y="1103917"/>
                  </a:lnTo>
                  <a:lnTo>
                    <a:pt x="6027303" y="1088067"/>
                  </a:lnTo>
                  <a:lnTo>
                    <a:pt x="6081603" y="1067722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751726" y="3758105"/>
              <a:ext cx="235126" cy="15862"/>
            </a:xfrm>
            <a:custGeom>
              <a:avLst/>
              <a:pathLst>
                <a:path w="235126" h="15862">
                  <a:moveTo>
                    <a:pt x="0" y="0"/>
                  </a:moveTo>
                  <a:lnTo>
                    <a:pt x="235126" y="15862"/>
                  </a:lnTo>
                </a:path>
              </a:pathLst>
            </a:custGeom>
            <a:ln w="1355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08321" y="3661892"/>
              <a:ext cx="543405" cy="191800"/>
            </a:xfrm>
            <a:custGeom>
              <a:avLst/>
              <a:pathLst>
                <a:path w="543405" h="191800">
                  <a:moveTo>
                    <a:pt x="27431" y="191800"/>
                  </a:moveTo>
                  <a:lnTo>
                    <a:pt x="515973" y="191800"/>
                  </a:lnTo>
                  <a:lnTo>
                    <a:pt x="514868" y="191778"/>
                  </a:lnTo>
                  <a:lnTo>
                    <a:pt x="519280" y="191600"/>
                  </a:lnTo>
                  <a:lnTo>
                    <a:pt x="523605" y="190717"/>
                  </a:lnTo>
                  <a:lnTo>
                    <a:pt x="527733" y="189152"/>
                  </a:lnTo>
                  <a:lnTo>
                    <a:pt x="531556" y="186944"/>
                  </a:lnTo>
                  <a:lnTo>
                    <a:pt x="534976" y="184152"/>
                  </a:lnTo>
                  <a:lnTo>
                    <a:pt x="537903" y="180848"/>
                  </a:lnTo>
                  <a:lnTo>
                    <a:pt x="540263" y="177117"/>
                  </a:lnTo>
                  <a:lnTo>
                    <a:pt x="541993" y="173055"/>
                  </a:lnTo>
                  <a:lnTo>
                    <a:pt x="543050" y="168769"/>
                  </a:lnTo>
                  <a:lnTo>
                    <a:pt x="543405" y="164368"/>
                  </a:lnTo>
                  <a:lnTo>
                    <a:pt x="543405" y="27432"/>
                  </a:lnTo>
                  <a:lnTo>
                    <a:pt x="543050" y="23031"/>
                  </a:lnTo>
                  <a:lnTo>
                    <a:pt x="541993" y="18745"/>
                  </a:lnTo>
                  <a:lnTo>
                    <a:pt x="540263" y="14683"/>
                  </a:lnTo>
                  <a:lnTo>
                    <a:pt x="537903" y="10952"/>
                  </a:lnTo>
                  <a:lnTo>
                    <a:pt x="534976" y="7647"/>
                  </a:lnTo>
                  <a:lnTo>
                    <a:pt x="531556" y="4855"/>
                  </a:lnTo>
                  <a:lnTo>
                    <a:pt x="527733" y="2648"/>
                  </a:lnTo>
                  <a:lnTo>
                    <a:pt x="523605" y="1083"/>
                  </a:lnTo>
                  <a:lnTo>
                    <a:pt x="519280" y="200"/>
                  </a:lnTo>
                  <a:lnTo>
                    <a:pt x="51597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254041" y="3704189"/>
              <a:ext cx="451965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Central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7842761" y="3929080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888481" y="3971446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7206644" y="4590928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2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252364" y="4634936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837238" y="3570429"/>
              <a:ext cx="149614" cy="40070"/>
            </a:xfrm>
            <a:custGeom>
              <a:avLst/>
              <a:pathLst>
                <a:path w="149614" h="40070">
                  <a:moveTo>
                    <a:pt x="0" y="0"/>
                  </a:moveTo>
                  <a:lnTo>
                    <a:pt x="149614" y="40070"/>
                  </a:lnTo>
                </a:path>
              </a:pathLst>
            </a:custGeom>
            <a:ln w="13550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304422" y="3378628"/>
              <a:ext cx="636920" cy="191800"/>
            </a:xfrm>
            <a:custGeom>
              <a:avLst/>
              <a:pathLst>
                <a:path w="636920" h="191800">
                  <a:moveTo>
                    <a:pt x="27432" y="191800"/>
                  </a:moveTo>
                  <a:lnTo>
                    <a:pt x="609488" y="191800"/>
                  </a:lnTo>
                  <a:lnTo>
                    <a:pt x="608383" y="191778"/>
                  </a:lnTo>
                  <a:lnTo>
                    <a:pt x="612794" y="191600"/>
                  </a:lnTo>
                  <a:lnTo>
                    <a:pt x="617120" y="190717"/>
                  </a:lnTo>
                  <a:lnTo>
                    <a:pt x="621248" y="189152"/>
                  </a:lnTo>
                  <a:lnTo>
                    <a:pt x="625071" y="186944"/>
                  </a:lnTo>
                  <a:lnTo>
                    <a:pt x="628491" y="184152"/>
                  </a:lnTo>
                  <a:lnTo>
                    <a:pt x="631418" y="180848"/>
                  </a:lnTo>
                  <a:lnTo>
                    <a:pt x="633778" y="177117"/>
                  </a:lnTo>
                  <a:lnTo>
                    <a:pt x="635508" y="173055"/>
                  </a:lnTo>
                  <a:lnTo>
                    <a:pt x="636565" y="168769"/>
                  </a:lnTo>
                  <a:lnTo>
                    <a:pt x="636920" y="164368"/>
                  </a:lnTo>
                  <a:lnTo>
                    <a:pt x="636920" y="27432"/>
                  </a:lnTo>
                  <a:lnTo>
                    <a:pt x="636565" y="23031"/>
                  </a:lnTo>
                  <a:lnTo>
                    <a:pt x="635508" y="18745"/>
                  </a:lnTo>
                  <a:lnTo>
                    <a:pt x="633778" y="14683"/>
                  </a:lnTo>
                  <a:lnTo>
                    <a:pt x="631418" y="10952"/>
                  </a:lnTo>
                  <a:lnTo>
                    <a:pt x="628491" y="7647"/>
                  </a:lnTo>
                  <a:lnTo>
                    <a:pt x="625071" y="4855"/>
                  </a:lnTo>
                  <a:lnTo>
                    <a:pt x="621248" y="2648"/>
                  </a:lnTo>
                  <a:lnTo>
                    <a:pt x="617120" y="1083"/>
                  </a:lnTo>
                  <a:lnTo>
                    <a:pt x="612794" y="200"/>
                  </a:lnTo>
                  <a:lnTo>
                    <a:pt x="6094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350142" y="3422705"/>
              <a:ext cx="54548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Northern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7118037" y="3524003"/>
              <a:ext cx="868815" cy="187865"/>
            </a:xfrm>
            <a:custGeom>
              <a:avLst/>
              <a:pathLst>
                <a:path w="868815" h="187865">
                  <a:moveTo>
                    <a:pt x="0" y="0"/>
                  </a:moveTo>
                  <a:lnTo>
                    <a:pt x="868815" y="187865"/>
                  </a:lnTo>
                </a:path>
              </a:pathLst>
            </a:custGeom>
            <a:ln w="13550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457567" y="3416652"/>
              <a:ext cx="660470" cy="191800"/>
            </a:xfrm>
            <a:custGeom>
              <a:avLst/>
              <a:pathLst>
                <a:path w="660470" h="191800">
                  <a:moveTo>
                    <a:pt x="27432" y="191800"/>
                  </a:moveTo>
                  <a:lnTo>
                    <a:pt x="633038" y="191800"/>
                  </a:lnTo>
                  <a:lnTo>
                    <a:pt x="631933" y="191778"/>
                  </a:lnTo>
                  <a:lnTo>
                    <a:pt x="636344" y="191600"/>
                  </a:lnTo>
                  <a:lnTo>
                    <a:pt x="640670" y="190717"/>
                  </a:lnTo>
                  <a:lnTo>
                    <a:pt x="644798" y="189152"/>
                  </a:lnTo>
                  <a:lnTo>
                    <a:pt x="648621" y="186944"/>
                  </a:lnTo>
                  <a:lnTo>
                    <a:pt x="652041" y="184152"/>
                  </a:lnTo>
                  <a:lnTo>
                    <a:pt x="654968" y="180848"/>
                  </a:lnTo>
                  <a:lnTo>
                    <a:pt x="657328" y="177117"/>
                  </a:lnTo>
                  <a:lnTo>
                    <a:pt x="659058" y="173055"/>
                  </a:lnTo>
                  <a:lnTo>
                    <a:pt x="660115" y="168769"/>
                  </a:lnTo>
                  <a:lnTo>
                    <a:pt x="660470" y="164368"/>
                  </a:lnTo>
                  <a:lnTo>
                    <a:pt x="660470" y="27432"/>
                  </a:lnTo>
                  <a:lnTo>
                    <a:pt x="660115" y="23031"/>
                  </a:lnTo>
                  <a:lnTo>
                    <a:pt x="659058" y="18745"/>
                  </a:lnTo>
                  <a:lnTo>
                    <a:pt x="657328" y="14683"/>
                  </a:lnTo>
                  <a:lnTo>
                    <a:pt x="654968" y="10952"/>
                  </a:lnTo>
                  <a:lnTo>
                    <a:pt x="652041" y="7647"/>
                  </a:lnTo>
                  <a:lnTo>
                    <a:pt x="648621" y="4855"/>
                  </a:lnTo>
                  <a:lnTo>
                    <a:pt x="644798" y="2648"/>
                  </a:lnTo>
                  <a:lnTo>
                    <a:pt x="640670" y="1083"/>
                  </a:lnTo>
                  <a:lnTo>
                    <a:pt x="636344" y="200"/>
                  </a:lnTo>
                  <a:lnTo>
                    <a:pt x="63303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6503287" y="3458949"/>
              <a:ext cx="56903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Southern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7749892" y="4118737"/>
              <a:ext cx="236960" cy="73386"/>
            </a:xfrm>
            <a:custGeom>
              <a:avLst/>
              <a:pathLst>
                <a:path w="236960" h="73386">
                  <a:moveTo>
                    <a:pt x="0" y="73386"/>
                  </a:moveTo>
                  <a:lnTo>
                    <a:pt x="236960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159866" y="4134480"/>
              <a:ext cx="590026" cy="191800"/>
            </a:xfrm>
            <a:custGeom>
              <a:avLst/>
              <a:pathLst>
                <a:path w="590026" h="191800">
                  <a:moveTo>
                    <a:pt x="27431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1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205586" y="4178557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5054651" y="2648999"/>
              <a:ext cx="1791900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060251" y="4808085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060251" y="429059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060251" y="3774880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979025" y="3255603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79025" y="2738109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2840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03110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8641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1541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259079" y="1931667"/>
              <a:ext cx="411569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Driving Direction Requests by District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259079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259079" y="5615264"/>
              <a:ext cx="193126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90623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37911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85199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3248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7066" y="27977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5029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080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7453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46426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41155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358843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306131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054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7105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7800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87073" y="2976604"/>
              <a:ext cx="6032318" cy="1504174"/>
            </a:xfrm>
            <a:custGeom>
              <a:avLst/>
              <a:pathLst>
                <a:path w="6032318" h="1504174">
                  <a:moveTo>
                    <a:pt x="0" y="84715"/>
                  </a:moveTo>
                  <a:lnTo>
                    <a:pt x="73564" y="84715"/>
                  </a:lnTo>
                  <a:lnTo>
                    <a:pt x="147129" y="84715"/>
                  </a:lnTo>
                  <a:lnTo>
                    <a:pt x="220694" y="84715"/>
                  </a:lnTo>
                  <a:lnTo>
                    <a:pt x="294259" y="84715"/>
                  </a:lnTo>
                  <a:lnTo>
                    <a:pt x="367824" y="84715"/>
                  </a:lnTo>
                  <a:lnTo>
                    <a:pt x="441389" y="32003"/>
                  </a:lnTo>
                  <a:lnTo>
                    <a:pt x="514953" y="33886"/>
                  </a:lnTo>
                  <a:lnTo>
                    <a:pt x="588518" y="32003"/>
                  </a:lnTo>
                  <a:lnTo>
                    <a:pt x="662083" y="45181"/>
                  </a:lnTo>
                  <a:lnTo>
                    <a:pt x="735648" y="47064"/>
                  </a:lnTo>
                  <a:lnTo>
                    <a:pt x="809213" y="48946"/>
                  </a:lnTo>
                  <a:lnTo>
                    <a:pt x="882778" y="47064"/>
                  </a:lnTo>
                  <a:lnTo>
                    <a:pt x="956343" y="35768"/>
                  </a:lnTo>
                  <a:lnTo>
                    <a:pt x="1029907" y="28238"/>
                  </a:lnTo>
                  <a:lnTo>
                    <a:pt x="1103472" y="22590"/>
                  </a:lnTo>
                  <a:lnTo>
                    <a:pt x="1177037" y="28238"/>
                  </a:lnTo>
                  <a:lnTo>
                    <a:pt x="1250602" y="13177"/>
                  </a:lnTo>
                  <a:lnTo>
                    <a:pt x="1324167" y="7530"/>
                  </a:lnTo>
                  <a:lnTo>
                    <a:pt x="1397732" y="5647"/>
                  </a:lnTo>
                  <a:lnTo>
                    <a:pt x="1471297" y="1882"/>
                  </a:lnTo>
                  <a:lnTo>
                    <a:pt x="1544861" y="1882"/>
                  </a:lnTo>
                  <a:lnTo>
                    <a:pt x="1618426" y="0"/>
                  </a:lnTo>
                  <a:lnTo>
                    <a:pt x="1691991" y="13177"/>
                  </a:lnTo>
                  <a:lnTo>
                    <a:pt x="1765556" y="16943"/>
                  </a:lnTo>
                  <a:lnTo>
                    <a:pt x="1839121" y="20708"/>
                  </a:lnTo>
                  <a:lnTo>
                    <a:pt x="1912686" y="35768"/>
                  </a:lnTo>
                  <a:lnTo>
                    <a:pt x="1986251" y="54594"/>
                  </a:lnTo>
                  <a:lnTo>
                    <a:pt x="2059815" y="73420"/>
                  </a:lnTo>
                  <a:lnTo>
                    <a:pt x="2133380" y="90363"/>
                  </a:lnTo>
                  <a:lnTo>
                    <a:pt x="2206945" y="141192"/>
                  </a:lnTo>
                  <a:lnTo>
                    <a:pt x="2280510" y="195787"/>
                  </a:lnTo>
                  <a:lnTo>
                    <a:pt x="2354075" y="269207"/>
                  </a:lnTo>
                  <a:lnTo>
                    <a:pt x="2427640" y="346393"/>
                  </a:lnTo>
                  <a:lnTo>
                    <a:pt x="2501205" y="444286"/>
                  </a:lnTo>
                  <a:lnTo>
                    <a:pt x="2574769" y="551593"/>
                  </a:lnTo>
                  <a:lnTo>
                    <a:pt x="2648334" y="660782"/>
                  </a:lnTo>
                  <a:lnTo>
                    <a:pt x="2721899" y="800092"/>
                  </a:lnTo>
                  <a:lnTo>
                    <a:pt x="2795464" y="905516"/>
                  </a:lnTo>
                  <a:lnTo>
                    <a:pt x="2869029" y="1014705"/>
                  </a:lnTo>
                  <a:lnTo>
                    <a:pt x="2942594" y="1101303"/>
                  </a:lnTo>
                  <a:lnTo>
                    <a:pt x="3016159" y="1120129"/>
                  </a:lnTo>
                  <a:lnTo>
                    <a:pt x="3089723" y="1154015"/>
                  </a:lnTo>
                  <a:lnTo>
                    <a:pt x="3163288" y="1169076"/>
                  </a:lnTo>
                  <a:lnTo>
                    <a:pt x="3236853" y="1221788"/>
                  </a:lnTo>
                  <a:lnTo>
                    <a:pt x="3310418" y="1255674"/>
                  </a:lnTo>
                  <a:lnTo>
                    <a:pt x="3383983" y="1266970"/>
                  </a:lnTo>
                  <a:lnTo>
                    <a:pt x="3457548" y="1285795"/>
                  </a:lnTo>
                  <a:lnTo>
                    <a:pt x="3531113" y="1297091"/>
                  </a:lnTo>
                  <a:lnTo>
                    <a:pt x="3604677" y="1285795"/>
                  </a:lnTo>
                  <a:lnTo>
                    <a:pt x="3678242" y="1300856"/>
                  </a:lnTo>
                  <a:lnTo>
                    <a:pt x="3751807" y="1308386"/>
                  </a:lnTo>
                  <a:lnTo>
                    <a:pt x="3825372" y="1327212"/>
                  </a:lnTo>
                  <a:lnTo>
                    <a:pt x="3898937" y="1349803"/>
                  </a:lnTo>
                  <a:lnTo>
                    <a:pt x="3972502" y="1372394"/>
                  </a:lnTo>
                  <a:lnTo>
                    <a:pt x="4046067" y="1440166"/>
                  </a:lnTo>
                  <a:lnTo>
                    <a:pt x="4119631" y="1443931"/>
                  </a:lnTo>
                  <a:lnTo>
                    <a:pt x="4193196" y="1462757"/>
                  </a:lnTo>
                  <a:lnTo>
                    <a:pt x="4266761" y="1504174"/>
                  </a:lnTo>
                  <a:lnTo>
                    <a:pt x="4340326" y="1496643"/>
                  </a:lnTo>
                  <a:lnTo>
                    <a:pt x="4413891" y="1492878"/>
                  </a:lnTo>
                  <a:lnTo>
                    <a:pt x="4487456" y="1477818"/>
                  </a:lnTo>
                  <a:lnTo>
                    <a:pt x="4561021" y="1413810"/>
                  </a:lnTo>
                  <a:lnTo>
                    <a:pt x="4634585" y="1376159"/>
                  </a:lnTo>
                  <a:lnTo>
                    <a:pt x="4708150" y="1376159"/>
                  </a:lnTo>
                  <a:lnTo>
                    <a:pt x="4781715" y="1285795"/>
                  </a:lnTo>
                  <a:lnTo>
                    <a:pt x="4855280" y="1270735"/>
                  </a:lnTo>
                  <a:lnTo>
                    <a:pt x="4928845" y="1259439"/>
                  </a:lnTo>
                  <a:lnTo>
                    <a:pt x="5002410" y="1255674"/>
                  </a:lnTo>
                  <a:lnTo>
                    <a:pt x="5075975" y="1218023"/>
                  </a:lnTo>
                  <a:lnTo>
                    <a:pt x="5149539" y="1210493"/>
                  </a:lnTo>
                  <a:lnTo>
                    <a:pt x="5223104" y="1199197"/>
                  </a:lnTo>
                  <a:lnTo>
                    <a:pt x="5296669" y="1191667"/>
                  </a:lnTo>
                  <a:lnTo>
                    <a:pt x="5370234" y="1187902"/>
                  </a:lnTo>
                  <a:lnTo>
                    <a:pt x="5443799" y="1184137"/>
                  </a:lnTo>
                  <a:lnTo>
                    <a:pt x="5517364" y="1165311"/>
                  </a:lnTo>
                  <a:lnTo>
                    <a:pt x="5590929" y="1248144"/>
                  </a:lnTo>
                  <a:lnTo>
                    <a:pt x="5664493" y="1240614"/>
                  </a:lnTo>
                  <a:lnTo>
                    <a:pt x="5738058" y="1202962"/>
                  </a:lnTo>
                  <a:lnTo>
                    <a:pt x="5811623" y="1218023"/>
                  </a:lnTo>
                  <a:lnTo>
                    <a:pt x="5885188" y="1191667"/>
                  </a:lnTo>
                  <a:lnTo>
                    <a:pt x="5958753" y="1169076"/>
                  </a:lnTo>
                  <a:lnTo>
                    <a:pt x="6032318" y="1146485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87073" y="3027433"/>
              <a:ext cx="6032318" cy="1931517"/>
            </a:xfrm>
            <a:custGeom>
              <a:avLst/>
              <a:pathLst>
                <a:path w="6032318" h="1931517">
                  <a:moveTo>
                    <a:pt x="0" y="33886"/>
                  </a:moveTo>
                  <a:lnTo>
                    <a:pt x="73564" y="33886"/>
                  </a:lnTo>
                  <a:lnTo>
                    <a:pt x="147129" y="33886"/>
                  </a:lnTo>
                  <a:lnTo>
                    <a:pt x="220694" y="33886"/>
                  </a:lnTo>
                  <a:lnTo>
                    <a:pt x="294259" y="33886"/>
                  </a:lnTo>
                  <a:lnTo>
                    <a:pt x="367824" y="33886"/>
                  </a:lnTo>
                  <a:lnTo>
                    <a:pt x="441389" y="0"/>
                  </a:lnTo>
                  <a:lnTo>
                    <a:pt x="514953" y="3765"/>
                  </a:lnTo>
                  <a:lnTo>
                    <a:pt x="588518" y="3765"/>
                  </a:lnTo>
                  <a:lnTo>
                    <a:pt x="662083" y="11295"/>
                  </a:lnTo>
                  <a:lnTo>
                    <a:pt x="735648" y="18825"/>
                  </a:lnTo>
                  <a:lnTo>
                    <a:pt x="809213" y="15060"/>
                  </a:lnTo>
                  <a:lnTo>
                    <a:pt x="882778" y="15060"/>
                  </a:lnTo>
                  <a:lnTo>
                    <a:pt x="956343" y="15060"/>
                  </a:lnTo>
                  <a:lnTo>
                    <a:pt x="1029907" y="11295"/>
                  </a:lnTo>
                  <a:lnTo>
                    <a:pt x="1103472" y="15060"/>
                  </a:lnTo>
                  <a:lnTo>
                    <a:pt x="1177037" y="267325"/>
                  </a:lnTo>
                  <a:lnTo>
                    <a:pt x="1250602" y="252264"/>
                  </a:lnTo>
                  <a:lnTo>
                    <a:pt x="1324167" y="248499"/>
                  </a:lnTo>
                  <a:lnTo>
                    <a:pt x="1397732" y="248499"/>
                  </a:lnTo>
                  <a:lnTo>
                    <a:pt x="1471297" y="252264"/>
                  </a:lnTo>
                  <a:lnTo>
                    <a:pt x="1544861" y="233438"/>
                  </a:lnTo>
                  <a:lnTo>
                    <a:pt x="1618426" y="233438"/>
                  </a:lnTo>
                  <a:lnTo>
                    <a:pt x="1691991" y="33886"/>
                  </a:lnTo>
                  <a:lnTo>
                    <a:pt x="1765556" y="176961"/>
                  </a:lnTo>
                  <a:lnTo>
                    <a:pt x="1839121" y="259794"/>
                  </a:lnTo>
                  <a:lnTo>
                    <a:pt x="1912686" y="274855"/>
                  </a:lnTo>
                  <a:lnTo>
                    <a:pt x="1986251" y="380279"/>
                  </a:lnTo>
                  <a:lnTo>
                    <a:pt x="2059815" y="429226"/>
                  </a:lnTo>
                  <a:lnTo>
                    <a:pt x="2133380" y="553475"/>
                  </a:lnTo>
                  <a:lnTo>
                    <a:pt x="2206945" y="636308"/>
                  </a:lnTo>
                  <a:lnTo>
                    <a:pt x="2280510" y="658899"/>
                  </a:lnTo>
                  <a:lnTo>
                    <a:pt x="2354075" y="771854"/>
                  </a:lnTo>
                  <a:lnTo>
                    <a:pt x="2427640" y="956346"/>
                  </a:lnTo>
                  <a:lnTo>
                    <a:pt x="2501205" y="1069300"/>
                  </a:lnTo>
                  <a:lnTo>
                    <a:pt x="2574769" y="1197315"/>
                  </a:lnTo>
                  <a:lnTo>
                    <a:pt x="2648334" y="1280148"/>
                  </a:lnTo>
                  <a:lnTo>
                    <a:pt x="2721899" y="1347920"/>
                  </a:lnTo>
                  <a:lnTo>
                    <a:pt x="2795464" y="1404397"/>
                  </a:lnTo>
                  <a:lnTo>
                    <a:pt x="2869029" y="1430753"/>
                  </a:lnTo>
                  <a:lnTo>
                    <a:pt x="2942594" y="1457109"/>
                  </a:lnTo>
                  <a:lnTo>
                    <a:pt x="3016159" y="1472170"/>
                  </a:lnTo>
                  <a:lnTo>
                    <a:pt x="3089723" y="1490996"/>
                  </a:lnTo>
                  <a:lnTo>
                    <a:pt x="3163288" y="1506056"/>
                  </a:lnTo>
                  <a:lnTo>
                    <a:pt x="3236853" y="1524882"/>
                  </a:lnTo>
                  <a:lnTo>
                    <a:pt x="3310418" y="1539942"/>
                  </a:lnTo>
                  <a:lnTo>
                    <a:pt x="3383983" y="1555003"/>
                  </a:lnTo>
                  <a:lnTo>
                    <a:pt x="3457548" y="1558768"/>
                  </a:lnTo>
                  <a:lnTo>
                    <a:pt x="3531113" y="1551238"/>
                  </a:lnTo>
                  <a:lnTo>
                    <a:pt x="3604677" y="1536177"/>
                  </a:lnTo>
                  <a:lnTo>
                    <a:pt x="3678242" y="1539942"/>
                  </a:lnTo>
                  <a:lnTo>
                    <a:pt x="3751807" y="1539942"/>
                  </a:lnTo>
                  <a:lnTo>
                    <a:pt x="3825372" y="1547473"/>
                  </a:lnTo>
                  <a:lnTo>
                    <a:pt x="3898937" y="1634071"/>
                  </a:lnTo>
                  <a:lnTo>
                    <a:pt x="3972502" y="1754556"/>
                  </a:lnTo>
                  <a:lnTo>
                    <a:pt x="4046067" y="1777146"/>
                  </a:lnTo>
                  <a:lnTo>
                    <a:pt x="4119631" y="1788442"/>
                  </a:lnTo>
                  <a:lnTo>
                    <a:pt x="4193196" y="1818563"/>
                  </a:lnTo>
                  <a:lnTo>
                    <a:pt x="4266761" y="1848684"/>
                  </a:lnTo>
                  <a:lnTo>
                    <a:pt x="4340326" y="1908926"/>
                  </a:lnTo>
                  <a:lnTo>
                    <a:pt x="4413891" y="1931517"/>
                  </a:lnTo>
                  <a:lnTo>
                    <a:pt x="4487456" y="1811033"/>
                  </a:lnTo>
                  <a:lnTo>
                    <a:pt x="4561021" y="1769616"/>
                  </a:lnTo>
                  <a:lnTo>
                    <a:pt x="4634585" y="1731965"/>
                  </a:lnTo>
                  <a:lnTo>
                    <a:pt x="4708150" y="1679253"/>
                  </a:lnTo>
                  <a:lnTo>
                    <a:pt x="4781715" y="1622776"/>
                  </a:lnTo>
                  <a:lnTo>
                    <a:pt x="4855280" y="1524882"/>
                  </a:lnTo>
                  <a:lnTo>
                    <a:pt x="4928845" y="1378041"/>
                  </a:lnTo>
                  <a:lnTo>
                    <a:pt x="5002410" y="1340390"/>
                  </a:lnTo>
                  <a:lnTo>
                    <a:pt x="5075975" y="1321564"/>
                  </a:lnTo>
                  <a:lnTo>
                    <a:pt x="5149539" y="1306504"/>
                  </a:lnTo>
                  <a:lnTo>
                    <a:pt x="5223104" y="1283913"/>
                  </a:lnTo>
                  <a:lnTo>
                    <a:pt x="5296669" y="1265087"/>
                  </a:lnTo>
                  <a:lnTo>
                    <a:pt x="5370234" y="1302739"/>
                  </a:lnTo>
                  <a:lnTo>
                    <a:pt x="5443799" y="1442049"/>
                  </a:lnTo>
                  <a:lnTo>
                    <a:pt x="5517364" y="1426988"/>
                  </a:lnTo>
                  <a:lnTo>
                    <a:pt x="5590929" y="1400632"/>
                  </a:lnTo>
                  <a:lnTo>
                    <a:pt x="5664493" y="1370511"/>
                  </a:lnTo>
                  <a:lnTo>
                    <a:pt x="5738058" y="1340390"/>
                  </a:lnTo>
                  <a:lnTo>
                    <a:pt x="5811623" y="1306504"/>
                  </a:lnTo>
                  <a:lnTo>
                    <a:pt x="5885188" y="1216140"/>
                  </a:lnTo>
                  <a:lnTo>
                    <a:pt x="5958753" y="1020353"/>
                  </a:lnTo>
                  <a:lnTo>
                    <a:pt x="6032318" y="978936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587073" y="2759355"/>
              <a:ext cx="6032318" cy="2207126"/>
            </a:xfrm>
            <a:custGeom>
              <a:avLst/>
              <a:pathLst>
                <a:path w="6032318" h="2207126">
                  <a:moveTo>
                    <a:pt x="0" y="301964"/>
                  </a:moveTo>
                  <a:lnTo>
                    <a:pt x="73564" y="301964"/>
                  </a:lnTo>
                  <a:lnTo>
                    <a:pt x="147129" y="301964"/>
                  </a:lnTo>
                  <a:lnTo>
                    <a:pt x="220694" y="301964"/>
                  </a:lnTo>
                  <a:lnTo>
                    <a:pt x="294259" y="301964"/>
                  </a:lnTo>
                  <a:lnTo>
                    <a:pt x="367824" y="301964"/>
                  </a:lnTo>
                  <a:lnTo>
                    <a:pt x="441389" y="68525"/>
                  </a:lnTo>
                  <a:lnTo>
                    <a:pt x="514953" y="67772"/>
                  </a:lnTo>
                  <a:lnTo>
                    <a:pt x="588518" y="66643"/>
                  </a:lnTo>
                  <a:lnTo>
                    <a:pt x="662083" y="82080"/>
                  </a:lnTo>
                  <a:lnTo>
                    <a:pt x="735648" y="79821"/>
                  </a:lnTo>
                  <a:lnTo>
                    <a:pt x="809213" y="79444"/>
                  </a:lnTo>
                  <a:lnTo>
                    <a:pt x="882778" y="72290"/>
                  </a:lnTo>
                  <a:lnTo>
                    <a:pt x="956343" y="79067"/>
                  </a:lnTo>
                  <a:lnTo>
                    <a:pt x="1029907" y="71537"/>
                  </a:lnTo>
                  <a:lnTo>
                    <a:pt x="1103472" y="68149"/>
                  </a:lnTo>
                  <a:lnTo>
                    <a:pt x="1177037" y="60618"/>
                  </a:lnTo>
                  <a:lnTo>
                    <a:pt x="1250602" y="48570"/>
                  </a:lnTo>
                  <a:lnTo>
                    <a:pt x="1324167" y="26355"/>
                  </a:lnTo>
                  <a:lnTo>
                    <a:pt x="1397732" y="17696"/>
                  </a:lnTo>
                  <a:lnTo>
                    <a:pt x="1471297" y="0"/>
                  </a:lnTo>
                  <a:lnTo>
                    <a:pt x="1544861" y="376"/>
                  </a:lnTo>
                  <a:lnTo>
                    <a:pt x="1618426" y="3765"/>
                  </a:lnTo>
                  <a:lnTo>
                    <a:pt x="1691991" y="17696"/>
                  </a:lnTo>
                  <a:lnTo>
                    <a:pt x="1765556" y="4141"/>
                  </a:lnTo>
                  <a:lnTo>
                    <a:pt x="1839121" y="753"/>
                  </a:lnTo>
                  <a:lnTo>
                    <a:pt x="1912686" y="27485"/>
                  </a:lnTo>
                  <a:lnTo>
                    <a:pt x="1986251" y="38027"/>
                  </a:lnTo>
                  <a:lnTo>
                    <a:pt x="2059815" y="38404"/>
                  </a:lnTo>
                  <a:lnTo>
                    <a:pt x="2133380" y="45181"/>
                  </a:lnTo>
                  <a:lnTo>
                    <a:pt x="2206945" y="56100"/>
                  </a:lnTo>
                  <a:lnTo>
                    <a:pt x="2280510" y="134039"/>
                  </a:lnTo>
                  <a:lnTo>
                    <a:pt x="2354075" y="144957"/>
                  </a:lnTo>
                  <a:lnTo>
                    <a:pt x="2427640" y="167925"/>
                  </a:lnTo>
                  <a:lnTo>
                    <a:pt x="2501205" y="176961"/>
                  </a:lnTo>
                  <a:lnTo>
                    <a:pt x="2574769" y="219884"/>
                  </a:lnTo>
                  <a:lnTo>
                    <a:pt x="2648334" y="245487"/>
                  </a:lnTo>
                  <a:lnTo>
                    <a:pt x="2721899" y="294434"/>
                  </a:lnTo>
                  <a:lnTo>
                    <a:pt x="2795464" y="313259"/>
                  </a:lnTo>
                  <a:lnTo>
                    <a:pt x="2869029" y="392327"/>
                  </a:lnTo>
                  <a:lnTo>
                    <a:pt x="2942594" y="486456"/>
                  </a:lnTo>
                  <a:lnTo>
                    <a:pt x="3016159" y="527872"/>
                  </a:lnTo>
                  <a:lnTo>
                    <a:pt x="3089723" y="539168"/>
                  </a:lnTo>
                  <a:lnTo>
                    <a:pt x="3163288" y="554228"/>
                  </a:lnTo>
                  <a:lnTo>
                    <a:pt x="3236853" y="580584"/>
                  </a:lnTo>
                  <a:lnTo>
                    <a:pt x="3310418" y="576819"/>
                  </a:lnTo>
                  <a:lnTo>
                    <a:pt x="3383983" y="622001"/>
                  </a:lnTo>
                  <a:lnTo>
                    <a:pt x="3457548" y="648357"/>
                  </a:lnTo>
                  <a:lnTo>
                    <a:pt x="3531113" y="663417"/>
                  </a:lnTo>
                  <a:lnTo>
                    <a:pt x="3604677" y="704834"/>
                  </a:lnTo>
                  <a:lnTo>
                    <a:pt x="3678242" y="704834"/>
                  </a:lnTo>
                  <a:lnTo>
                    <a:pt x="3751807" y="746251"/>
                  </a:lnTo>
                  <a:lnTo>
                    <a:pt x="3825372" y="772607"/>
                  </a:lnTo>
                  <a:lnTo>
                    <a:pt x="3898937" y="780137"/>
                  </a:lnTo>
                  <a:lnTo>
                    <a:pt x="3972502" y="783902"/>
                  </a:lnTo>
                  <a:lnTo>
                    <a:pt x="4046067" y="783902"/>
                  </a:lnTo>
                  <a:lnTo>
                    <a:pt x="4119631" y="836614"/>
                  </a:lnTo>
                  <a:lnTo>
                    <a:pt x="4193196" y="836614"/>
                  </a:lnTo>
                  <a:lnTo>
                    <a:pt x="4266761" y="949568"/>
                  </a:lnTo>
                  <a:lnTo>
                    <a:pt x="4340326" y="900621"/>
                  </a:lnTo>
                  <a:lnTo>
                    <a:pt x="4413891" y="908152"/>
                  </a:lnTo>
                  <a:lnTo>
                    <a:pt x="4487456" y="911917"/>
                  </a:lnTo>
                  <a:lnTo>
                    <a:pt x="4561021" y="866735"/>
                  </a:lnTo>
                  <a:lnTo>
                    <a:pt x="4634585" y="881796"/>
                  </a:lnTo>
                  <a:lnTo>
                    <a:pt x="4708150" y="847909"/>
                  </a:lnTo>
                  <a:lnTo>
                    <a:pt x="4781715" y="753781"/>
                  </a:lnTo>
                  <a:lnTo>
                    <a:pt x="4855280" y="704834"/>
                  </a:lnTo>
                  <a:lnTo>
                    <a:pt x="4928845" y="697304"/>
                  </a:lnTo>
                  <a:lnTo>
                    <a:pt x="5002410" y="697304"/>
                  </a:lnTo>
                  <a:lnTo>
                    <a:pt x="5075975" y="716129"/>
                  </a:lnTo>
                  <a:lnTo>
                    <a:pt x="5149539" y="697304"/>
                  </a:lnTo>
                  <a:lnTo>
                    <a:pt x="5223104" y="689773"/>
                  </a:lnTo>
                  <a:lnTo>
                    <a:pt x="5296669" y="686008"/>
                  </a:lnTo>
                  <a:lnTo>
                    <a:pt x="5370234" y="678478"/>
                  </a:lnTo>
                  <a:lnTo>
                    <a:pt x="5443799" y="670948"/>
                  </a:lnTo>
                  <a:lnTo>
                    <a:pt x="5517364" y="678478"/>
                  </a:lnTo>
                  <a:lnTo>
                    <a:pt x="5590929" y="757546"/>
                  </a:lnTo>
                  <a:lnTo>
                    <a:pt x="5664493" y="768841"/>
                  </a:lnTo>
                  <a:lnTo>
                    <a:pt x="5738058" y="787667"/>
                  </a:lnTo>
                  <a:lnTo>
                    <a:pt x="5811623" y="783902"/>
                  </a:lnTo>
                  <a:lnTo>
                    <a:pt x="5885188" y="780137"/>
                  </a:lnTo>
                  <a:lnTo>
                    <a:pt x="5958753" y="772607"/>
                  </a:lnTo>
                  <a:lnTo>
                    <a:pt x="6032318" y="746251"/>
                  </a:lnTo>
                  <a:lnTo>
                    <a:pt x="6032318" y="1856967"/>
                  </a:lnTo>
                  <a:lnTo>
                    <a:pt x="5958753" y="1853202"/>
                  </a:lnTo>
                  <a:lnTo>
                    <a:pt x="5885188" y="1868263"/>
                  </a:lnTo>
                  <a:lnTo>
                    <a:pt x="5811623" y="1887089"/>
                  </a:lnTo>
                  <a:lnTo>
                    <a:pt x="5738058" y="1890854"/>
                  </a:lnTo>
                  <a:lnTo>
                    <a:pt x="5664493" y="1902149"/>
                  </a:lnTo>
                  <a:lnTo>
                    <a:pt x="5590929" y="1928505"/>
                  </a:lnTo>
                  <a:lnTo>
                    <a:pt x="5517364" y="1902149"/>
                  </a:lnTo>
                  <a:lnTo>
                    <a:pt x="5443799" y="1913445"/>
                  </a:lnTo>
                  <a:lnTo>
                    <a:pt x="5370234" y="1924740"/>
                  </a:lnTo>
                  <a:lnTo>
                    <a:pt x="5296669" y="1943566"/>
                  </a:lnTo>
                  <a:lnTo>
                    <a:pt x="5223104" y="1954861"/>
                  </a:lnTo>
                  <a:lnTo>
                    <a:pt x="5149539" y="1962391"/>
                  </a:lnTo>
                  <a:lnTo>
                    <a:pt x="5075975" y="1984982"/>
                  </a:lnTo>
                  <a:lnTo>
                    <a:pt x="5002410" y="2022634"/>
                  </a:lnTo>
                  <a:lnTo>
                    <a:pt x="4928845" y="2052755"/>
                  </a:lnTo>
                  <a:lnTo>
                    <a:pt x="4855280" y="2064050"/>
                  </a:lnTo>
                  <a:lnTo>
                    <a:pt x="4781715" y="2056520"/>
                  </a:lnTo>
                  <a:lnTo>
                    <a:pt x="4708150" y="2079111"/>
                  </a:lnTo>
                  <a:lnTo>
                    <a:pt x="4634585" y="2086641"/>
                  </a:lnTo>
                  <a:lnTo>
                    <a:pt x="4561021" y="2097936"/>
                  </a:lnTo>
                  <a:lnTo>
                    <a:pt x="4487456" y="2154414"/>
                  </a:lnTo>
                  <a:lnTo>
                    <a:pt x="4413891" y="2199595"/>
                  </a:lnTo>
                  <a:lnTo>
                    <a:pt x="4340326" y="2199595"/>
                  </a:lnTo>
                  <a:lnTo>
                    <a:pt x="4266761" y="2207126"/>
                  </a:lnTo>
                  <a:lnTo>
                    <a:pt x="4193196" y="2169474"/>
                  </a:lnTo>
                  <a:lnTo>
                    <a:pt x="4119631" y="2161944"/>
                  </a:lnTo>
                  <a:lnTo>
                    <a:pt x="4046067" y="2139353"/>
                  </a:lnTo>
                  <a:lnTo>
                    <a:pt x="3972502" y="2101702"/>
                  </a:lnTo>
                  <a:lnTo>
                    <a:pt x="3898937" y="2094171"/>
                  </a:lnTo>
                  <a:lnTo>
                    <a:pt x="3825372" y="2090406"/>
                  </a:lnTo>
                  <a:lnTo>
                    <a:pt x="3751807" y="2097936"/>
                  </a:lnTo>
                  <a:lnTo>
                    <a:pt x="3678242" y="2097936"/>
                  </a:lnTo>
                  <a:lnTo>
                    <a:pt x="3604677" y="2109232"/>
                  </a:lnTo>
                  <a:lnTo>
                    <a:pt x="3531113" y="2109232"/>
                  </a:lnTo>
                  <a:lnTo>
                    <a:pt x="3457548" y="2109232"/>
                  </a:lnTo>
                  <a:lnTo>
                    <a:pt x="3383983" y="2109232"/>
                  </a:lnTo>
                  <a:lnTo>
                    <a:pt x="3310418" y="2105467"/>
                  </a:lnTo>
                  <a:lnTo>
                    <a:pt x="3236853" y="2094171"/>
                  </a:lnTo>
                  <a:lnTo>
                    <a:pt x="3163288" y="2045225"/>
                  </a:lnTo>
                  <a:lnTo>
                    <a:pt x="3089723" y="2064050"/>
                  </a:lnTo>
                  <a:lnTo>
                    <a:pt x="3016159" y="2045225"/>
                  </a:lnTo>
                  <a:lnTo>
                    <a:pt x="2942594" y="2011338"/>
                  </a:lnTo>
                  <a:lnTo>
                    <a:pt x="2869029" y="1905914"/>
                  </a:lnTo>
                  <a:lnTo>
                    <a:pt x="2795464" y="1819316"/>
                  </a:lnTo>
                  <a:lnTo>
                    <a:pt x="2721899" y="1740248"/>
                  </a:lnTo>
                  <a:lnTo>
                    <a:pt x="2648334" y="1638589"/>
                  </a:lnTo>
                  <a:lnTo>
                    <a:pt x="2574769" y="1529400"/>
                  </a:lnTo>
                  <a:lnTo>
                    <a:pt x="2501205" y="1424353"/>
                  </a:lnTo>
                  <a:lnTo>
                    <a:pt x="2427640" y="1251909"/>
                  </a:lnTo>
                  <a:lnTo>
                    <a:pt x="2354075" y="1028636"/>
                  </a:lnTo>
                  <a:lnTo>
                    <a:pt x="2280510" y="875018"/>
                  </a:lnTo>
                  <a:lnTo>
                    <a:pt x="2206945" y="694292"/>
                  </a:lnTo>
                  <a:lnTo>
                    <a:pt x="2133380" y="580961"/>
                  </a:lnTo>
                  <a:lnTo>
                    <a:pt x="2059815" y="532767"/>
                  </a:lnTo>
                  <a:lnTo>
                    <a:pt x="1986251" y="513188"/>
                  </a:lnTo>
                  <a:lnTo>
                    <a:pt x="1912686" y="439015"/>
                  </a:lnTo>
                  <a:lnTo>
                    <a:pt x="1839121" y="419813"/>
                  </a:lnTo>
                  <a:lnTo>
                    <a:pt x="1765556" y="400987"/>
                  </a:lnTo>
                  <a:lnTo>
                    <a:pt x="1691991" y="389692"/>
                  </a:lnTo>
                  <a:lnTo>
                    <a:pt x="1618426" y="385927"/>
                  </a:lnTo>
                  <a:lnTo>
                    <a:pt x="1544861" y="373878"/>
                  </a:lnTo>
                  <a:lnTo>
                    <a:pt x="1471297" y="355429"/>
                  </a:lnTo>
                  <a:lnTo>
                    <a:pt x="1397732" y="362206"/>
                  </a:lnTo>
                  <a:lnTo>
                    <a:pt x="1324167" y="412659"/>
                  </a:lnTo>
                  <a:lnTo>
                    <a:pt x="1250602" y="494363"/>
                  </a:lnTo>
                  <a:lnTo>
                    <a:pt x="1177037" y="570042"/>
                  </a:lnTo>
                  <a:lnTo>
                    <a:pt x="1103472" y="632543"/>
                  </a:lnTo>
                  <a:lnTo>
                    <a:pt x="1029907" y="644592"/>
                  </a:lnTo>
                  <a:lnTo>
                    <a:pt x="956343" y="686385"/>
                  </a:lnTo>
                  <a:lnTo>
                    <a:pt x="882778" y="676595"/>
                  </a:lnTo>
                  <a:lnTo>
                    <a:pt x="809213" y="672454"/>
                  </a:lnTo>
                  <a:lnTo>
                    <a:pt x="735648" y="597151"/>
                  </a:lnTo>
                  <a:lnTo>
                    <a:pt x="662083" y="513188"/>
                  </a:lnTo>
                  <a:lnTo>
                    <a:pt x="588518" y="480055"/>
                  </a:lnTo>
                  <a:lnTo>
                    <a:pt x="514953" y="479679"/>
                  </a:lnTo>
                  <a:lnTo>
                    <a:pt x="441389" y="456335"/>
                  </a:lnTo>
                  <a:lnTo>
                    <a:pt x="367824" y="301964"/>
                  </a:lnTo>
                  <a:lnTo>
                    <a:pt x="294259" y="301964"/>
                  </a:lnTo>
                  <a:lnTo>
                    <a:pt x="220694" y="301964"/>
                  </a:lnTo>
                  <a:lnTo>
                    <a:pt x="147129" y="301964"/>
                  </a:lnTo>
                  <a:lnTo>
                    <a:pt x="73564" y="301964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87073" y="2759355"/>
              <a:ext cx="6032318" cy="949568"/>
            </a:xfrm>
            <a:custGeom>
              <a:avLst/>
              <a:pathLst>
                <a:path w="6032318" h="949568">
                  <a:moveTo>
                    <a:pt x="0" y="301964"/>
                  </a:moveTo>
                  <a:lnTo>
                    <a:pt x="73564" y="301964"/>
                  </a:lnTo>
                  <a:lnTo>
                    <a:pt x="147129" y="301964"/>
                  </a:lnTo>
                  <a:lnTo>
                    <a:pt x="220694" y="301964"/>
                  </a:lnTo>
                  <a:lnTo>
                    <a:pt x="294259" y="301964"/>
                  </a:lnTo>
                  <a:lnTo>
                    <a:pt x="367824" y="301964"/>
                  </a:lnTo>
                  <a:lnTo>
                    <a:pt x="441389" y="68525"/>
                  </a:lnTo>
                  <a:lnTo>
                    <a:pt x="514953" y="67772"/>
                  </a:lnTo>
                  <a:lnTo>
                    <a:pt x="588518" y="66643"/>
                  </a:lnTo>
                  <a:lnTo>
                    <a:pt x="662083" y="82080"/>
                  </a:lnTo>
                  <a:lnTo>
                    <a:pt x="735648" y="79821"/>
                  </a:lnTo>
                  <a:lnTo>
                    <a:pt x="809213" y="79444"/>
                  </a:lnTo>
                  <a:lnTo>
                    <a:pt x="882778" y="72290"/>
                  </a:lnTo>
                  <a:lnTo>
                    <a:pt x="956343" y="79067"/>
                  </a:lnTo>
                  <a:lnTo>
                    <a:pt x="1029907" y="71537"/>
                  </a:lnTo>
                  <a:lnTo>
                    <a:pt x="1103472" y="68149"/>
                  </a:lnTo>
                  <a:lnTo>
                    <a:pt x="1177037" y="60618"/>
                  </a:lnTo>
                  <a:lnTo>
                    <a:pt x="1250602" y="48570"/>
                  </a:lnTo>
                  <a:lnTo>
                    <a:pt x="1324167" y="26355"/>
                  </a:lnTo>
                  <a:lnTo>
                    <a:pt x="1397732" y="17696"/>
                  </a:lnTo>
                  <a:lnTo>
                    <a:pt x="1471297" y="0"/>
                  </a:lnTo>
                  <a:lnTo>
                    <a:pt x="1544861" y="376"/>
                  </a:lnTo>
                  <a:lnTo>
                    <a:pt x="1618426" y="3765"/>
                  </a:lnTo>
                  <a:lnTo>
                    <a:pt x="1691991" y="17696"/>
                  </a:lnTo>
                  <a:lnTo>
                    <a:pt x="1765556" y="4141"/>
                  </a:lnTo>
                  <a:lnTo>
                    <a:pt x="1839121" y="753"/>
                  </a:lnTo>
                  <a:lnTo>
                    <a:pt x="1912686" y="27485"/>
                  </a:lnTo>
                  <a:lnTo>
                    <a:pt x="1986251" y="38027"/>
                  </a:lnTo>
                  <a:lnTo>
                    <a:pt x="2059815" y="38404"/>
                  </a:lnTo>
                  <a:lnTo>
                    <a:pt x="2133380" y="45181"/>
                  </a:lnTo>
                  <a:lnTo>
                    <a:pt x="2206945" y="56100"/>
                  </a:lnTo>
                  <a:lnTo>
                    <a:pt x="2280510" y="134039"/>
                  </a:lnTo>
                  <a:lnTo>
                    <a:pt x="2354075" y="144957"/>
                  </a:lnTo>
                  <a:lnTo>
                    <a:pt x="2427640" y="167925"/>
                  </a:lnTo>
                  <a:lnTo>
                    <a:pt x="2501205" y="176961"/>
                  </a:lnTo>
                  <a:lnTo>
                    <a:pt x="2574769" y="219884"/>
                  </a:lnTo>
                  <a:lnTo>
                    <a:pt x="2648334" y="245487"/>
                  </a:lnTo>
                  <a:lnTo>
                    <a:pt x="2721899" y="294434"/>
                  </a:lnTo>
                  <a:lnTo>
                    <a:pt x="2795464" y="313259"/>
                  </a:lnTo>
                  <a:lnTo>
                    <a:pt x="2869029" y="392327"/>
                  </a:lnTo>
                  <a:lnTo>
                    <a:pt x="2942594" y="486456"/>
                  </a:lnTo>
                  <a:lnTo>
                    <a:pt x="3016159" y="527872"/>
                  </a:lnTo>
                  <a:lnTo>
                    <a:pt x="3089723" y="539168"/>
                  </a:lnTo>
                  <a:lnTo>
                    <a:pt x="3163288" y="554228"/>
                  </a:lnTo>
                  <a:lnTo>
                    <a:pt x="3236853" y="580584"/>
                  </a:lnTo>
                  <a:lnTo>
                    <a:pt x="3310418" y="576819"/>
                  </a:lnTo>
                  <a:lnTo>
                    <a:pt x="3383983" y="622001"/>
                  </a:lnTo>
                  <a:lnTo>
                    <a:pt x="3457548" y="648357"/>
                  </a:lnTo>
                  <a:lnTo>
                    <a:pt x="3531113" y="663417"/>
                  </a:lnTo>
                  <a:lnTo>
                    <a:pt x="3604677" y="704834"/>
                  </a:lnTo>
                  <a:lnTo>
                    <a:pt x="3678242" y="704834"/>
                  </a:lnTo>
                  <a:lnTo>
                    <a:pt x="3751807" y="746251"/>
                  </a:lnTo>
                  <a:lnTo>
                    <a:pt x="3825372" y="772607"/>
                  </a:lnTo>
                  <a:lnTo>
                    <a:pt x="3898937" y="780137"/>
                  </a:lnTo>
                  <a:lnTo>
                    <a:pt x="3972502" y="783902"/>
                  </a:lnTo>
                  <a:lnTo>
                    <a:pt x="4046067" y="783902"/>
                  </a:lnTo>
                  <a:lnTo>
                    <a:pt x="4119631" y="836614"/>
                  </a:lnTo>
                  <a:lnTo>
                    <a:pt x="4193196" y="836614"/>
                  </a:lnTo>
                  <a:lnTo>
                    <a:pt x="4266761" y="949568"/>
                  </a:lnTo>
                  <a:lnTo>
                    <a:pt x="4340326" y="900621"/>
                  </a:lnTo>
                  <a:lnTo>
                    <a:pt x="4413891" y="908152"/>
                  </a:lnTo>
                  <a:lnTo>
                    <a:pt x="4487456" y="911917"/>
                  </a:lnTo>
                  <a:lnTo>
                    <a:pt x="4561021" y="866735"/>
                  </a:lnTo>
                  <a:lnTo>
                    <a:pt x="4634585" y="881796"/>
                  </a:lnTo>
                  <a:lnTo>
                    <a:pt x="4708150" y="847909"/>
                  </a:lnTo>
                  <a:lnTo>
                    <a:pt x="4781715" y="753781"/>
                  </a:lnTo>
                  <a:lnTo>
                    <a:pt x="4855280" y="704834"/>
                  </a:lnTo>
                  <a:lnTo>
                    <a:pt x="4928845" y="697304"/>
                  </a:lnTo>
                  <a:lnTo>
                    <a:pt x="5002410" y="697304"/>
                  </a:lnTo>
                  <a:lnTo>
                    <a:pt x="5075975" y="716129"/>
                  </a:lnTo>
                  <a:lnTo>
                    <a:pt x="5149539" y="697304"/>
                  </a:lnTo>
                  <a:lnTo>
                    <a:pt x="5223104" y="689773"/>
                  </a:lnTo>
                  <a:lnTo>
                    <a:pt x="5296669" y="686008"/>
                  </a:lnTo>
                  <a:lnTo>
                    <a:pt x="5370234" y="678478"/>
                  </a:lnTo>
                  <a:lnTo>
                    <a:pt x="5443799" y="670948"/>
                  </a:lnTo>
                  <a:lnTo>
                    <a:pt x="5517364" y="678478"/>
                  </a:lnTo>
                  <a:lnTo>
                    <a:pt x="5590929" y="757546"/>
                  </a:lnTo>
                  <a:lnTo>
                    <a:pt x="5664493" y="768841"/>
                  </a:lnTo>
                  <a:lnTo>
                    <a:pt x="5738058" y="787667"/>
                  </a:lnTo>
                  <a:lnTo>
                    <a:pt x="5811623" y="783902"/>
                  </a:lnTo>
                  <a:lnTo>
                    <a:pt x="5885188" y="780137"/>
                  </a:lnTo>
                  <a:lnTo>
                    <a:pt x="5958753" y="772607"/>
                  </a:lnTo>
                  <a:lnTo>
                    <a:pt x="6032318" y="7462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87073" y="3061319"/>
              <a:ext cx="6032318" cy="1905161"/>
            </a:xfrm>
            <a:custGeom>
              <a:avLst/>
              <a:pathLst>
                <a:path w="6032318" h="1905161">
                  <a:moveTo>
                    <a:pt x="6032318" y="1555003"/>
                  </a:moveTo>
                  <a:lnTo>
                    <a:pt x="5958753" y="1551238"/>
                  </a:lnTo>
                  <a:lnTo>
                    <a:pt x="5885188" y="1566298"/>
                  </a:lnTo>
                  <a:lnTo>
                    <a:pt x="5811623" y="1585124"/>
                  </a:lnTo>
                  <a:lnTo>
                    <a:pt x="5738058" y="1588889"/>
                  </a:lnTo>
                  <a:lnTo>
                    <a:pt x="5664493" y="1600185"/>
                  </a:lnTo>
                  <a:lnTo>
                    <a:pt x="5590929" y="1626541"/>
                  </a:lnTo>
                  <a:lnTo>
                    <a:pt x="5517364" y="1600185"/>
                  </a:lnTo>
                  <a:lnTo>
                    <a:pt x="5443799" y="1611480"/>
                  </a:lnTo>
                  <a:lnTo>
                    <a:pt x="5370234" y="1622776"/>
                  </a:lnTo>
                  <a:lnTo>
                    <a:pt x="5296669" y="1641601"/>
                  </a:lnTo>
                  <a:lnTo>
                    <a:pt x="5223104" y="1652897"/>
                  </a:lnTo>
                  <a:lnTo>
                    <a:pt x="5149539" y="1660427"/>
                  </a:lnTo>
                  <a:lnTo>
                    <a:pt x="5075975" y="1683018"/>
                  </a:lnTo>
                  <a:lnTo>
                    <a:pt x="5002410" y="1720669"/>
                  </a:lnTo>
                  <a:lnTo>
                    <a:pt x="4928845" y="1750790"/>
                  </a:lnTo>
                  <a:lnTo>
                    <a:pt x="4855280" y="1762086"/>
                  </a:lnTo>
                  <a:lnTo>
                    <a:pt x="4781715" y="1754556"/>
                  </a:lnTo>
                  <a:lnTo>
                    <a:pt x="4708150" y="1777146"/>
                  </a:lnTo>
                  <a:lnTo>
                    <a:pt x="4634585" y="1784677"/>
                  </a:lnTo>
                  <a:lnTo>
                    <a:pt x="4561021" y="1795972"/>
                  </a:lnTo>
                  <a:lnTo>
                    <a:pt x="4487456" y="1852449"/>
                  </a:lnTo>
                  <a:lnTo>
                    <a:pt x="4413891" y="1897631"/>
                  </a:lnTo>
                  <a:lnTo>
                    <a:pt x="4340326" y="1897631"/>
                  </a:lnTo>
                  <a:lnTo>
                    <a:pt x="4266761" y="1905161"/>
                  </a:lnTo>
                  <a:lnTo>
                    <a:pt x="4193196" y="1867510"/>
                  </a:lnTo>
                  <a:lnTo>
                    <a:pt x="4119631" y="1859980"/>
                  </a:lnTo>
                  <a:lnTo>
                    <a:pt x="4046067" y="1837389"/>
                  </a:lnTo>
                  <a:lnTo>
                    <a:pt x="3972502" y="1799737"/>
                  </a:lnTo>
                  <a:lnTo>
                    <a:pt x="3898937" y="1792207"/>
                  </a:lnTo>
                  <a:lnTo>
                    <a:pt x="3825372" y="1788442"/>
                  </a:lnTo>
                  <a:lnTo>
                    <a:pt x="3751807" y="1795972"/>
                  </a:lnTo>
                  <a:lnTo>
                    <a:pt x="3678242" y="1795972"/>
                  </a:lnTo>
                  <a:lnTo>
                    <a:pt x="3604677" y="1807268"/>
                  </a:lnTo>
                  <a:lnTo>
                    <a:pt x="3531113" y="1807268"/>
                  </a:lnTo>
                  <a:lnTo>
                    <a:pt x="3457548" y="1807268"/>
                  </a:lnTo>
                  <a:lnTo>
                    <a:pt x="3383983" y="1807268"/>
                  </a:lnTo>
                  <a:lnTo>
                    <a:pt x="3310418" y="1803502"/>
                  </a:lnTo>
                  <a:lnTo>
                    <a:pt x="3236853" y="1792207"/>
                  </a:lnTo>
                  <a:lnTo>
                    <a:pt x="3163288" y="1743260"/>
                  </a:lnTo>
                  <a:lnTo>
                    <a:pt x="3089723" y="1762086"/>
                  </a:lnTo>
                  <a:lnTo>
                    <a:pt x="3016159" y="1743260"/>
                  </a:lnTo>
                  <a:lnTo>
                    <a:pt x="2942594" y="1709374"/>
                  </a:lnTo>
                  <a:lnTo>
                    <a:pt x="2869029" y="1603950"/>
                  </a:lnTo>
                  <a:lnTo>
                    <a:pt x="2795464" y="1517352"/>
                  </a:lnTo>
                  <a:lnTo>
                    <a:pt x="2721899" y="1438284"/>
                  </a:lnTo>
                  <a:lnTo>
                    <a:pt x="2648334" y="1336625"/>
                  </a:lnTo>
                  <a:lnTo>
                    <a:pt x="2574769" y="1227436"/>
                  </a:lnTo>
                  <a:lnTo>
                    <a:pt x="2501205" y="1122388"/>
                  </a:lnTo>
                  <a:lnTo>
                    <a:pt x="2427640" y="949945"/>
                  </a:lnTo>
                  <a:lnTo>
                    <a:pt x="2354075" y="726672"/>
                  </a:lnTo>
                  <a:lnTo>
                    <a:pt x="2280510" y="573054"/>
                  </a:lnTo>
                  <a:lnTo>
                    <a:pt x="2206945" y="392327"/>
                  </a:lnTo>
                  <a:lnTo>
                    <a:pt x="2133380" y="278997"/>
                  </a:lnTo>
                  <a:lnTo>
                    <a:pt x="2059815" y="230803"/>
                  </a:lnTo>
                  <a:lnTo>
                    <a:pt x="1986251" y="211224"/>
                  </a:lnTo>
                  <a:lnTo>
                    <a:pt x="1912686" y="137051"/>
                  </a:lnTo>
                  <a:lnTo>
                    <a:pt x="1839121" y="117848"/>
                  </a:lnTo>
                  <a:lnTo>
                    <a:pt x="1765556" y="99023"/>
                  </a:lnTo>
                  <a:lnTo>
                    <a:pt x="1691991" y="87727"/>
                  </a:lnTo>
                  <a:lnTo>
                    <a:pt x="1618426" y="83962"/>
                  </a:lnTo>
                  <a:lnTo>
                    <a:pt x="1544861" y="71914"/>
                  </a:lnTo>
                  <a:lnTo>
                    <a:pt x="1471297" y="53465"/>
                  </a:lnTo>
                  <a:lnTo>
                    <a:pt x="1397732" y="60242"/>
                  </a:lnTo>
                  <a:lnTo>
                    <a:pt x="1324167" y="110695"/>
                  </a:lnTo>
                  <a:lnTo>
                    <a:pt x="1250602" y="192398"/>
                  </a:lnTo>
                  <a:lnTo>
                    <a:pt x="1177037" y="268078"/>
                  </a:lnTo>
                  <a:lnTo>
                    <a:pt x="1103472" y="330579"/>
                  </a:lnTo>
                  <a:lnTo>
                    <a:pt x="1029907" y="342627"/>
                  </a:lnTo>
                  <a:lnTo>
                    <a:pt x="956343" y="384420"/>
                  </a:lnTo>
                  <a:lnTo>
                    <a:pt x="882778" y="374631"/>
                  </a:lnTo>
                  <a:lnTo>
                    <a:pt x="809213" y="370489"/>
                  </a:lnTo>
                  <a:lnTo>
                    <a:pt x="735648" y="295187"/>
                  </a:lnTo>
                  <a:lnTo>
                    <a:pt x="662083" y="211224"/>
                  </a:lnTo>
                  <a:lnTo>
                    <a:pt x="588518" y="178091"/>
                  </a:lnTo>
                  <a:lnTo>
                    <a:pt x="514953" y="177714"/>
                  </a:lnTo>
                  <a:lnTo>
                    <a:pt x="441389" y="154370"/>
                  </a:lnTo>
                  <a:lnTo>
                    <a:pt x="367824" y="0"/>
                  </a:lnTo>
                  <a:lnTo>
                    <a:pt x="294259" y="0"/>
                  </a:lnTo>
                  <a:lnTo>
                    <a:pt x="220694" y="0"/>
                  </a:lnTo>
                  <a:lnTo>
                    <a:pt x="147129" y="0"/>
                  </a:lnTo>
                  <a:lnTo>
                    <a:pt x="73564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67066" y="306131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7784680" y="4061887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815795" y="3800176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79025" y="458819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79025" y="406107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79025" y="3533956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27661" y="300683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07805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88316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99526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267066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7066" y="1928877"/>
              <a:ext cx="375973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Places of Work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7066" y="5492155"/>
              <a:ext cx="4041353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Shaded areas around the green line indicate the 90-10 percentile range..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4998347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4411345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824344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23734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650340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2824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8244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0028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48292" y="4704846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8292" y="4117844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3530843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294384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5534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954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9103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64607" y="2903590"/>
              <a:ext cx="5962720" cy="1536267"/>
            </a:xfrm>
            <a:custGeom>
              <a:avLst/>
              <a:pathLst>
                <a:path w="5962720" h="1536267">
                  <a:moveTo>
                    <a:pt x="0" y="40251"/>
                  </a:moveTo>
                  <a:lnTo>
                    <a:pt x="72716" y="40251"/>
                  </a:lnTo>
                  <a:lnTo>
                    <a:pt x="145432" y="40251"/>
                  </a:lnTo>
                  <a:lnTo>
                    <a:pt x="218148" y="40251"/>
                  </a:lnTo>
                  <a:lnTo>
                    <a:pt x="290864" y="40251"/>
                  </a:lnTo>
                  <a:lnTo>
                    <a:pt x="363580" y="40251"/>
                  </a:lnTo>
                  <a:lnTo>
                    <a:pt x="436296" y="26834"/>
                  </a:lnTo>
                  <a:lnTo>
                    <a:pt x="509012" y="31865"/>
                  </a:lnTo>
                  <a:lnTo>
                    <a:pt x="581728" y="35220"/>
                  </a:lnTo>
                  <a:lnTo>
                    <a:pt x="654444" y="41928"/>
                  </a:lnTo>
                  <a:lnTo>
                    <a:pt x="727160" y="50314"/>
                  </a:lnTo>
                  <a:lnTo>
                    <a:pt x="799877" y="50314"/>
                  </a:lnTo>
                  <a:lnTo>
                    <a:pt x="872593" y="57023"/>
                  </a:lnTo>
                  <a:lnTo>
                    <a:pt x="945309" y="46960"/>
                  </a:lnTo>
                  <a:lnTo>
                    <a:pt x="1018025" y="36897"/>
                  </a:lnTo>
                  <a:lnTo>
                    <a:pt x="1090741" y="30188"/>
                  </a:lnTo>
                  <a:lnTo>
                    <a:pt x="1163457" y="26834"/>
                  </a:lnTo>
                  <a:lnTo>
                    <a:pt x="1236173" y="15094"/>
                  </a:lnTo>
                  <a:lnTo>
                    <a:pt x="1308889" y="3354"/>
                  </a:lnTo>
                  <a:lnTo>
                    <a:pt x="1381605" y="0"/>
                  </a:lnTo>
                  <a:lnTo>
                    <a:pt x="1454321" y="8385"/>
                  </a:lnTo>
                  <a:lnTo>
                    <a:pt x="1527038" y="6708"/>
                  </a:lnTo>
                  <a:lnTo>
                    <a:pt x="1599754" y="0"/>
                  </a:lnTo>
                  <a:lnTo>
                    <a:pt x="1672470" y="11740"/>
                  </a:lnTo>
                  <a:lnTo>
                    <a:pt x="1745186" y="26834"/>
                  </a:lnTo>
                  <a:lnTo>
                    <a:pt x="1817902" y="40251"/>
                  </a:lnTo>
                  <a:lnTo>
                    <a:pt x="1890618" y="65408"/>
                  </a:lnTo>
                  <a:lnTo>
                    <a:pt x="1963334" y="85534"/>
                  </a:lnTo>
                  <a:lnTo>
                    <a:pt x="2036050" y="149266"/>
                  </a:lnTo>
                  <a:lnTo>
                    <a:pt x="2108766" y="206289"/>
                  </a:lnTo>
                  <a:lnTo>
                    <a:pt x="2181482" y="238154"/>
                  </a:lnTo>
                  <a:lnTo>
                    <a:pt x="2254199" y="296855"/>
                  </a:lnTo>
                  <a:lnTo>
                    <a:pt x="2326915" y="400838"/>
                  </a:lnTo>
                  <a:lnTo>
                    <a:pt x="2399631" y="528301"/>
                  </a:lnTo>
                  <a:lnTo>
                    <a:pt x="2472347" y="630607"/>
                  </a:lnTo>
                  <a:lnTo>
                    <a:pt x="2545063" y="711110"/>
                  </a:lnTo>
                  <a:lnTo>
                    <a:pt x="2617779" y="805030"/>
                  </a:lnTo>
                  <a:lnTo>
                    <a:pt x="2690495" y="882179"/>
                  </a:lnTo>
                  <a:lnTo>
                    <a:pt x="2763211" y="989517"/>
                  </a:lnTo>
                  <a:lnTo>
                    <a:pt x="2835927" y="1051571"/>
                  </a:lnTo>
                  <a:lnTo>
                    <a:pt x="2908643" y="1130397"/>
                  </a:lnTo>
                  <a:lnTo>
                    <a:pt x="2981360" y="1239412"/>
                  </a:lnTo>
                  <a:lnTo>
                    <a:pt x="3054076" y="1281340"/>
                  </a:lnTo>
                  <a:lnTo>
                    <a:pt x="3126792" y="1355135"/>
                  </a:lnTo>
                  <a:lnTo>
                    <a:pt x="3199508" y="1371906"/>
                  </a:lnTo>
                  <a:lnTo>
                    <a:pt x="3272224" y="1371906"/>
                  </a:lnTo>
                  <a:lnTo>
                    <a:pt x="3344940" y="1397063"/>
                  </a:lnTo>
                  <a:lnTo>
                    <a:pt x="3417656" y="1397063"/>
                  </a:lnTo>
                  <a:lnTo>
                    <a:pt x="3490372" y="1415512"/>
                  </a:lnTo>
                  <a:lnTo>
                    <a:pt x="3563088" y="1417189"/>
                  </a:lnTo>
                  <a:lnTo>
                    <a:pt x="3635804" y="1462472"/>
                  </a:lnTo>
                  <a:lnTo>
                    <a:pt x="3708521" y="1462472"/>
                  </a:lnTo>
                  <a:lnTo>
                    <a:pt x="3781237" y="1470858"/>
                  </a:lnTo>
                  <a:lnTo>
                    <a:pt x="3853953" y="1489306"/>
                  </a:lnTo>
                  <a:lnTo>
                    <a:pt x="3926669" y="1490984"/>
                  </a:lnTo>
                  <a:lnTo>
                    <a:pt x="3999385" y="1509432"/>
                  </a:lnTo>
                  <a:lnTo>
                    <a:pt x="4072101" y="1526204"/>
                  </a:lnTo>
                  <a:lnTo>
                    <a:pt x="4144817" y="1522849"/>
                  </a:lnTo>
                  <a:lnTo>
                    <a:pt x="4217533" y="1536267"/>
                  </a:lnTo>
                  <a:lnTo>
                    <a:pt x="4290249" y="1536267"/>
                  </a:lnTo>
                  <a:lnTo>
                    <a:pt x="4362965" y="1522849"/>
                  </a:lnTo>
                  <a:lnTo>
                    <a:pt x="4435682" y="1512787"/>
                  </a:lnTo>
                  <a:lnTo>
                    <a:pt x="4508398" y="1479244"/>
                  </a:lnTo>
                  <a:lnTo>
                    <a:pt x="4581114" y="1465826"/>
                  </a:lnTo>
                  <a:lnTo>
                    <a:pt x="4653830" y="1449055"/>
                  </a:lnTo>
                  <a:lnTo>
                    <a:pt x="4726546" y="1449055"/>
                  </a:lnTo>
                  <a:lnTo>
                    <a:pt x="4799262" y="1438992"/>
                  </a:lnTo>
                  <a:lnTo>
                    <a:pt x="4871978" y="1435638"/>
                  </a:lnTo>
                  <a:lnTo>
                    <a:pt x="4944694" y="1435638"/>
                  </a:lnTo>
                  <a:lnTo>
                    <a:pt x="5017410" y="1422221"/>
                  </a:lnTo>
                  <a:lnTo>
                    <a:pt x="5090126" y="1418866"/>
                  </a:lnTo>
                  <a:lnTo>
                    <a:pt x="5162843" y="1422221"/>
                  </a:lnTo>
                  <a:lnTo>
                    <a:pt x="5235559" y="1375260"/>
                  </a:lnTo>
                  <a:lnTo>
                    <a:pt x="5308275" y="1385323"/>
                  </a:lnTo>
                  <a:lnTo>
                    <a:pt x="5380991" y="1361843"/>
                  </a:lnTo>
                  <a:lnTo>
                    <a:pt x="5453707" y="1338363"/>
                  </a:lnTo>
                  <a:lnTo>
                    <a:pt x="5526423" y="1388678"/>
                  </a:lnTo>
                  <a:lnTo>
                    <a:pt x="5599139" y="1378615"/>
                  </a:lnTo>
                  <a:lnTo>
                    <a:pt x="5671855" y="1358489"/>
                  </a:lnTo>
                  <a:lnTo>
                    <a:pt x="5744571" y="1331655"/>
                  </a:lnTo>
                  <a:lnTo>
                    <a:pt x="5817287" y="1281340"/>
                  </a:lnTo>
                  <a:lnTo>
                    <a:pt x="5890004" y="1234380"/>
                  </a:lnTo>
                  <a:lnTo>
                    <a:pt x="5962720" y="1200837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64607" y="2759355"/>
              <a:ext cx="5962720" cy="2207126"/>
            </a:xfrm>
            <a:custGeom>
              <a:avLst/>
              <a:pathLst>
                <a:path w="5962720" h="2207126">
                  <a:moveTo>
                    <a:pt x="0" y="184486"/>
                  </a:moveTo>
                  <a:lnTo>
                    <a:pt x="72716" y="184486"/>
                  </a:lnTo>
                  <a:lnTo>
                    <a:pt x="145432" y="184486"/>
                  </a:lnTo>
                  <a:lnTo>
                    <a:pt x="218148" y="184486"/>
                  </a:lnTo>
                  <a:lnTo>
                    <a:pt x="290864" y="184486"/>
                  </a:lnTo>
                  <a:lnTo>
                    <a:pt x="363580" y="184486"/>
                  </a:lnTo>
                  <a:lnTo>
                    <a:pt x="436296" y="100628"/>
                  </a:lnTo>
                  <a:lnTo>
                    <a:pt x="509012" y="150943"/>
                  </a:lnTo>
                  <a:lnTo>
                    <a:pt x="581728" y="154297"/>
                  </a:lnTo>
                  <a:lnTo>
                    <a:pt x="654444" y="164360"/>
                  </a:lnTo>
                  <a:lnTo>
                    <a:pt x="727160" y="164360"/>
                  </a:lnTo>
                  <a:lnTo>
                    <a:pt x="799877" y="140880"/>
                  </a:lnTo>
                  <a:lnTo>
                    <a:pt x="872593" y="137526"/>
                  </a:lnTo>
                  <a:lnTo>
                    <a:pt x="945309" y="130817"/>
                  </a:lnTo>
                  <a:lnTo>
                    <a:pt x="1018025" y="124108"/>
                  </a:lnTo>
                  <a:lnTo>
                    <a:pt x="1090741" y="100628"/>
                  </a:lnTo>
                  <a:lnTo>
                    <a:pt x="1163457" y="0"/>
                  </a:lnTo>
                  <a:lnTo>
                    <a:pt x="1236173" y="6708"/>
                  </a:lnTo>
                  <a:lnTo>
                    <a:pt x="1308889" y="6708"/>
                  </a:lnTo>
                  <a:lnTo>
                    <a:pt x="1381605" y="16771"/>
                  </a:lnTo>
                  <a:lnTo>
                    <a:pt x="1454321" y="57023"/>
                  </a:lnTo>
                  <a:lnTo>
                    <a:pt x="1527038" y="46960"/>
                  </a:lnTo>
                  <a:lnTo>
                    <a:pt x="1599754" y="50314"/>
                  </a:lnTo>
                  <a:lnTo>
                    <a:pt x="1672470" y="147588"/>
                  </a:lnTo>
                  <a:lnTo>
                    <a:pt x="1745186" y="150943"/>
                  </a:lnTo>
                  <a:lnTo>
                    <a:pt x="1817902" y="174423"/>
                  </a:lnTo>
                  <a:lnTo>
                    <a:pt x="1890618" y="248217"/>
                  </a:lnTo>
                  <a:lnTo>
                    <a:pt x="1963334" y="325366"/>
                  </a:lnTo>
                  <a:lnTo>
                    <a:pt x="2036050" y="449475"/>
                  </a:lnTo>
                  <a:lnTo>
                    <a:pt x="2108766" y="587001"/>
                  </a:lnTo>
                  <a:lnTo>
                    <a:pt x="2181482" y="724527"/>
                  </a:lnTo>
                  <a:lnTo>
                    <a:pt x="2254199" y="902305"/>
                  </a:lnTo>
                  <a:lnTo>
                    <a:pt x="2326915" y="1086791"/>
                  </a:lnTo>
                  <a:lnTo>
                    <a:pt x="2399631" y="1224317"/>
                  </a:lnTo>
                  <a:lnTo>
                    <a:pt x="2472347" y="1361843"/>
                  </a:lnTo>
                  <a:lnTo>
                    <a:pt x="2545063" y="1516141"/>
                  </a:lnTo>
                  <a:lnTo>
                    <a:pt x="2617779" y="1606707"/>
                  </a:lnTo>
                  <a:lnTo>
                    <a:pt x="2690495" y="1677147"/>
                  </a:lnTo>
                  <a:lnTo>
                    <a:pt x="2763211" y="1703981"/>
                  </a:lnTo>
                  <a:lnTo>
                    <a:pt x="2835927" y="1720753"/>
                  </a:lnTo>
                  <a:lnTo>
                    <a:pt x="2908643" y="1764359"/>
                  </a:lnTo>
                  <a:lnTo>
                    <a:pt x="2981360" y="1784484"/>
                  </a:lnTo>
                  <a:lnTo>
                    <a:pt x="3054076" y="1807965"/>
                  </a:lnTo>
                  <a:lnTo>
                    <a:pt x="3126792" y="1828090"/>
                  </a:lnTo>
                  <a:lnTo>
                    <a:pt x="3199508" y="1868342"/>
                  </a:lnTo>
                  <a:lnTo>
                    <a:pt x="3272224" y="1928719"/>
                  </a:lnTo>
                  <a:lnTo>
                    <a:pt x="3344940" y="1985742"/>
                  </a:lnTo>
                  <a:lnTo>
                    <a:pt x="3417656" y="1999159"/>
                  </a:lnTo>
                  <a:lnTo>
                    <a:pt x="3490372" y="2012577"/>
                  </a:lnTo>
                  <a:lnTo>
                    <a:pt x="3563088" y="2015931"/>
                  </a:lnTo>
                  <a:lnTo>
                    <a:pt x="3635804" y="2042765"/>
                  </a:lnTo>
                  <a:lnTo>
                    <a:pt x="3708521" y="2042765"/>
                  </a:lnTo>
                  <a:lnTo>
                    <a:pt x="3781237" y="2012577"/>
                  </a:lnTo>
                  <a:lnTo>
                    <a:pt x="3853953" y="2039411"/>
                  </a:lnTo>
                  <a:lnTo>
                    <a:pt x="3926669" y="2096434"/>
                  </a:lnTo>
                  <a:lnTo>
                    <a:pt x="3999385" y="2116560"/>
                  </a:lnTo>
                  <a:lnTo>
                    <a:pt x="4072101" y="2119914"/>
                  </a:lnTo>
                  <a:lnTo>
                    <a:pt x="4144817" y="2129977"/>
                  </a:lnTo>
                  <a:lnTo>
                    <a:pt x="4217533" y="2146748"/>
                  </a:lnTo>
                  <a:lnTo>
                    <a:pt x="4290249" y="2187000"/>
                  </a:lnTo>
                  <a:lnTo>
                    <a:pt x="4362965" y="2207126"/>
                  </a:lnTo>
                  <a:lnTo>
                    <a:pt x="4435682" y="2136685"/>
                  </a:lnTo>
                  <a:lnTo>
                    <a:pt x="4508398" y="2103142"/>
                  </a:lnTo>
                  <a:lnTo>
                    <a:pt x="4581114" y="2089725"/>
                  </a:lnTo>
                  <a:lnTo>
                    <a:pt x="4653830" y="2056182"/>
                  </a:lnTo>
                  <a:lnTo>
                    <a:pt x="4726546" y="2029348"/>
                  </a:lnTo>
                  <a:lnTo>
                    <a:pt x="4799262" y="1982388"/>
                  </a:lnTo>
                  <a:lnTo>
                    <a:pt x="4871978" y="1891822"/>
                  </a:lnTo>
                  <a:lnTo>
                    <a:pt x="4944694" y="1864988"/>
                  </a:lnTo>
                  <a:lnTo>
                    <a:pt x="5017410" y="1841507"/>
                  </a:lnTo>
                  <a:lnTo>
                    <a:pt x="5090126" y="1831445"/>
                  </a:lnTo>
                  <a:lnTo>
                    <a:pt x="5162843" y="1794547"/>
                  </a:lnTo>
                  <a:lnTo>
                    <a:pt x="5235559" y="1764359"/>
                  </a:lnTo>
                  <a:lnTo>
                    <a:pt x="5308275" y="1757650"/>
                  </a:lnTo>
                  <a:lnTo>
                    <a:pt x="5380991" y="1841507"/>
                  </a:lnTo>
                  <a:lnTo>
                    <a:pt x="5453707" y="1807965"/>
                  </a:lnTo>
                  <a:lnTo>
                    <a:pt x="5526423" y="1764359"/>
                  </a:lnTo>
                  <a:lnTo>
                    <a:pt x="5599139" y="1717399"/>
                  </a:lnTo>
                  <a:lnTo>
                    <a:pt x="5671855" y="1690564"/>
                  </a:lnTo>
                  <a:lnTo>
                    <a:pt x="5744571" y="1657021"/>
                  </a:lnTo>
                  <a:lnTo>
                    <a:pt x="5817287" y="1616770"/>
                  </a:lnTo>
                  <a:lnTo>
                    <a:pt x="5890004" y="1475889"/>
                  </a:lnTo>
                  <a:lnTo>
                    <a:pt x="5962720" y="1435638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64607" y="2787196"/>
              <a:ext cx="5962720" cy="2092073"/>
            </a:xfrm>
            <a:custGeom>
              <a:avLst/>
              <a:pathLst>
                <a:path w="5962720" h="2092073">
                  <a:moveTo>
                    <a:pt x="0" y="156645"/>
                  </a:moveTo>
                  <a:lnTo>
                    <a:pt x="72716" y="156645"/>
                  </a:lnTo>
                  <a:lnTo>
                    <a:pt x="145432" y="156645"/>
                  </a:lnTo>
                  <a:lnTo>
                    <a:pt x="218148" y="156645"/>
                  </a:lnTo>
                  <a:lnTo>
                    <a:pt x="290864" y="156645"/>
                  </a:lnTo>
                  <a:lnTo>
                    <a:pt x="363580" y="156645"/>
                  </a:lnTo>
                  <a:lnTo>
                    <a:pt x="436296" y="22809"/>
                  </a:lnTo>
                  <a:lnTo>
                    <a:pt x="509012" y="29517"/>
                  </a:lnTo>
                  <a:lnTo>
                    <a:pt x="581728" y="46289"/>
                  </a:lnTo>
                  <a:lnTo>
                    <a:pt x="654444" y="46289"/>
                  </a:lnTo>
                  <a:lnTo>
                    <a:pt x="727160" y="49643"/>
                  </a:lnTo>
                  <a:lnTo>
                    <a:pt x="799877" y="56016"/>
                  </a:lnTo>
                  <a:lnTo>
                    <a:pt x="872593" y="44276"/>
                  </a:lnTo>
                  <a:lnTo>
                    <a:pt x="945309" y="52997"/>
                  </a:lnTo>
                  <a:lnTo>
                    <a:pt x="1018025" y="63060"/>
                  </a:lnTo>
                  <a:lnTo>
                    <a:pt x="1090741" y="45953"/>
                  </a:lnTo>
                  <a:lnTo>
                    <a:pt x="1163457" y="23480"/>
                  </a:lnTo>
                  <a:lnTo>
                    <a:pt x="1236173" y="29517"/>
                  </a:lnTo>
                  <a:lnTo>
                    <a:pt x="1308889" y="9056"/>
                  </a:lnTo>
                  <a:lnTo>
                    <a:pt x="1381605" y="10062"/>
                  </a:lnTo>
                  <a:lnTo>
                    <a:pt x="1454321" y="7379"/>
                  </a:lnTo>
                  <a:lnTo>
                    <a:pt x="1527038" y="19454"/>
                  </a:lnTo>
                  <a:lnTo>
                    <a:pt x="1599754" y="0"/>
                  </a:lnTo>
                  <a:lnTo>
                    <a:pt x="1672470" y="12746"/>
                  </a:lnTo>
                  <a:lnTo>
                    <a:pt x="1745186" y="10733"/>
                  </a:lnTo>
                  <a:lnTo>
                    <a:pt x="1817902" y="13752"/>
                  </a:lnTo>
                  <a:lnTo>
                    <a:pt x="1890618" y="43270"/>
                  </a:lnTo>
                  <a:lnTo>
                    <a:pt x="1963334" y="56352"/>
                  </a:lnTo>
                  <a:lnTo>
                    <a:pt x="2036050" y="103312"/>
                  </a:lnTo>
                  <a:lnTo>
                    <a:pt x="2108766" y="143228"/>
                  </a:lnTo>
                  <a:lnTo>
                    <a:pt x="2181482" y="153626"/>
                  </a:lnTo>
                  <a:lnTo>
                    <a:pt x="2254199" y="173417"/>
                  </a:lnTo>
                  <a:lnTo>
                    <a:pt x="2326915" y="183815"/>
                  </a:lnTo>
                  <a:lnTo>
                    <a:pt x="2399631" y="206960"/>
                  </a:lnTo>
                  <a:lnTo>
                    <a:pt x="2472347" y="231446"/>
                  </a:lnTo>
                  <a:lnTo>
                    <a:pt x="2545063" y="284108"/>
                  </a:lnTo>
                  <a:lnTo>
                    <a:pt x="2617779" y="335429"/>
                  </a:lnTo>
                  <a:lnTo>
                    <a:pt x="2690495" y="362263"/>
                  </a:lnTo>
                  <a:lnTo>
                    <a:pt x="2763211" y="415597"/>
                  </a:lnTo>
                  <a:lnTo>
                    <a:pt x="2835927" y="436058"/>
                  </a:lnTo>
                  <a:lnTo>
                    <a:pt x="2908643" y="448469"/>
                  </a:lnTo>
                  <a:lnTo>
                    <a:pt x="2981360" y="528972"/>
                  </a:lnTo>
                  <a:lnTo>
                    <a:pt x="3054076" y="548427"/>
                  </a:lnTo>
                  <a:lnTo>
                    <a:pt x="3126792" y="581634"/>
                  </a:lnTo>
                  <a:lnTo>
                    <a:pt x="3199508" y="616854"/>
                  </a:lnTo>
                  <a:lnTo>
                    <a:pt x="3272224" y="634297"/>
                  </a:lnTo>
                  <a:lnTo>
                    <a:pt x="3344940" y="663814"/>
                  </a:lnTo>
                  <a:lnTo>
                    <a:pt x="3417656" y="690313"/>
                  </a:lnTo>
                  <a:lnTo>
                    <a:pt x="3490372" y="698028"/>
                  </a:lnTo>
                  <a:lnTo>
                    <a:pt x="3563088" y="707756"/>
                  </a:lnTo>
                  <a:lnTo>
                    <a:pt x="3635804" y="723856"/>
                  </a:lnTo>
                  <a:lnTo>
                    <a:pt x="3708521" y="705072"/>
                  </a:lnTo>
                  <a:lnTo>
                    <a:pt x="3781237" y="741634"/>
                  </a:lnTo>
                  <a:lnTo>
                    <a:pt x="3853953" y="709097"/>
                  </a:lnTo>
                  <a:lnTo>
                    <a:pt x="3926669" y="725869"/>
                  </a:lnTo>
                  <a:lnTo>
                    <a:pt x="3999385" y="707756"/>
                  </a:lnTo>
                  <a:lnTo>
                    <a:pt x="4072101" y="702724"/>
                  </a:lnTo>
                  <a:lnTo>
                    <a:pt x="4144817" y="714800"/>
                  </a:lnTo>
                  <a:lnTo>
                    <a:pt x="4217533" y="785911"/>
                  </a:lnTo>
                  <a:lnTo>
                    <a:pt x="4290249" y="786582"/>
                  </a:lnTo>
                  <a:lnTo>
                    <a:pt x="4362965" y="798657"/>
                  </a:lnTo>
                  <a:lnTo>
                    <a:pt x="4435682" y="798657"/>
                  </a:lnTo>
                  <a:lnTo>
                    <a:pt x="4508398" y="776519"/>
                  </a:lnTo>
                  <a:lnTo>
                    <a:pt x="4581114" y="768468"/>
                  </a:lnTo>
                  <a:lnTo>
                    <a:pt x="4653830" y="791949"/>
                  </a:lnTo>
                  <a:lnTo>
                    <a:pt x="4726546" y="763102"/>
                  </a:lnTo>
                  <a:lnTo>
                    <a:pt x="4799262" y="765785"/>
                  </a:lnTo>
                  <a:lnTo>
                    <a:pt x="4871978" y="753039"/>
                  </a:lnTo>
                  <a:lnTo>
                    <a:pt x="4944694" y="744988"/>
                  </a:lnTo>
                  <a:lnTo>
                    <a:pt x="5017410" y="747001"/>
                  </a:lnTo>
                  <a:lnTo>
                    <a:pt x="5090126" y="738951"/>
                  </a:lnTo>
                  <a:lnTo>
                    <a:pt x="5162843" y="697357"/>
                  </a:lnTo>
                  <a:lnTo>
                    <a:pt x="5235559" y="697357"/>
                  </a:lnTo>
                  <a:lnTo>
                    <a:pt x="5308275" y="711445"/>
                  </a:lnTo>
                  <a:lnTo>
                    <a:pt x="5380991" y="726875"/>
                  </a:lnTo>
                  <a:lnTo>
                    <a:pt x="5453707" y="722850"/>
                  </a:lnTo>
                  <a:lnTo>
                    <a:pt x="5526423" y="743647"/>
                  </a:lnTo>
                  <a:lnTo>
                    <a:pt x="5599139" y="765114"/>
                  </a:lnTo>
                  <a:lnTo>
                    <a:pt x="5671855" y="755722"/>
                  </a:lnTo>
                  <a:lnTo>
                    <a:pt x="5744571" y="744318"/>
                  </a:lnTo>
                  <a:lnTo>
                    <a:pt x="5817287" y="731571"/>
                  </a:lnTo>
                  <a:lnTo>
                    <a:pt x="5890004" y="718825"/>
                  </a:lnTo>
                  <a:lnTo>
                    <a:pt x="5962720" y="698699"/>
                  </a:lnTo>
                  <a:lnTo>
                    <a:pt x="5962720" y="1874715"/>
                  </a:lnTo>
                  <a:lnTo>
                    <a:pt x="5890004" y="1885449"/>
                  </a:lnTo>
                  <a:lnTo>
                    <a:pt x="5817287" y="1912954"/>
                  </a:lnTo>
                  <a:lnTo>
                    <a:pt x="5744571" y="1934421"/>
                  </a:lnTo>
                  <a:lnTo>
                    <a:pt x="5671855" y="1974673"/>
                  </a:lnTo>
                  <a:lnTo>
                    <a:pt x="5599139" y="1981382"/>
                  </a:lnTo>
                  <a:lnTo>
                    <a:pt x="5526423" y="1986078"/>
                  </a:lnTo>
                  <a:lnTo>
                    <a:pt x="5453707" y="1974002"/>
                  </a:lnTo>
                  <a:lnTo>
                    <a:pt x="5380991" y="1988761"/>
                  </a:lnTo>
                  <a:lnTo>
                    <a:pt x="5308275" y="1998153"/>
                  </a:lnTo>
                  <a:lnTo>
                    <a:pt x="5235559" y="2006203"/>
                  </a:lnTo>
                  <a:lnTo>
                    <a:pt x="5162843" y="2029013"/>
                  </a:lnTo>
                  <a:lnTo>
                    <a:pt x="5090126" y="2031025"/>
                  </a:lnTo>
                  <a:lnTo>
                    <a:pt x="5017410" y="2033709"/>
                  </a:lnTo>
                  <a:lnTo>
                    <a:pt x="4944694" y="2032367"/>
                  </a:lnTo>
                  <a:lnTo>
                    <a:pt x="4871978" y="2025658"/>
                  </a:lnTo>
                  <a:lnTo>
                    <a:pt x="4799262" y="2014254"/>
                  </a:lnTo>
                  <a:lnTo>
                    <a:pt x="4726546" y="2022975"/>
                  </a:lnTo>
                  <a:lnTo>
                    <a:pt x="4653830" y="2031025"/>
                  </a:lnTo>
                  <a:lnTo>
                    <a:pt x="4581114" y="2051151"/>
                  </a:lnTo>
                  <a:lnTo>
                    <a:pt x="4508398" y="2047797"/>
                  </a:lnTo>
                  <a:lnTo>
                    <a:pt x="4435682" y="2062555"/>
                  </a:lnTo>
                  <a:lnTo>
                    <a:pt x="4362965" y="2069264"/>
                  </a:lnTo>
                  <a:lnTo>
                    <a:pt x="4290249" y="2085365"/>
                  </a:lnTo>
                  <a:lnTo>
                    <a:pt x="4217533" y="2082010"/>
                  </a:lnTo>
                  <a:lnTo>
                    <a:pt x="4144817" y="2079327"/>
                  </a:lnTo>
                  <a:lnTo>
                    <a:pt x="4072101" y="2092073"/>
                  </a:lnTo>
                  <a:lnTo>
                    <a:pt x="3999385" y="2072283"/>
                  </a:lnTo>
                  <a:lnTo>
                    <a:pt x="3926669" y="2047126"/>
                  </a:lnTo>
                  <a:lnTo>
                    <a:pt x="3853953" y="2059201"/>
                  </a:lnTo>
                  <a:lnTo>
                    <a:pt x="3781237" y="2025658"/>
                  </a:lnTo>
                  <a:lnTo>
                    <a:pt x="3708521" y="2053499"/>
                  </a:lnTo>
                  <a:lnTo>
                    <a:pt x="3635804" y="2038069"/>
                  </a:lnTo>
                  <a:lnTo>
                    <a:pt x="3563088" y="2048132"/>
                  </a:lnTo>
                  <a:lnTo>
                    <a:pt x="3490372" y="2040417"/>
                  </a:lnTo>
                  <a:lnTo>
                    <a:pt x="3417656" y="2050480"/>
                  </a:lnTo>
                  <a:lnTo>
                    <a:pt x="3344940" y="2063226"/>
                  </a:lnTo>
                  <a:lnTo>
                    <a:pt x="3272224" y="2064568"/>
                  </a:lnTo>
                  <a:lnTo>
                    <a:pt x="3199508" y="2024652"/>
                  </a:lnTo>
                  <a:lnTo>
                    <a:pt x="3126792" y="2021633"/>
                  </a:lnTo>
                  <a:lnTo>
                    <a:pt x="3054076" y="2033709"/>
                  </a:lnTo>
                  <a:lnTo>
                    <a:pt x="2981360" y="2040753"/>
                  </a:lnTo>
                  <a:lnTo>
                    <a:pt x="2908643" y="1977021"/>
                  </a:lnTo>
                  <a:lnTo>
                    <a:pt x="2835927" y="1931067"/>
                  </a:lnTo>
                  <a:lnTo>
                    <a:pt x="2763211" y="1867336"/>
                  </a:lnTo>
                  <a:lnTo>
                    <a:pt x="2690495" y="1792535"/>
                  </a:lnTo>
                  <a:lnTo>
                    <a:pt x="2617779" y="1682178"/>
                  </a:lnTo>
                  <a:lnTo>
                    <a:pt x="2545063" y="1642262"/>
                  </a:lnTo>
                  <a:lnTo>
                    <a:pt x="2472347" y="1474212"/>
                  </a:lnTo>
                  <a:lnTo>
                    <a:pt x="2399631" y="1269936"/>
                  </a:lnTo>
                  <a:lnTo>
                    <a:pt x="2326915" y="1093500"/>
                  </a:lnTo>
                  <a:lnTo>
                    <a:pt x="2254199" y="956309"/>
                  </a:lnTo>
                  <a:lnTo>
                    <a:pt x="2181482" y="812410"/>
                  </a:lnTo>
                  <a:lnTo>
                    <a:pt x="2108766" y="646372"/>
                  </a:lnTo>
                  <a:lnTo>
                    <a:pt x="2036050" y="478322"/>
                  </a:lnTo>
                  <a:lnTo>
                    <a:pt x="1963334" y="390775"/>
                  </a:lnTo>
                  <a:lnTo>
                    <a:pt x="1890618" y="328385"/>
                  </a:lnTo>
                  <a:lnTo>
                    <a:pt x="1817902" y="303228"/>
                  </a:lnTo>
                  <a:lnTo>
                    <a:pt x="1745186" y="277400"/>
                  </a:lnTo>
                  <a:lnTo>
                    <a:pt x="1672470" y="256938"/>
                  </a:lnTo>
                  <a:lnTo>
                    <a:pt x="1599754" y="256268"/>
                  </a:lnTo>
                  <a:lnTo>
                    <a:pt x="1527038" y="260293"/>
                  </a:lnTo>
                  <a:lnTo>
                    <a:pt x="1454321" y="272704"/>
                  </a:lnTo>
                  <a:lnTo>
                    <a:pt x="1381605" y="270356"/>
                  </a:lnTo>
                  <a:lnTo>
                    <a:pt x="1308889" y="286792"/>
                  </a:lnTo>
                  <a:lnTo>
                    <a:pt x="1236173" y="318322"/>
                  </a:lnTo>
                  <a:lnTo>
                    <a:pt x="1163457" y="339454"/>
                  </a:lnTo>
                  <a:lnTo>
                    <a:pt x="1090741" y="337106"/>
                  </a:lnTo>
                  <a:lnTo>
                    <a:pt x="1018025" y="343144"/>
                  </a:lnTo>
                  <a:lnTo>
                    <a:pt x="945309" y="312955"/>
                  </a:lnTo>
                  <a:lnTo>
                    <a:pt x="872593" y="306247"/>
                  </a:lnTo>
                  <a:lnTo>
                    <a:pt x="799877" y="310272"/>
                  </a:lnTo>
                  <a:lnTo>
                    <a:pt x="727160" y="300544"/>
                  </a:lnTo>
                  <a:lnTo>
                    <a:pt x="654444" y="287463"/>
                  </a:lnTo>
                  <a:lnTo>
                    <a:pt x="581728" y="290481"/>
                  </a:lnTo>
                  <a:lnTo>
                    <a:pt x="509012" y="277064"/>
                  </a:lnTo>
                  <a:lnTo>
                    <a:pt x="436296" y="273039"/>
                  </a:lnTo>
                  <a:lnTo>
                    <a:pt x="363580" y="156645"/>
                  </a:lnTo>
                  <a:lnTo>
                    <a:pt x="290864" y="156645"/>
                  </a:lnTo>
                  <a:lnTo>
                    <a:pt x="218148" y="156645"/>
                  </a:lnTo>
                  <a:lnTo>
                    <a:pt x="145432" y="156645"/>
                  </a:lnTo>
                  <a:lnTo>
                    <a:pt x="72716" y="156645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664607" y="2787196"/>
              <a:ext cx="5962720" cy="798657"/>
            </a:xfrm>
            <a:custGeom>
              <a:avLst/>
              <a:pathLst>
                <a:path w="5962720" h="798657">
                  <a:moveTo>
                    <a:pt x="0" y="156645"/>
                  </a:moveTo>
                  <a:lnTo>
                    <a:pt x="72716" y="156645"/>
                  </a:lnTo>
                  <a:lnTo>
                    <a:pt x="145432" y="156645"/>
                  </a:lnTo>
                  <a:lnTo>
                    <a:pt x="218148" y="156645"/>
                  </a:lnTo>
                  <a:lnTo>
                    <a:pt x="290864" y="156645"/>
                  </a:lnTo>
                  <a:lnTo>
                    <a:pt x="363580" y="156645"/>
                  </a:lnTo>
                  <a:lnTo>
                    <a:pt x="436296" y="22809"/>
                  </a:lnTo>
                  <a:lnTo>
                    <a:pt x="509012" y="29517"/>
                  </a:lnTo>
                  <a:lnTo>
                    <a:pt x="581728" y="46289"/>
                  </a:lnTo>
                  <a:lnTo>
                    <a:pt x="654444" y="46289"/>
                  </a:lnTo>
                  <a:lnTo>
                    <a:pt x="727160" y="49643"/>
                  </a:lnTo>
                  <a:lnTo>
                    <a:pt x="799877" y="56016"/>
                  </a:lnTo>
                  <a:lnTo>
                    <a:pt x="872593" y="44276"/>
                  </a:lnTo>
                  <a:lnTo>
                    <a:pt x="945309" y="52997"/>
                  </a:lnTo>
                  <a:lnTo>
                    <a:pt x="1018025" y="63060"/>
                  </a:lnTo>
                  <a:lnTo>
                    <a:pt x="1090741" y="45953"/>
                  </a:lnTo>
                  <a:lnTo>
                    <a:pt x="1163457" y="23480"/>
                  </a:lnTo>
                  <a:lnTo>
                    <a:pt x="1236173" y="29517"/>
                  </a:lnTo>
                  <a:lnTo>
                    <a:pt x="1308889" y="9056"/>
                  </a:lnTo>
                  <a:lnTo>
                    <a:pt x="1381605" y="10062"/>
                  </a:lnTo>
                  <a:lnTo>
                    <a:pt x="1454321" y="7379"/>
                  </a:lnTo>
                  <a:lnTo>
                    <a:pt x="1527038" y="19454"/>
                  </a:lnTo>
                  <a:lnTo>
                    <a:pt x="1599754" y="0"/>
                  </a:lnTo>
                  <a:lnTo>
                    <a:pt x="1672470" y="12746"/>
                  </a:lnTo>
                  <a:lnTo>
                    <a:pt x="1745186" y="10733"/>
                  </a:lnTo>
                  <a:lnTo>
                    <a:pt x="1817902" y="13752"/>
                  </a:lnTo>
                  <a:lnTo>
                    <a:pt x="1890618" y="43270"/>
                  </a:lnTo>
                  <a:lnTo>
                    <a:pt x="1963334" y="56352"/>
                  </a:lnTo>
                  <a:lnTo>
                    <a:pt x="2036050" y="103312"/>
                  </a:lnTo>
                  <a:lnTo>
                    <a:pt x="2108766" y="143228"/>
                  </a:lnTo>
                  <a:lnTo>
                    <a:pt x="2181482" y="153626"/>
                  </a:lnTo>
                  <a:lnTo>
                    <a:pt x="2254199" y="173417"/>
                  </a:lnTo>
                  <a:lnTo>
                    <a:pt x="2326915" y="183815"/>
                  </a:lnTo>
                  <a:lnTo>
                    <a:pt x="2399631" y="206960"/>
                  </a:lnTo>
                  <a:lnTo>
                    <a:pt x="2472347" y="231446"/>
                  </a:lnTo>
                  <a:lnTo>
                    <a:pt x="2545063" y="284108"/>
                  </a:lnTo>
                  <a:lnTo>
                    <a:pt x="2617779" y="335429"/>
                  </a:lnTo>
                  <a:lnTo>
                    <a:pt x="2690495" y="362263"/>
                  </a:lnTo>
                  <a:lnTo>
                    <a:pt x="2763211" y="415597"/>
                  </a:lnTo>
                  <a:lnTo>
                    <a:pt x="2835927" y="436058"/>
                  </a:lnTo>
                  <a:lnTo>
                    <a:pt x="2908643" y="448469"/>
                  </a:lnTo>
                  <a:lnTo>
                    <a:pt x="2981360" y="528972"/>
                  </a:lnTo>
                  <a:lnTo>
                    <a:pt x="3054076" y="548427"/>
                  </a:lnTo>
                  <a:lnTo>
                    <a:pt x="3126792" y="581634"/>
                  </a:lnTo>
                  <a:lnTo>
                    <a:pt x="3199508" y="616854"/>
                  </a:lnTo>
                  <a:lnTo>
                    <a:pt x="3272224" y="634297"/>
                  </a:lnTo>
                  <a:lnTo>
                    <a:pt x="3344940" y="663814"/>
                  </a:lnTo>
                  <a:lnTo>
                    <a:pt x="3417656" y="690313"/>
                  </a:lnTo>
                  <a:lnTo>
                    <a:pt x="3490372" y="698028"/>
                  </a:lnTo>
                  <a:lnTo>
                    <a:pt x="3563088" y="707756"/>
                  </a:lnTo>
                  <a:lnTo>
                    <a:pt x="3635804" y="723856"/>
                  </a:lnTo>
                  <a:lnTo>
                    <a:pt x="3708521" y="705072"/>
                  </a:lnTo>
                  <a:lnTo>
                    <a:pt x="3781237" y="741634"/>
                  </a:lnTo>
                  <a:lnTo>
                    <a:pt x="3853953" y="709097"/>
                  </a:lnTo>
                  <a:lnTo>
                    <a:pt x="3926669" y="725869"/>
                  </a:lnTo>
                  <a:lnTo>
                    <a:pt x="3999385" y="707756"/>
                  </a:lnTo>
                  <a:lnTo>
                    <a:pt x="4072101" y="702724"/>
                  </a:lnTo>
                  <a:lnTo>
                    <a:pt x="4144817" y="714800"/>
                  </a:lnTo>
                  <a:lnTo>
                    <a:pt x="4217533" y="785911"/>
                  </a:lnTo>
                  <a:lnTo>
                    <a:pt x="4290249" y="786582"/>
                  </a:lnTo>
                  <a:lnTo>
                    <a:pt x="4362965" y="798657"/>
                  </a:lnTo>
                  <a:lnTo>
                    <a:pt x="4435682" y="798657"/>
                  </a:lnTo>
                  <a:lnTo>
                    <a:pt x="4508398" y="776519"/>
                  </a:lnTo>
                  <a:lnTo>
                    <a:pt x="4581114" y="768468"/>
                  </a:lnTo>
                  <a:lnTo>
                    <a:pt x="4653830" y="791949"/>
                  </a:lnTo>
                  <a:lnTo>
                    <a:pt x="4726546" y="763102"/>
                  </a:lnTo>
                  <a:lnTo>
                    <a:pt x="4799262" y="765785"/>
                  </a:lnTo>
                  <a:lnTo>
                    <a:pt x="4871978" y="753039"/>
                  </a:lnTo>
                  <a:lnTo>
                    <a:pt x="4944694" y="744988"/>
                  </a:lnTo>
                  <a:lnTo>
                    <a:pt x="5017410" y="747001"/>
                  </a:lnTo>
                  <a:lnTo>
                    <a:pt x="5090126" y="738951"/>
                  </a:lnTo>
                  <a:lnTo>
                    <a:pt x="5162843" y="697357"/>
                  </a:lnTo>
                  <a:lnTo>
                    <a:pt x="5235559" y="697357"/>
                  </a:lnTo>
                  <a:lnTo>
                    <a:pt x="5308275" y="711445"/>
                  </a:lnTo>
                  <a:lnTo>
                    <a:pt x="5380991" y="726875"/>
                  </a:lnTo>
                  <a:lnTo>
                    <a:pt x="5453707" y="722850"/>
                  </a:lnTo>
                  <a:lnTo>
                    <a:pt x="5526423" y="743647"/>
                  </a:lnTo>
                  <a:lnTo>
                    <a:pt x="5599139" y="765114"/>
                  </a:lnTo>
                  <a:lnTo>
                    <a:pt x="5671855" y="755722"/>
                  </a:lnTo>
                  <a:lnTo>
                    <a:pt x="5744571" y="744318"/>
                  </a:lnTo>
                  <a:lnTo>
                    <a:pt x="5817287" y="731571"/>
                  </a:lnTo>
                  <a:lnTo>
                    <a:pt x="5890004" y="718825"/>
                  </a:lnTo>
                  <a:lnTo>
                    <a:pt x="5962720" y="6986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64607" y="2943841"/>
              <a:ext cx="5962720" cy="1935428"/>
            </a:xfrm>
            <a:custGeom>
              <a:avLst/>
              <a:pathLst>
                <a:path w="5962720" h="1935428">
                  <a:moveTo>
                    <a:pt x="5962720" y="1718069"/>
                  </a:moveTo>
                  <a:lnTo>
                    <a:pt x="5890004" y="1728803"/>
                  </a:lnTo>
                  <a:lnTo>
                    <a:pt x="5817287" y="1756308"/>
                  </a:lnTo>
                  <a:lnTo>
                    <a:pt x="5744571" y="1777776"/>
                  </a:lnTo>
                  <a:lnTo>
                    <a:pt x="5671855" y="1818027"/>
                  </a:lnTo>
                  <a:lnTo>
                    <a:pt x="5599139" y="1824736"/>
                  </a:lnTo>
                  <a:lnTo>
                    <a:pt x="5526423" y="1829432"/>
                  </a:lnTo>
                  <a:lnTo>
                    <a:pt x="5453707" y="1817357"/>
                  </a:lnTo>
                  <a:lnTo>
                    <a:pt x="5380991" y="1832115"/>
                  </a:lnTo>
                  <a:lnTo>
                    <a:pt x="5308275" y="1841507"/>
                  </a:lnTo>
                  <a:lnTo>
                    <a:pt x="5235559" y="1849558"/>
                  </a:lnTo>
                  <a:lnTo>
                    <a:pt x="5162843" y="1872367"/>
                  </a:lnTo>
                  <a:lnTo>
                    <a:pt x="5090126" y="1874380"/>
                  </a:lnTo>
                  <a:lnTo>
                    <a:pt x="5017410" y="1877063"/>
                  </a:lnTo>
                  <a:lnTo>
                    <a:pt x="4944694" y="1875721"/>
                  </a:lnTo>
                  <a:lnTo>
                    <a:pt x="4871978" y="1869013"/>
                  </a:lnTo>
                  <a:lnTo>
                    <a:pt x="4799262" y="1857608"/>
                  </a:lnTo>
                  <a:lnTo>
                    <a:pt x="4726546" y="1866329"/>
                  </a:lnTo>
                  <a:lnTo>
                    <a:pt x="4653830" y="1874380"/>
                  </a:lnTo>
                  <a:lnTo>
                    <a:pt x="4581114" y="1894505"/>
                  </a:lnTo>
                  <a:lnTo>
                    <a:pt x="4508398" y="1891151"/>
                  </a:lnTo>
                  <a:lnTo>
                    <a:pt x="4435682" y="1905910"/>
                  </a:lnTo>
                  <a:lnTo>
                    <a:pt x="4362965" y="1912619"/>
                  </a:lnTo>
                  <a:lnTo>
                    <a:pt x="4290249" y="1928719"/>
                  </a:lnTo>
                  <a:lnTo>
                    <a:pt x="4217533" y="1925365"/>
                  </a:lnTo>
                  <a:lnTo>
                    <a:pt x="4144817" y="1922681"/>
                  </a:lnTo>
                  <a:lnTo>
                    <a:pt x="4072101" y="1935428"/>
                  </a:lnTo>
                  <a:lnTo>
                    <a:pt x="3999385" y="1915637"/>
                  </a:lnTo>
                  <a:lnTo>
                    <a:pt x="3926669" y="1890480"/>
                  </a:lnTo>
                  <a:lnTo>
                    <a:pt x="3853953" y="1902556"/>
                  </a:lnTo>
                  <a:lnTo>
                    <a:pt x="3781237" y="1869013"/>
                  </a:lnTo>
                  <a:lnTo>
                    <a:pt x="3708521" y="1896853"/>
                  </a:lnTo>
                  <a:lnTo>
                    <a:pt x="3635804" y="1881424"/>
                  </a:lnTo>
                  <a:lnTo>
                    <a:pt x="3563088" y="1891486"/>
                  </a:lnTo>
                  <a:lnTo>
                    <a:pt x="3490372" y="1883772"/>
                  </a:lnTo>
                  <a:lnTo>
                    <a:pt x="3417656" y="1893834"/>
                  </a:lnTo>
                  <a:lnTo>
                    <a:pt x="3344940" y="1906581"/>
                  </a:lnTo>
                  <a:lnTo>
                    <a:pt x="3272224" y="1907922"/>
                  </a:lnTo>
                  <a:lnTo>
                    <a:pt x="3199508" y="1868006"/>
                  </a:lnTo>
                  <a:lnTo>
                    <a:pt x="3126792" y="1864988"/>
                  </a:lnTo>
                  <a:lnTo>
                    <a:pt x="3054076" y="1877063"/>
                  </a:lnTo>
                  <a:lnTo>
                    <a:pt x="2981360" y="1884107"/>
                  </a:lnTo>
                  <a:lnTo>
                    <a:pt x="2908643" y="1820375"/>
                  </a:lnTo>
                  <a:lnTo>
                    <a:pt x="2835927" y="1774422"/>
                  </a:lnTo>
                  <a:lnTo>
                    <a:pt x="2763211" y="1710690"/>
                  </a:lnTo>
                  <a:lnTo>
                    <a:pt x="2690495" y="1635889"/>
                  </a:lnTo>
                  <a:lnTo>
                    <a:pt x="2617779" y="1525533"/>
                  </a:lnTo>
                  <a:lnTo>
                    <a:pt x="2545063" y="1485617"/>
                  </a:lnTo>
                  <a:lnTo>
                    <a:pt x="2472347" y="1317567"/>
                  </a:lnTo>
                  <a:lnTo>
                    <a:pt x="2399631" y="1113290"/>
                  </a:lnTo>
                  <a:lnTo>
                    <a:pt x="2326915" y="936854"/>
                  </a:lnTo>
                  <a:lnTo>
                    <a:pt x="2254199" y="799663"/>
                  </a:lnTo>
                  <a:lnTo>
                    <a:pt x="2181482" y="655764"/>
                  </a:lnTo>
                  <a:lnTo>
                    <a:pt x="2108766" y="489727"/>
                  </a:lnTo>
                  <a:lnTo>
                    <a:pt x="2036050" y="321676"/>
                  </a:lnTo>
                  <a:lnTo>
                    <a:pt x="1963334" y="234129"/>
                  </a:lnTo>
                  <a:lnTo>
                    <a:pt x="1890618" y="171739"/>
                  </a:lnTo>
                  <a:lnTo>
                    <a:pt x="1817902" y="146582"/>
                  </a:lnTo>
                  <a:lnTo>
                    <a:pt x="1745186" y="120754"/>
                  </a:lnTo>
                  <a:lnTo>
                    <a:pt x="1672470" y="100293"/>
                  </a:lnTo>
                  <a:lnTo>
                    <a:pt x="1599754" y="99622"/>
                  </a:lnTo>
                  <a:lnTo>
                    <a:pt x="1527038" y="103647"/>
                  </a:lnTo>
                  <a:lnTo>
                    <a:pt x="1454321" y="116058"/>
                  </a:lnTo>
                  <a:lnTo>
                    <a:pt x="1381605" y="113710"/>
                  </a:lnTo>
                  <a:lnTo>
                    <a:pt x="1308889" y="130146"/>
                  </a:lnTo>
                  <a:lnTo>
                    <a:pt x="1236173" y="161677"/>
                  </a:lnTo>
                  <a:lnTo>
                    <a:pt x="1163457" y="182809"/>
                  </a:lnTo>
                  <a:lnTo>
                    <a:pt x="1090741" y="180461"/>
                  </a:lnTo>
                  <a:lnTo>
                    <a:pt x="1018025" y="186498"/>
                  </a:lnTo>
                  <a:lnTo>
                    <a:pt x="945309" y="156310"/>
                  </a:lnTo>
                  <a:lnTo>
                    <a:pt x="872593" y="149601"/>
                  </a:lnTo>
                  <a:lnTo>
                    <a:pt x="799877" y="153626"/>
                  </a:lnTo>
                  <a:lnTo>
                    <a:pt x="727160" y="143899"/>
                  </a:lnTo>
                  <a:lnTo>
                    <a:pt x="654444" y="130817"/>
                  </a:lnTo>
                  <a:lnTo>
                    <a:pt x="581728" y="133836"/>
                  </a:lnTo>
                  <a:lnTo>
                    <a:pt x="509012" y="120419"/>
                  </a:lnTo>
                  <a:lnTo>
                    <a:pt x="436296" y="116394"/>
                  </a:lnTo>
                  <a:lnTo>
                    <a:pt x="363580" y="0"/>
                  </a:lnTo>
                  <a:lnTo>
                    <a:pt x="290864" y="0"/>
                  </a:lnTo>
                  <a:lnTo>
                    <a:pt x="218148" y="0"/>
                  </a:lnTo>
                  <a:lnTo>
                    <a:pt x="145432" y="0"/>
                  </a:lnTo>
                  <a:lnTo>
                    <a:pt x="72716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48292" y="294384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7788372" y="3829372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819487" y="4183421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79025" y="4650363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79025" y="4063361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79025" y="347635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27661" y="2889358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72608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2680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0829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348292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48292" y="1928877"/>
              <a:ext cx="552569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Places of Retail and Recreation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348292" y="5492155"/>
              <a:ext cx="400959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Shaded areas around the green line indicate the 90-10 percentile range.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348292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507455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56583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405711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54839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59079" y="3039669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424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2698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7452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2205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482019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43114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3802752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59079" y="329403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59079" y="2785308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3561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1835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3068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9449" y="2991762"/>
              <a:ext cx="5984937" cy="1551892"/>
            </a:xfrm>
            <a:custGeom>
              <a:avLst/>
              <a:pathLst>
                <a:path w="5984937" h="1551892">
                  <a:moveTo>
                    <a:pt x="0" y="17936"/>
                  </a:moveTo>
                  <a:lnTo>
                    <a:pt x="70411" y="7703"/>
                  </a:lnTo>
                  <a:lnTo>
                    <a:pt x="140822" y="4970"/>
                  </a:lnTo>
                  <a:lnTo>
                    <a:pt x="211233" y="8023"/>
                  </a:lnTo>
                  <a:lnTo>
                    <a:pt x="281644" y="0"/>
                  </a:lnTo>
                  <a:lnTo>
                    <a:pt x="352055" y="7674"/>
                  </a:lnTo>
                  <a:lnTo>
                    <a:pt x="422466" y="12965"/>
                  </a:lnTo>
                  <a:lnTo>
                    <a:pt x="492877" y="25407"/>
                  </a:lnTo>
                  <a:lnTo>
                    <a:pt x="563288" y="35901"/>
                  </a:lnTo>
                  <a:lnTo>
                    <a:pt x="633699" y="15668"/>
                  </a:lnTo>
                  <a:lnTo>
                    <a:pt x="704110" y="17151"/>
                  </a:lnTo>
                  <a:lnTo>
                    <a:pt x="774521" y="42587"/>
                  </a:lnTo>
                  <a:lnTo>
                    <a:pt x="844932" y="79912"/>
                  </a:lnTo>
                  <a:lnTo>
                    <a:pt x="915343" y="87238"/>
                  </a:lnTo>
                  <a:lnTo>
                    <a:pt x="985754" y="101831"/>
                  </a:lnTo>
                  <a:lnTo>
                    <a:pt x="1056165" y="114215"/>
                  </a:lnTo>
                  <a:lnTo>
                    <a:pt x="1126576" y="135378"/>
                  </a:lnTo>
                  <a:lnTo>
                    <a:pt x="1196987" y="131453"/>
                  </a:lnTo>
                  <a:lnTo>
                    <a:pt x="1267398" y="151889"/>
                  </a:lnTo>
                  <a:lnTo>
                    <a:pt x="1337809" y="151395"/>
                  </a:lnTo>
                  <a:lnTo>
                    <a:pt x="1408220" y="184157"/>
                  </a:lnTo>
                  <a:lnTo>
                    <a:pt x="1478631" y="161366"/>
                  </a:lnTo>
                  <a:lnTo>
                    <a:pt x="1549042" y="164447"/>
                  </a:lnTo>
                  <a:lnTo>
                    <a:pt x="1619453" y="207616"/>
                  </a:lnTo>
                  <a:lnTo>
                    <a:pt x="1689864" y="216948"/>
                  </a:lnTo>
                  <a:lnTo>
                    <a:pt x="1760275" y="229099"/>
                  </a:lnTo>
                  <a:lnTo>
                    <a:pt x="1830686" y="308401"/>
                  </a:lnTo>
                  <a:lnTo>
                    <a:pt x="1901097" y="388314"/>
                  </a:lnTo>
                  <a:lnTo>
                    <a:pt x="1971508" y="479303"/>
                  </a:lnTo>
                  <a:lnTo>
                    <a:pt x="2041919" y="617879"/>
                  </a:lnTo>
                  <a:lnTo>
                    <a:pt x="2112330" y="710117"/>
                  </a:lnTo>
                  <a:lnTo>
                    <a:pt x="2182741" y="791483"/>
                  </a:lnTo>
                  <a:lnTo>
                    <a:pt x="2253152" y="887094"/>
                  </a:lnTo>
                  <a:lnTo>
                    <a:pt x="2323563" y="984507"/>
                  </a:lnTo>
                  <a:lnTo>
                    <a:pt x="2393974" y="1069391"/>
                  </a:lnTo>
                  <a:lnTo>
                    <a:pt x="2464385" y="1167443"/>
                  </a:lnTo>
                  <a:lnTo>
                    <a:pt x="2534797" y="1252327"/>
                  </a:lnTo>
                  <a:lnTo>
                    <a:pt x="2605208" y="1314711"/>
                  </a:lnTo>
                  <a:lnTo>
                    <a:pt x="2675619" y="1342357"/>
                  </a:lnTo>
                  <a:lnTo>
                    <a:pt x="2746030" y="1404886"/>
                  </a:lnTo>
                  <a:lnTo>
                    <a:pt x="2816441" y="1425089"/>
                  </a:lnTo>
                  <a:lnTo>
                    <a:pt x="2886852" y="1451281"/>
                  </a:lnTo>
                  <a:lnTo>
                    <a:pt x="2957263" y="1490322"/>
                  </a:lnTo>
                  <a:lnTo>
                    <a:pt x="3027674" y="1517648"/>
                  </a:lnTo>
                  <a:lnTo>
                    <a:pt x="3098085" y="1528229"/>
                  </a:lnTo>
                  <a:lnTo>
                    <a:pt x="3168496" y="1551892"/>
                  </a:lnTo>
                  <a:lnTo>
                    <a:pt x="3238907" y="1539886"/>
                  </a:lnTo>
                  <a:lnTo>
                    <a:pt x="3309318" y="1539915"/>
                  </a:lnTo>
                  <a:lnTo>
                    <a:pt x="3379729" y="1542444"/>
                  </a:lnTo>
                  <a:lnTo>
                    <a:pt x="3450140" y="1532212"/>
                  </a:lnTo>
                  <a:lnTo>
                    <a:pt x="3520551" y="1534334"/>
                  </a:lnTo>
                  <a:lnTo>
                    <a:pt x="3590962" y="1523694"/>
                  </a:lnTo>
                  <a:lnTo>
                    <a:pt x="3661373" y="1519363"/>
                  </a:lnTo>
                  <a:lnTo>
                    <a:pt x="3731784" y="1500642"/>
                  </a:lnTo>
                  <a:lnTo>
                    <a:pt x="3802195" y="1505613"/>
                  </a:lnTo>
                  <a:lnTo>
                    <a:pt x="3872606" y="1525787"/>
                  </a:lnTo>
                  <a:lnTo>
                    <a:pt x="3943017" y="1508723"/>
                  </a:lnTo>
                  <a:lnTo>
                    <a:pt x="4013428" y="1514624"/>
                  </a:lnTo>
                  <a:lnTo>
                    <a:pt x="4083839" y="1514043"/>
                  </a:lnTo>
                  <a:lnTo>
                    <a:pt x="4154250" y="1503607"/>
                  </a:lnTo>
                  <a:lnTo>
                    <a:pt x="4224661" y="1504217"/>
                  </a:lnTo>
                  <a:lnTo>
                    <a:pt x="4295072" y="1508810"/>
                  </a:lnTo>
                  <a:lnTo>
                    <a:pt x="4365483" y="1513055"/>
                  </a:lnTo>
                  <a:lnTo>
                    <a:pt x="4435894" y="1496078"/>
                  </a:lnTo>
                  <a:lnTo>
                    <a:pt x="4506305" y="1487270"/>
                  </a:lnTo>
                  <a:lnTo>
                    <a:pt x="4576716" y="1478345"/>
                  </a:lnTo>
                  <a:lnTo>
                    <a:pt x="4647127" y="1462386"/>
                  </a:lnTo>
                  <a:lnTo>
                    <a:pt x="4717538" y="1457037"/>
                  </a:lnTo>
                  <a:lnTo>
                    <a:pt x="4787949" y="1436397"/>
                  </a:lnTo>
                  <a:lnTo>
                    <a:pt x="4858360" y="1413781"/>
                  </a:lnTo>
                  <a:lnTo>
                    <a:pt x="4928771" y="1406688"/>
                  </a:lnTo>
                  <a:lnTo>
                    <a:pt x="4999182" y="1406397"/>
                  </a:lnTo>
                  <a:lnTo>
                    <a:pt x="5069594" y="1409624"/>
                  </a:lnTo>
                  <a:lnTo>
                    <a:pt x="5140005" y="1404217"/>
                  </a:lnTo>
                  <a:lnTo>
                    <a:pt x="5210416" y="1400060"/>
                  </a:lnTo>
                  <a:lnTo>
                    <a:pt x="5280827" y="1391804"/>
                  </a:lnTo>
                  <a:lnTo>
                    <a:pt x="5351238" y="1364973"/>
                  </a:lnTo>
                  <a:lnTo>
                    <a:pt x="5421649" y="1327444"/>
                  </a:lnTo>
                  <a:lnTo>
                    <a:pt x="5492060" y="1294420"/>
                  </a:lnTo>
                  <a:lnTo>
                    <a:pt x="5562471" y="1264566"/>
                  </a:lnTo>
                  <a:lnTo>
                    <a:pt x="5632882" y="1229130"/>
                  </a:lnTo>
                  <a:lnTo>
                    <a:pt x="5703293" y="1208461"/>
                  </a:lnTo>
                  <a:lnTo>
                    <a:pt x="5773704" y="1218112"/>
                  </a:lnTo>
                  <a:lnTo>
                    <a:pt x="5844115" y="1203461"/>
                  </a:lnTo>
                  <a:lnTo>
                    <a:pt x="5914526" y="1177996"/>
                  </a:lnTo>
                  <a:lnTo>
                    <a:pt x="5984937" y="1100292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79449" y="3040280"/>
              <a:ext cx="5984937" cy="1668491"/>
            </a:xfrm>
            <a:custGeom>
              <a:avLst/>
              <a:pathLst>
                <a:path w="5984937" h="1668491">
                  <a:moveTo>
                    <a:pt x="0" y="95726"/>
                  </a:moveTo>
                  <a:lnTo>
                    <a:pt x="70411" y="56540"/>
                  </a:lnTo>
                  <a:lnTo>
                    <a:pt x="140822" y="29215"/>
                  </a:lnTo>
                  <a:lnTo>
                    <a:pt x="211233" y="0"/>
                  </a:lnTo>
                  <a:lnTo>
                    <a:pt x="281644" y="10639"/>
                  </a:lnTo>
                  <a:lnTo>
                    <a:pt x="352055" y="7441"/>
                  </a:lnTo>
                  <a:lnTo>
                    <a:pt x="422466" y="4593"/>
                  </a:lnTo>
                  <a:lnTo>
                    <a:pt x="492877" y="40552"/>
                  </a:lnTo>
                  <a:lnTo>
                    <a:pt x="563288" y="37936"/>
                  </a:lnTo>
                  <a:lnTo>
                    <a:pt x="633699" y="44622"/>
                  </a:lnTo>
                  <a:lnTo>
                    <a:pt x="704110" y="44651"/>
                  </a:lnTo>
                  <a:lnTo>
                    <a:pt x="774521" y="31918"/>
                  </a:lnTo>
                  <a:lnTo>
                    <a:pt x="844932" y="34098"/>
                  </a:lnTo>
                  <a:lnTo>
                    <a:pt x="915343" y="43866"/>
                  </a:lnTo>
                  <a:lnTo>
                    <a:pt x="985754" y="53314"/>
                  </a:lnTo>
                  <a:lnTo>
                    <a:pt x="1056165" y="50959"/>
                  </a:lnTo>
                  <a:lnTo>
                    <a:pt x="1126576" y="22587"/>
                  </a:lnTo>
                  <a:lnTo>
                    <a:pt x="1196987" y="48808"/>
                  </a:lnTo>
                  <a:lnTo>
                    <a:pt x="1267398" y="63575"/>
                  </a:lnTo>
                  <a:lnTo>
                    <a:pt x="1337809" y="102878"/>
                  </a:lnTo>
                  <a:lnTo>
                    <a:pt x="1408220" y="152616"/>
                  </a:lnTo>
                  <a:lnTo>
                    <a:pt x="1478631" y="169360"/>
                  </a:lnTo>
                  <a:lnTo>
                    <a:pt x="1549042" y="200668"/>
                  </a:lnTo>
                  <a:lnTo>
                    <a:pt x="1619453" y="244273"/>
                  </a:lnTo>
                  <a:lnTo>
                    <a:pt x="1689864" y="259273"/>
                  </a:lnTo>
                  <a:lnTo>
                    <a:pt x="1760275" y="302035"/>
                  </a:lnTo>
                  <a:lnTo>
                    <a:pt x="1830686" y="409419"/>
                  </a:lnTo>
                  <a:lnTo>
                    <a:pt x="1901097" y="507006"/>
                  </a:lnTo>
                  <a:lnTo>
                    <a:pt x="1971508" y="617559"/>
                  </a:lnTo>
                  <a:lnTo>
                    <a:pt x="2041919" y="734768"/>
                  </a:lnTo>
                  <a:lnTo>
                    <a:pt x="2112330" y="859507"/>
                  </a:lnTo>
                  <a:lnTo>
                    <a:pt x="2182741" y="1023083"/>
                  </a:lnTo>
                  <a:lnTo>
                    <a:pt x="2253152" y="1176600"/>
                  </a:lnTo>
                  <a:lnTo>
                    <a:pt x="2323563" y="1284101"/>
                  </a:lnTo>
                  <a:lnTo>
                    <a:pt x="2393974" y="1353054"/>
                  </a:lnTo>
                  <a:lnTo>
                    <a:pt x="2464385" y="1422793"/>
                  </a:lnTo>
                  <a:lnTo>
                    <a:pt x="2534797" y="1487677"/>
                  </a:lnTo>
                  <a:lnTo>
                    <a:pt x="2605208" y="1553898"/>
                  </a:lnTo>
                  <a:lnTo>
                    <a:pt x="2675619" y="1559741"/>
                  </a:lnTo>
                  <a:lnTo>
                    <a:pt x="2746030" y="1551049"/>
                  </a:lnTo>
                  <a:lnTo>
                    <a:pt x="2816441" y="1555264"/>
                  </a:lnTo>
                  <a:lnTo>
                    <a:pt x="2886852" y="1554566"/>
                  </a:lnTo>
                  <a:lnTo>
                    <a:pt x="2957263" y="1560933"/>
                  </a:lnTo>
                  <a:lnTo>
                    <a:pt x="3027674" y="1572154"/>
                  </a:lnTo>
                  <a:lnTo>
                    <a:pt x="3098085" y="1584683"/>
                  </a:lnTo>
                  <a:lnTo>
                    <a:pt x="3168496" y="1605904"/>
                  </a:lnTo>
                  <a:lnTo>
                    <a:pt x="3238907" y="1625439"/>
                  </a:lnTo>
                  <a:lnTo>
                    <a:pt x="3309318" y="1622532"/>
                  </a:lnTo>
                  <a:lnTo>
                    <a:pt x="3379729" y="1620061"/>
                  </a:lnTo>
                  <a:lnTo>
                    <a:pt x="3450140" y="1617735"/>
                  </a:lnTo>
                  <a:lnTo>
                    <a:pt x="3520551" y="1600642"/>
                  </a:lnTo>
                  <a:lnTo>
                    <a:pt x="3590962" y="1569450"/>
                  </a:lnTo>
                  <a:lnTo>
                    <a:pt x="3661373" y="1540496"/>
                  </a:lnTo>
                  <a:lnTo>
                    <a:pt x="3731784" y="1580526"/>
                  </a:lnTo>
                  <a:lnTo>
                    <a:pt x="3802195" y="1622037"/>
                  </a:lnTo>
                  <a:lnTo>
                    <a:pt x="3872606" y="1625758"/>
                  </a:lnTo>
                  <a:lnTo>
                    <a:pt x="3943017" y="1619857"/>
                  </a:lnTo>
                  <a:lnTo>
                    <a:pt x="4013428" y="1614654"/>
                  </a:lnTo>
                  <a:lnTo>
                    <a:pt x="4083839" y="1624770"/>
                  </a:lnTo>
                  <a:lnTo>
                    <a:pt x="4154250" y="1668491"/>
                  </a:lnTo>
                  <a:lnTo>
                    <a:pt x="4224661" y="1649072"/>
                  </a:lnTo>
                  <a:lnTo>
                    <a:pt x="4295072" y="1585119"/>
                  </a:lnTo>
                  <a:lnTo>
                    <a:pt x="4365483" y="1555933"/>
                  </a:lnTo>
                  <a:lnTo>
                    <a:pt x="4435894" y="1527822"/>
                  </a:lnTo>
                  <a:lnTo>
                    <a:pt x="4506305" y="1503462"/>
                  </a:lnTo>
                  <a:lnTo>
                    <a:pt x="4576716" y="1482735"/>
                  </a:lnTo>
                  <a:lnTo>
                    <a:pt x="4647127" y="1413868"/>
                  </a:lnTo>
                  <a:lnTo>
                    <a:pt x="4717538" y="1332705"/>
                  </a:lnTo>
                  <a:lnTo>
                    <a:pt x="4787949" y="1295380"/>
                  </a:lnTo>
                  <a:lnTo>
                    <a:pt x="4858360" y="1293752"/>
                  </a:lnTo>
                  <a:lnTo>
                    <a:pt x="4928771" y="1285990"/>
                  </a:lnTo>
                  <a:lnTo>
                    <a:pt x="4999182" y="1261194"/>
                  </a:lnTo>
                  <a:lnTo>
                    <a:pt x="5069594" y="1249624"/>
                  </a:lnTo>
                  <a:lnTo>
                    <a:pt x="5140005" y="1280816"/>
                  </a:lnTo>
                  <a:lnTo>
                    <a:pt x="5210416" y="1336397"/>
                  </a:lnTo>
                  <a:lnTo>
                    <a:pt x="5280827" y="1322938"/>
                  </a:lnTo>
                  <a:lnTo>
                    <a:pt x="5351238" y="1290496"/>
                  </a:lnTo>
                  <a:lnTo>
                    <a:pt x="5421649" y="1260031"/>
                  </a:lnTo>
                  <a:lnTo>
                    <a:pt x="5492060" y="1236048"/>
                  </a:lnTo>
                  <a:lnTo>
                    <a:pt x="5562471" y="1194449"/>
                  </a:lnTo>
                  <a:lnTo>
                    <a:pt x="5632882" y="1134159"/>
                  </a:lnTo>
                  <a:lnTo>
                    <a:pt x="5703293" y="1026164"/>
                  </a:lnTo>
                  <a:lnTo>
                    <a:pt x="5773704" y="981891"/>
                  </a:lnTo>
                  <a:lnTo>
                    <a:pt x="5844115" y="950495"/>
                  </a:lnTo>
                  <a:lnTo>
                    <a:pt x="5914526" y="919071"/>
                  </a:lnTo>
                  <a:lnTo>
                    <a:pt x="5984937" y="894652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579449" y="2759355"/>
              <a:ext cx="5984937" cy="2207126"/>
            </a:xfrm>
            <a:custGeom>
              <a:avLst/>
              <a:pathLst>
                <a:path w="5984937" h="2207126">
                  <a:moveTo>
                    <a:pt x="0" y="46377"/>
                  </a:moveTo>
                  <a:lnTo>
                    <a:pt x="70411" y="38668"/>
                  </a:lnTo>
                  <a:lnTo>
                    <a:pt x="140822" y="15139"/>
                  </a:lnTo>
                  <a:lnTo>
                    <a:pt x="211233" y="12093"/>
                  </a:lnTo>
                  <a:lnTo>
                    <a:pt x="281644" y="0"/>
                  </a:lnTo>
                  <a:lnTo>
                    <a:pt x="352055" y="4122"/>
                  </a:lnTo>
                  <a:lnTo>
                    <a:pt x="422466" y="15087"/>
                  </a:lnTo>
                  <a:lnTo>
                    <a:pt x="492877" y="22936"/>
                  </a:lnTo>
                  <a:lnTo>
                    <a:pt x="563288" y="6354"/>
                  </a:lnTo>
                  <a:lnTo>
                    <a:pt x="633699" y="17279"/>
                  </a:lnTo>
                  <a:lnTo>
                    <a:pt x="704110" y="30936"/>
                  </a:lnTo>
                  <a:lnTo>
                    <a:pt x="774521" y="42610"/>
                  </a:lnTo>
                  <a:lnTo>
                    <a:pt x="844932" y="51523"/>
                  </a:lnTo>
                  <a:lnTo>
                    <a:pt x="915343" y="56500"/>
                  </a:lnTo>
                  <a:lnTo>
                    <a:pt x="985754" y="59453"/>
                  </a:lnTo>
                  <a:lnTo>
                    <a:pt x="1056165" y="65093"/>
                  </a:lnTo>
                  <a:lnTo>
                    <a:pt x="1126576" y="115633"/>
                  </a:lnTo>
                  <a:lnTo>
                    <a:pt x="1196987" y="133947"/>
                  </a:lnTo>
                  <a:lnTo>
                    <a:pt x="1267398" y="144035"/>
                  </a:lnTo>
                  <a:lnTo>
                    <a:pt x="1337809" y="156622"/>
                  </a:lnTo>
                  <a:lnTo>
                    <a:pt x="1408220" y="163982"/>
                  </a:lnTo>
                  <a:lnTo>
                    <a:pt x="1478631" y="156604"/>
                  </a:lnTo>
                  <a:lnTo>
                    <a:pt x="1549042" y="153296"/>
                  </a:lnTo>
                  <a:lnTo>
                    <a:pt x="1619453" y="151924"/>
                  </a:lnTo>
                  <a:lnTo>
                    <a:pt x="1689864" y="158686"/>
                  </a:lnTo>
                  <a:lnTo>
                    <a:pt x="1760275" y="200093"/>
                  </a:lnTo>
                  <a:lnTo>
                    <a:pt x="1830686" y="259913"/>
                  </a:lnTo>
                  <a:lnTo>
                    <a:pt x="1901097" y="323442"/>
                  </a:lnTo>
                  <a:lnTo>
                    <a:pt x="1971508" y="383233"/>
                  </a:lnTo>
                  <a:lnTo>
                    <a:pt x="2041919" y="422436"/>
                  </a:lnTo>
                  <a:lnTo>
                    <a:pt x="2112330" y="446431"/>
                  </a:lnTo>
                  <a:lnTo>
                    <a:pt x="2182741" y="531547"/>
                  </a:lnTo>
                  <a:lnTo>
                    <a:pt x="2253152" y="656390"/>
                  </a:lnTo>
                  <a:lnTo>
                    <a:pt x="2323563" y="742826"/>
                  </a:lnTo>
                  <a:lnTo>
                    <a:pt x="2393974" y="861443"/>
                  </a:lnTo>
                  <a:lnTo>
                    <a:pt x="2464385" y="999304"/>
                  </a:lnTo>
                  <a:lnTo>
                    <a:pt x="2534797" y="1063112"/>
                  </a:lnTo>
                  <a:lnTo>
                    <a:pt x="2605208" y="1092955"/>
                  </a:lnTo>
                  <a:lnTo>
                    <a:pt x="2675619" y="1144432"/>
                  </a:lnTo>
                  <a:lnTo>
                    <a:pt x="2746030" y="1170374"/>
                  </a:lnTo>
                  <a:lnTo>
                    <a:pt x="2816441" y="1193356"/>
                  </a:lnTo>
                  <a:lnTo>
                    <a:pt x="2886852" y="1232089"/>
                  </a:lnTo>
                  <a:lnTo>
                    <a:pt x="2957263" y="1256560"/>
                  </a:lnTo>
                  <a:lnTo>
                    <a:pt x="3027674" y="1264705"/>
                  </a:lnTo>
                  <a:lnTo>
                    <a:pt x="3098085" y="1272258"/>
                  </a:lnTo>
                  <a:lnTo>
                    <a:pt x="3168496" y="1274566"/>
                  </a:lnTo>
                  <a:lnTo>
                    <a:pt x="3238907" y="1255246"/>
                  </a:lnTo>
                  <a:lnTo>
                    <a:pt x="3309318" y="1262356"/>
                  </a:lnTo>
                  <a:lnTo>
                    <a:pt x="3379729" y="1303304"/>
                  </a:lnTo>
                  <a:lnTo>
                    <a:pt x="3450140" y="1297781"/>
                  </a:lnTo>
                  <a:lnTo>
                    <a:pt x="3520551" y="1277356"/>
                  </a:lnTo>
                  <a:lnTo>
                    <a:pt x="3590962" y="1258606"/>
                  </a:lnTo>
                  <a:lnTo>
                    <a:pt x="3661373" y="1200519"/>
                  </a:lnTo>
                  <a:lnTo>
                    <a:pt x="3731784" y="1134560"/>
                  </a:lnTo>
                  <a:lnTo>
                    <a:pt x="3802195" y="1086106"/>
                  </a:lnTo>
                  <a:lnTo>
                    <a:pt x="3872606" y="1082577"/>
                  </a:lnTo>
                  <a:lnTo>
                    <a:pt x="3943017" y="1086978"/>
                  </a:lnTo>
                  <a:lnTo>
                    <a:pt x="4013428" y="1105339"/>
                  </a:lnTo>
                  <a:lnTo>
                    <a:pt x="4083839" y="1127536"/>
                  </a:lnTo>
                  <a:lnTo>
                    <a:pt x="4154250" y="1143624"/>
                  </a:lnTo>
                  <a:lnTo>
                    <a:pt x="4224661" y="1140513"/>
                  </a:lnTo>
                  <a:lnTo>
                    <a:pt x="4295072" y="1140124"/>
                  </a:lnTo>
                  <a:lnTo>
                    <a:pt x="4365483" y="1129397"/>
                  </a:lnTo>
                  <a:lnTo>
                    <a:pt x="4435894" y="1092984"/>
                  </a:lnTo>
                  <a:lnTo>
                    <a:pt x="4506305" y="1084624"/>
                  </a:lnTo>
                  <a:lnTo>
                    <a:pt x="4576716" y="1039420"/>
                  </a:lnTo>
                  <a:lnTo>
                    <a:pt x="4647127" y="1010780"/>
                  </a:lnTo>
                  <a:lnTo>
                    <a:pt x="4717538" y="994100"/>
                  </a:lnTo>
                  <a:lnTo>
                    <a:pt x="4787949" y="979147"/>
                  </a:lnTo>
                  <a:lnTo>
                    <a:pt x="4858360" y="961734"/>
                  </a:lnTo>
                  <a:lnTo>
                    <a:pt x="4928771" y="960559"/>
                  </a:lnTo>
                  <a:lnTo>
                    <a:pt x="4999182" y="921065"/>
                  </a:lnTo>
                  <a:lnTo>
                    <a:pt x="5069594" y="898879"/>
                  </a:lnTo>
                  <a:lnTo>
                    <a:pt x="5140005" y="882042"/>
                  </a:lnTo>
                  <a:lnTo>
                    <a:pt x="5210416" y="850693"/>
                  </a:lnTo>
                  <a:lnTo>
                    <a:pt x="5280827" y="782920"/>
                  </a:lnTo>
                  <a:lnTo>
                    <a:pt x="5351238" y="780135"/>
                  </a:lnTo>
                  <a:lnTo>
                    <a:pt x="5421649" y="774995"/>
                  </a:lnTo>
                  <a:lnTo>
                    <a:pt x="5492060" y="766792"/>
                  </a:lnTo>
                  <a:lnTo>
                    <a:pt x="5562471" y="755733"/>
                  </a:lnTo>
                  <a:lnTo>
                    <a:pt x="5632882" y="712228"/>
                  </a:lnTo>
                  <a:lnTo>
                    <a:pt x="5703293" y="678466"/>
                  </a:lnTo>
                  <a:lnTo>
                    <a:pt x="5773704" y="628082"/>
                  </a:lnTo>
                  <a:lnTo>
                    <a:pt x="5844115" y="621768"/>
                  </a:lnTo>
                  <a:lnTo>
                    <a:pt x="5914526" y="617902"/>
                  </a:lnTo>
                  <a:lnTo>
                    <a:pt x="5984937" y="588315"/>
                  </a:lnTo>
                  <a:lnTo>
                    <a:pt x="5984937" y="1785788"/>
                  </a:lnTo>
                  <a:lnTo>
                    <a:pt x="5914526" y="1798369"/>
                  </a:lnTo>
                  <a:lnTo>
                    <a:pt x="5844115" y="1816921"/>
                  </a:lnTo>
                  <a:lnTo>
                    <a:pt x="5773704" y="1841451"/>
                  </a:lnTo>
                  <a:lnTo>
                    <a:pt x="5703293" y="1867735"/>
                  </a:lnTo>
                  <a:lnTo>
                    <a:pt x="5632882" y="1911823"/>
                  </a:lnTo>
                  <a:lnTo>
                    <a:pt x="5562471" y="1940846"/>
                  </a:lnTo>
                  <a:lnTo>
                    <a:pt x="5492060" y="1955044"/>
                  </a:lnTo>
                  <a:lnTo>
                    <a:pt x="5421649" y="1992648"/>
                  </a:lnTo>
                  <a:lnTo>
                    <a:pt x="5351238" y="2014381"/>
                  </a:lnTo>
                  <a:lnTo>
                    <a:pt x="5280827" y="1998125"/>
                  </a:lnTo>
                  <a:lnTo>
                    <a:pt x="5210416" y="2016736"/>
                  </a:lnTo>
                  <a:lnTo>
                    <a:pt x="5140005" y="2032119"/>
                  </a:lnTo>
                  <a:lnTo>
                    <a:pt x="5069594" y="2058608"/>
                  </a:lnTo>
                  <a:lnTo>
                    <a:pt x="4999182" y="2067620"/>
                  </a:lnTo>
                  <a:lnTo>
                    <a:pt x="4928771" y="2076753"/>
                  </a:lnTo>
                  <a:lnTo>
                    <a:pt x="4858360" y="2076782"/>
                  </a:lnTo>
                  <a:lnTo>
                    <a:pt x="4787949" y="2084678"/>
                  </a:lnTo>
                  <a:lnTo>
                    <a:pt x="4717538" y="2091963"/>
                  </a:lnTo>
                  <a:lnTo>
                    <a:pt x="4647127" y="2097625"/>
                  </a:lnTo>
                  <a:lnTo>
                    <a:pt x="4576716" y="2106137"/>
                  </a:lnTo>
                  <a:lnTo>
                    <a:pt x="4506305" y="2126794"/>
                  </a:lnTo>
                  <a:lnTo>
                    <a:pt x="4435894" y="2143428"/>
                  </a:lnTo>
                  <a:lnTo>
                    <a:pt x="4365483" y="2146608"/>
                  </a:lnTo>
                  <a:lnTo>
                    <a:pt x="4295072" y="2158922"/>
                  </a:lnTo>
                  <a:lnTo>
                    <a:pt x="4224661" y="2169759"/>
                  </a:lnTo>
                  <a:lnTo>
                    <a:pt x="4154250" y="2178515"/>
                  </a:lnTo>
                  <a:lnTo>
                    <a:pt x="4083839" y="2179986"/>
                  </a:lnTo>
                  <a:lnTo>
                    <a:pt x="4013428" y="2178341"/>
                  </a:lnTo>
                  <a:lnTo>
                    <a:pt x="3943017" y="2177678"/>
                  </a:lnTo>
                  <a:lnTo>
                    <a:pt x="3872606" y="2182155"/>
                  </a:lnTo>
                  <a:lnTo>
                    <a:pt x="3802195" y="2187445"/>
                  </a:lnTo>
                  <a:lnTo>
                    <a:pt x="3731784" y="2189748"/>
                  </a:lnTo>
                  <a:lnTo>
                    <a:pt x="3661373" y="2194690"/>
                  </a:lnTo>
                  <a:lnTo>
                    <a:pt x="3590962" y="2202422"/>
                  </a:lnTo>
                  <a:lnTo>
                    <a:pt x="3520551" y="2207126"/>
                  </a:lnTo>
                  <a:lnTo>
                    <a:pt x="3450140" y="2201934"/>
                  </a:lnTo>
                  <a:lnTo>
                    <a:pt x="3379729" y="2200533"/>
                  </a:lnTo>
                  <a:lnTo>
                    <a:pt x="3309318" y="2202597"/>
                  </a:lnTo>
                  <a:lnTo>
                    <a:pt x="3238907" y="2159015"/>
                  </a:lnTo>
                  <a:lnTo>
                    <a:pt x="3168496" y="2145474"/>
                  </a:lnTo>
                  <a:lnTo>
                    <a:pt x="3098085" y="2139195"/>
                  </a:lnTo>
                  <a:lnTo>
                    <a:pt x="3027674" y="2139271"/>
                  </a:lnTo>
                  <a:lnTo>
                    <a:pt x="2957263" y="2127189"/>
                  </a:lnTo>
                  <a:lnTo>
                    <a:pt x="2886852" y="2126875"/>
                  </a:lnTo>
                  <a:lnTo>
                    <a:pt x="2816441" y="2127730"/>
                  </a:lnTo>
                  <a:lnTo>
                    <a:pt x="2746030" y="2119317"/>
                  </a:lnTo>
                  <a:lnTo>
                    <a:pt x="2675619" y="2085230"/>
                  </a:lnTo>
                  <a:lnTo>
                    <a:pt x="2605208" y="2046096"/>
                  </a:lnTo>
                  <a:lnTo>
                    <a:pt x="2534797" y="1973189"/>
                  </a:lnTo>
                  <a:lnTo>
                    <a:pt x="2464385" y="1898334"/>
                  </a:lnTo>
                  <a:lnTo>
                    <a:pt x="2393974" y="1797346"/>
                  </a:lnTo>
                  <a:lnTo>
                    <a:pt x="2323563" y="1719020"/>
                  </a:lnTo>
                  <a:lnTo>
                    <a:pt x="2253152" y="1622677"/>
                  </a:lnTo>
                  <a:lnTo>
                    <a:pt x="2182741" y="1485421"/>
                  </a:lnTo>
                  <a:lnTo>
                    <a:pt x="2112330" y="1351397"/>
                  </a:lnTo>
                  <a:lnTo>
                    <a:pt x="2041919" y="1218752"/>
                  </a:lnTo>
                  <a:lnTo>
                    <a:pt x="1971508" y="1137589"/>
                  </a:lnTo>
                  <a:lnTo>
                    <a:pt x="1901097" y="1103984"/>
                  </a:lnTo>
                  <a:lnTo>
                    <a:pt x="1830686" y="921774"/>
                  </a:lnTo>
                  <a:lnTo>
                    <a:pt x="1760275" y="875181"/>
                  </a:lnTo>
                  <a:lnTo>
                    <a:pt x="1689864" y="860350"/>
                  </a:lnTo>
                  <a:lnTo>
                    <a:pt x="1619453" y="836001"/>
                  </a:lnTo>
                  <a:lnTo>
                    <a:pt x="1549042" y="818908"/>
                  </a:lnTo>
                  <a:lnTo>
                    <a:pt x="1478631" y="809007"/>
                  </a:lnTo>
                  <a:lnTo>
                    <a:pt x="1408220" y="799350"/>
                  </a:lnTo>
                  <a:lnTo>
                    <a:pt x="1337809" y="771437"/>
                  </a:lnTo>
                  <a:lnTo>
                    <a:pt x="1267398" y="751710"/>
                  </a:lnTo>
                  <a:lnTo>
                    <a:pt x="1196987" y="739879"/>
                  </a:lnTo>
                  <a:lnTo>
                    <a:pt x="1126576" y="744472"/>
                  </a:lnTo>
                  <a:lnTo>
                    <a:pt x="1056165" y="714245"/>
                  </a:lnTo>
                  <a:lnTo>
                    <a:pt x="985754" y="696948"/>
                  </a:lnTo>
                  <a:lnTo>
                    <a:pt x="915343" y="676960"/>
                  </a:lnTo>
                  <a:lnTo>
                    <a:pt x="844932" y="663820"/>
                  </a:lnTo>
                  <a:lnTo>
                    <a:pt x="774521" y="712850"/>
                  </a:lnTo>
                  <a:lnTo>
                    <a:pt x="704110" y="703431"/>
                  </a:lnTo>
                  <a:lnTo>
                    <a:pt x="633699" y="693117"/>
                  </a:lnTo>
                  <a:lnTo>
                    <a:pt x="563288" y="688919"/>
                  </a:lnTo>
                  <a:lnTo>
                    <a:pt x="492877" y="688088"/>
                  </a:lnTo>
                  <a:lnTo>
                    <a:pt x="422466" y="688658"/>
                  </a:lnTo>
                  <a:lnTo>
                    <a:pt x="352055" y="664419"/>
                  </a:lnTo>
                  <a:lnTo>
                    <a:pt x="281644" y="650576"/>
                  </a:lnTo>
                  <a:lnTo>
                    <a:pt x="211233" y="649379"/>
                  </a:lnTo>
                  <a:lnTo>
                    <a:pt x="140822" y="626094"/>
                  </a:lnTo>
                  <a:lnTo>
                    <a:pt x="70411" y="619256"/>
                  </a:lnTo>
                  <a:lnTo>
                    <a:pt x="0" y="617861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9449" y="2759355"/>
              <a:ext cx="5984937" cy="1303304"/>
            </a:xfrm>
            <a:custGeom>
              <a:avLst/>
              <a:pathLst>
                <a:path w="5984937" h="1303304">
                  <a:moveTo>
                    <a:pt x="0" y="46377"/>
                  </a:moveTo>
                  <a:lnTo>
                    <a:pt x="70411" y="38668"/>
                  </a:lnTo>
                  <a:lnTo>
                    <a:pt x="140822" y="15139"/>
                  </a:lnTo>
                  <a:lnTo>
                    <a:pt x="211233" y="12093"/>
                  </a:lnTo>
                  <a:lnTo>
                    <a:pt x="281644" y="0"/>
                  </a:lnTo>
                  <a:lnTo>
                    <a:pt x="352055" y="4122"/>
                  </a:lnTo>
                  <a:lnTo>
                    <a:pt x="422466" y="15087"/>
                  </a:lnTo>
                  <a:lnTo>
                    <a:pt x="492877" y="22936"/>
                  </a:lnTo>
                  <a:lnTo>
                    <a:pt x="563288" y="6354"/>
                  </a:lnTo>
                  <a:lnTo>
                    <a:pt x="633699" y="17279"/>
                  </a:lnTo>
                  <a:lnTo>
                    <a:pt x="704110" y="30936"/>
                  </a:lnTo>
                  <a:lnTo>
                    <a:pt x="774521" y="42610"/>
                  </a:lnTo>
                  <a:lnTo>
                    <a:pt x="844932" y="51523"/>
                  </a:lnTo>
                  <a:lnTo>
                    <a:pt x="915343" y="56500"/>
                  </a:lnTo>
                  <a:lnTo>
                    <a:pt x="985754" y="59453"/>
                  </a:lnTo>
                  <a:lnTo>
                    <a:pt x="1056165" y="65093"/>
                  </a:lnTo>
                  <a:lnTo>
                    <a:pt x="1126576" y="115633"/>
                  </a:lnTo>
                  <a:lnTo>
                    <a:pt x="1196987" y="133947"/>
                  </a:lnTo>
                  <a:lnTo>
                    <a:pt x="1267398" y="144035"/>
                  </a:lnTo>
                  <a:lnTo>
                    <a:pt x="1337809" y="156622"/>
                  </a:lnTo>
                  <a:lnTo>
                    <a:pt x="1408220" y="163982"/>
                  </a:lnTo>
                  <a:lnTo>
                    <a:pt x="1478631" y="156604"/>
                  </a:lnTo>
                  <a:lnTo>
                    <a:pt x="1549042" y="153296"/>
                  </a:lnTo>
                  <a:lnTo>
                    <a:pt x="1619453" y="151924"/>
                  </a:lnTo>
                  <a:lnTo>
                    <a:pt x="1689864" y="158686"/>
                  </a:lnTo>
                  <a:lnTo>
                    <a:pt x="1760275" y="200093"/>
                  </a:lnTo>
                  <a:lnTo>
                    <a:pt x="1830686" y="259913"/>
                  </a:lnTo>
                  <a:lnTo>
                    <a:pt x="1901097" y="323442"/>
                  </a:lnTo>
                  <a:lnTo>
                    <a:pt x="1971508" y="383233"/>
                  </a:lnTo>
                  <a:lnTo>
                    <a:pt x="2041919" y="422436"/>
                  </a:lnTo>
                  <a:lnTo>
                    <a:pt x="2112330" y="446431"/>
                  </a:lnTo>
                  <a:lnTo>
                    <a:pt x="2182741" y="531547"/>
                  </a:lnTo>
                  <a:lnTo>
                    <a:pt x="2253152" y="656390"/>
                  </a:lnTo>
                  <a:lnTo>
                    <a:pt x="2323563" y="742826"/>
                  </a:lnTo>
                  <a:lnTo>
                    <a:pt x="2393974" y="861443"/>
                  </a:lnTo>
                  <a:lnTo>
                    <a:pt x="2464385" y="999304"/>
                  </a:lnTo>
                  <a:lnTo>
                    <a:pt x="2534797" y="1063112"/>
                  </a:lnTo>
                  <a:lnTo>
                    <a:pt x="2605208" y="1092955"/>
                  </a:lnTo>
                  <a:lnTo>
                    <a:pt x="2675619" y="1144432"/>
                  </a:lnTo>
                  <a:lnTo>
                    <a:pt x="2746030" y="1170374"/>
                  </a:lnTo>
                  <a:lnTo>
                    <a:pt x="2816441" y="1193356"/>
                  </a:lnTo>
                  <a:lnTo>
                    <a:pt x="2886852" y="1232089"/>
                  </a:lnTo>
                  <a:lnTo>
                    <a:pt x="2957263" y="1256560"/>
                  </a:lnTo>
                  <a:lnTo>
                    <a:pt x="3027674" y="1264705"/>
                  </a:lnTo>
                  <a:lnTo>
                    <a:pt x="3098085" y="1272258"/>
                  </a:lnTo>
                  <a:lnTo>
                    <a:pt x="3168496" y="1274566"/>
                  </a:lnTo>
                  <a:lnTo>
                    <a:pt x="3238907" y="1255246"/>
                  </a:lnTo>
                  <a:lnTo>
                    <a:pt x="3309318" y="1262356"/>
                  </a:lnTo>
                  <a:lnTo>
                    <a:pt x="3379729" y="1303304"/>
                  </a:lnTo>
                  <a:lnTo>
                    <a:pt x="3450140" y="1297781"/>
                  </a:lnTo>
                  <a:lnTo>
                    <a:pt x="3520551" y="1277356"/>
                  </a:lnTo>
                  <a:lnTo>
                    <a:pt x="3590962" y="1258606"/>
                  </a:lnTo>
                  <a:lnTo>
                    <a:pt x="3661373" y="1200519"/>
                  </a:lnTo>
                  <a:lnTo>
                    <a:pt x="3731784" y="1134560"/>
                  </a:lnTo>
                  <a:lnTo>
                    <a:pt x="3802195" y="1086106"/>
                  </a:lnTo>
                  <a:lnTo>
                    <a:pt x="3872606" y="1082577"/>
                  </a:lnTo>
                  <a:lnTo>
                    <a:pt x="3943017" y="1086978"/>
                  </a:lnTo>
                  <a:lnTo>
                    <a:pt x="4013428" y="1105339"/>
                  </a:lnTo>
                  <a:lnTo>
                    <a:pt x="4083839" y="1127536"/>
                  </a:lnTo>
                  <a:lnTo>
                    <a:pt x="4154250" y="1143624"/>
                  </a:lnTo>
                  <a:lnTo>
                    <a:pt x="4224661" y="1140513"/>
                  </a:lnTo>
                  <a:lnTo>
                    <a:pt x="4295072" y="1140124"/>
                  </a:lnTo>
                  <a:lnTo>
                    <a:pt x="4365483" y="1129397"/>
                  </a:lnTo>
                  <a:lnTo>
                    <a:pt x="4435894" y="1092984"/>
                  </a:lnTo>
                  <a:lnTo>
                    <a:pt x="4506305" y="1084624"/>
                  </a:lnTo>
                  <a:lnTo>
                    <a:pt x="4576716" y="1039420"/>
                  </a:lnTo>
                  <a:lnTo>
                    <a:pt x="4647127" y="1010780"/>
                  </a:lnTo>
                  <a:lnTo>
                    <a:pt x="4717538" y="994100"/>
                  </a:lnTo>
                  <a:lnTo>
                    <a:pt x="4787949" y="979147"/>
                  </a:lnTo>
                  <a:lnTo>
                    <a:pt x="4858360" y="961734"/>
                  </a:lnTo>
                  <a:lnTo>
                    <a:pt x="4928771" y="960559"/>
                  </a:lnTo>
                  <a:lnTo>
                    <a:pt x="4999182" y="921065"/>
                  </a:lnTo>
                  <a:lnTo>
                    <a:pt x="5069594" y="898879"/>
                  </a:lnTo>
                  <a:lnTo>
                    <a:pt x="5140005" y="882042"/>
                  </a:lnTo>
                  <a:lnTo>
                    <a:pt x="5210416" y="850693"/>
                  </a:lnTo>
                  <a:lnTo>
                    <a:pt x="5280827" y="782920"/>
                  </a:lnTo>
                  <a:lnTo>
                    <a:pt x="5351238" y="780135"/>
                  </a:lnTo>
                  <a:lnTo>
                    <a:pt x="5421649" y="774995"/>
                  </a:lnTo>
                  <a:lnTo>
                    <a:pt x="5492060" y="766792"/>
                  </a:lnTo>
                  <a:lnTo>
                    <a:pt x="5562471" y="755733"/>
                  </a:lnTo>
                  <a:lnTo>
                    <a:pt x="5632882" y="712228"/>
                  </a:lnTo>
                  <a:lnTo>
                    <a:pt x="5703293" y="678466"/>
                  </a:lnTo>
                  <a:lnTo>
                    <a:pt x="5773704" y="628082"/>
                  </a:lnTo>
                  <a:lnTo>
                    <a:pt x="5844115" y="621768"/>
                  </a:lnTo>
                  <a:lnTo>
                    <a:pt x="5914526" y="617902"/>
                  </a:lnTo>
                  <a:lnTo>
                    <a:pt x="5984937" y="5883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79449" y="3377216"/>
              <a:ext cx="5984937" cy="1589264"/>
            </a:xfrm>
            <a:custGeom>
              <a:avLst/>
              <a:pathLst>
                <a:path w="5984937" h="1589264">
                  <a:moveTo>
                    <a:pt x="5984937" y="1167926"/>
                  </a:moveTo>
                  <a:lnTo>
                    <a:pt x="5914526" y="1180507"/>
                  </a:lnTo>
                  <a:lnTo>
                    <a:pt x="5844115" y="1199060"/>
                  </a:lnTo>
                  <a:lnTo>
                    <a:pt x="5773704" y="1223589"/>
                  </a:lnTo>
                  <a:lnTo>
                    <a:pt x="5703293" y="1249874"/>
                  </a:lnTo>
                  <a:lnTo>
                    <a:pt x="5632882" y="1293961"/>
                  </a:lnTo>
                  <a:lnTo>
                    <a:pt x="5562471" y="1322984"/>
                  </a:lnTo>
                  <a:lnTo>
                    <a:pt x="5492060" y="1337182"/>
                  </a:lnTo>
                  <a:lnTo>
                    <a:pt x="5421649" y="1374787"/>
                  </a:lnTo>
                  <a:lnTo>
                    <a:pt x="5351238" y="1396519"/>
                  </a:lnTo>
                  <a:lnTo>
                    <a:pt x="5280827" y="1380264"/>
                  </a:lnTo>
                  <a:lnTo>
                    <a:pt x="5210416" y="1398874"/>
                  </a:lnTo>
                  <a:lnTo>
                    <a:pt x="5140005" y="1414258"/>
                  </a:lnTo>
                  <a:lnTo>
                    <a:pt x="5069594" y="1440746"/>
                  </a:lnTo>
                  <a:lnTo>
                    <a:pt x="4999182" y="1449758"/>
                  </a:lnTo>
                  <a:lnTo>
                    <a:pt x="4928771" y="1458892"/>
                  </a:lnTo>
                  <a:lnTo>
                    <a:pt x="4858360" y="1458921"/>
                  </a:lnTo>
                  <a:lnTo>
                    <a:pt x="4787949" y="1466816"/>
                  </a:lnTo>
                  <a:lnTo>
                    <a:pt x="4717538" y="1474101"/>
                  </a:lnTo>
                  <a:lnTo>
                    <a:pt x="4647127" y="1479764"/>
                  </a:lnTo>
                  <a:lnTo>
                    <a:pt x="4576716" y="1488275"/>
                  </a:lnTo>
                  <a:lnTo>
                    <a:pt x="4506305" y="1508932"/>
                  </a:lnTo>
                  <a:lnTo>
                    <a:pt x="4435894" y="1525566"/>
                  </a:lnTo>
                  <a:lnTo>
                    <a:pt x="4365483" y="1528746"/>
                  </a:lnTo>
                  <a:lnTo>
                    <a:pt x="4295072" y="1541060"/>
                  </a:lnTo>
                  <a:lnTo>
                    <a:pt x="4224661" y="1551898"/>
                  </a:lnTo>
                  <a:lnTo>
                    <a:pt x="4154250" y="1560654"/>
                  </a:lnTo>
                  <a:lnTo>
                    <a:pt x="4083839" y="1562124"/>
                  </a:lnTo>
                  <a:lnTo>
                    <a:pt x="4013428" y="1560479"/>
                  </a:lnTo>
                  <a:lnTo>
                    <a:pt x="3943017" y="1559816"/>
                  </a:lnTo>
                  <a:lnTo>
                    <a:pt x="3872606" y="1564293"/>
                  </a:lnTo>
                  <a:lnTo>
                    <a:pt x="3802195" y="1569584"/>
                  </a:lnTo>
                  <a:lnTo>
                    <a:pt x="3731784" y="1571886"/>
                  </a:lnTo>
                  <a:lnTo>
                    <a:pt x="3661373" y="1576828"/>
                  </a:lnTo>
                  <a:lnTo>
                    <a:pt x="3590962" y="1584561"/>
                  </a:lnTo>
                  <a:lnTo>
                    <a:pt x="3520551" y="1589264"/>
                  </a:lnTo>
                  <a:lnTo>
                    <a:pt x="3450140" y="1584072"/>
                  </a:lnTo>
                  <a:lnTo>
                    <a:pt x="3379729" y="1582671"/>
                  </a:lnTo>
                  <a:lnTo>
                    <a:pt x="3309318" y="1584735"/>
                  </a:lnTo>
                  <a:lnTo>
                    <a:pt x="3238907" y="1541153"/>
                  </a:lnTo>
                  <a:lnTo>
                    <a:pt x="3168496" y="1527613"/>
                  </a:lnTo>
                  <a:lnTo>
                    <a:pt x="3098085" y="1521334"/>
                  </a:lnTo>
                  <a:lnTo>
                    <a:pt x="3027674" y="1521409"/>
                  </a:lnTo>
                  <a:lnTo>
                    <a:pt x="2957263" y="1509328"/>
                  </a:lnTo>
                  <a:lnTo>
                    <a:pt x="2886852" y="1509014"/>
                  </a:lnTo>
                  <a:lnTo>
                    <a:pt x="2816441" y="1509869"/>
                  </a:lnTo>
                  <a:lnTo>
                    <a:pt x="2746030" y="1501456"/>
                  </a:lnTo>
                  <a:lnTo>
                    <a:pt x="2675619" y="1467368"/>
                  </a:lnTo>
                  <a:lnTo>
                    <a:pt x="2605208" y="1428235"/>
                  </a:lnTo>
                  <a:lnTo>
                    <a:pt x="2534797" y="1355328"/>
                  </a:lnTo>
                  <a:lnTo>
                    <a:pt x="2464385" y="1280473"/>
                  </a:lnTo>
                  <a:lnTo>
                    <a:pt x="2393974" y="1179484"/>
                  </a:lnTo>
                  <a:lnTo>
                    <a:pt x="2323563" y="1101158"/>
                  </a:lnTo>
                  <a:lnTo>
                    <a:pt x="2253152" y="1004815"/>
                  </a:lnTo>
                  <a:lnTo>
                    <a:pt x="2182741" y="867559"/>
                  </a:lnTo>
                  <a:lnTo>
                    <a:pt x="2112330" y="733536"/>
                  </a:lnTo>
                  <a:lnTo>
                    <a:pt x="2041919" y="600890"/>
                  </a:lnTo>
                  <a:lnTo>
                    <a:pt x="1971508" y="519727"/>
                  </a:lnTo>
                  <a:lnTo>
                    <a:pt x="1901097" y="486122"/>
                  </a:lnTo>
                  <a:lnTo>
                    <a:pt x="1830686" y="303913"/>
                  </a:lnTo>
                  <a:lnTo>
                    <a:pt x="1760275" y="257320"/>
                  </a:lnTo>
                  <a:lnTo>
                    <a:pt x="1689864" y="242488"/>
                  </a:lnTo>
                  <a:lnTo>
                    <a:pt x="1619453" y="218139"/>
                  </a:lnTo>
                  <a:lnTo>
                    <a:pt x="1549042" y="201046"/>
                  </a:lnTo>
                  <a:lnTo>
                    <a:pt x="1478631" y="191145"/>
                  </a:lnTo>
                  <a:lnTo>
                    <a:pt x="1408220" y="181488"/>
                  </a:lnTo>
                  <a:lnTo>
                    <a:pt x="1337809" y="153575"/>
                  </a:lnTo>
                  <a:lnTo>
                    <a:pt x="1267398" y="133849"/>
                  </a:lnTo>
                  <a:lnTo>
                    <a:pt x="1196987" y="122017"/>
                  </a:lnTo>
                  <a:lnTo>
                    <a:pt x="1126576" y="126610"/>
                  </a:lnTo>
                  <a:lnTo>
                    <a:pt x="1056165" y="96383"/>
                  </a:lnTo>
                  <a:lnTo>
                    <a:pt x="985754" y="79087"/>
                  </a:lnTo>
                  <a:lnTo>
                    <a:pt x="915343" y="59098"/>
                  </a:lnTo>
                  <a:lnTo>
                    <a:pt x="844932" y="45959"/>
                  </a:lnTo>
                  <a:lnTo>
                    <a:pt x="774521" y="94988"/>
                  </a:lnTo>
                  <a:lnTo>
                    <a:pt x="704110" y="85569"/>
                  </a:lnTo>
                  <a:lnTo>
                    <a:pt x="633699" y="75255"/>
                  </a:lnTo>
                  <a:lnTo>
                    <a:pt x="563288" y="71058"/>
                  </a:lnTo>
                  <a:lnTo>
                    <a:pt x="492877" y="70226"/>
                  </a:lnTo>
                  <a:lnTo>
                    <a:pt x="422466" y="70796"/>
                  </a:lnTo>
                  <a:lnTo>
                    <a:pt x="352055" y="46558"/>
                  </a:lnTo>
                  <a:lnTo>
                    <a:pt x="281644" y="32715"/>
                  </a:lnTo>
                  <a:lnTo>
                    <a:pt x="211233" y="31517"/>
                  </a:lnTo>
                  <a:lnTo>
                    <a:pt x="140822" y="8232"/>
                  </a:lnTo>
                  <a:lnTo>
                    <a:pt x="70411" y="139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59079" y="329403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784317" y="4054314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815432" y="3750929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060251" y="4765712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60251" y="425699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060251" y="3750051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979025" y="3239547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979025" y="2730825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5287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35616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74794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59079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259079" y="1931667"/>
              <a:ext cx="299780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Requests, Driving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259079" y="5492155"/>
              <a:ext cx="400959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Shaded areas around the green line indicate the 90-10 percentile range.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259079" y="5615264"/>
              <a:ext cx="193126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2020-05-13T09:46:27Z</dcterms:modified>
  <cp:category/>
</cp:coreProperties>
</file>