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fbc7ffd7476rId000002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fbc60e81f7arId000002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fbc54334c06rId000002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fbcb725b4crId000002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76950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388564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00178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5070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530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2353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24176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432757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800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3260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11446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447" y="3090171"/>
              <a:ext cx="5963769" cy="1075784"/>
            </a:xfrm>
            <a:custGeom>
              <a:avLst/>
              <a:pathLst>
                <a:path w="5963769" h="1075784">
                  <a:moveTo>
                    <a:pt x="0" y="325765"/>
                  </a:moveTo>
                  <a:lnTo>
                    <a:pt x="72728" y="353544"/>
                  </a:lnTo>
                  <a:lnTo>
                    <a:pt x="145457" y="353544"/>
                  </a:lnTo>
                  <a:lnTo>
                    <a:pt x="218186" y="358594"/>
                  </a:lnTo>
                  <a:lnTo>
                    <a:pt x="290915" y="363645"/>
                  </a:lnTo>
                  <a:lnTo>
                    <a:pt x="363644" y="348493"/>
                  </a:lnTo>
                  <a:lnTo>
                    <a:pt x="436373" y="345968"/>
                  </a:lnTo>
                  <a:lnTo>
                    <a:pt x="509102" y="340917"/>
                  </a:lnTo>
                  <a:lnTo>
                    <a:pt x="581831" y="330816"/>
                  </a:lnTo>
                  <a:lnTo>
                    <a:pt x="654560" y="310613"/>
                  </a:lnTo>
                  <a:lnTo>
                    <a:pt x="727288" y="260107"/>
                  </a:lnTo>
                  <a:lnTo>
                    <a:pt x="800017" y="244955"/>
                  </a:lnTo>
                  <a:lnTo>
                    <a:pt x="872746" y="224753"/>
                  </a:lnTo>
                  <a:lnTo>
                    <a:pt x="945475" y="199499"/>
                  </a:lnTo>
                  <a:lnTo>
                    <a:pt x="1018204" y="194449"/>
                  </a:lnTo>
                  <a:lnTo>
                    <a:pt x="1090933" y="126265"/>
                  </a:lnTo>
                  <a:lnTo>
                    <a:pt x="1163662" y="103537"/>
                  </a:lnTo>
                  <a:lnTo>
                    <a:pt x="1236391" y="108588"/>
                  </a:lnTo>
                  <a:lnTo>
                    <a:pt x="1309120" y="90911"/>
                  </a:lnTo>
                  <a:lnTo>
                    <a:pt x="1381848" y="90911"/>
                  </a:lnTo>
                  <a:lnTo>
                    <a:pt x="1454577" y="95962"/>
                  </a:lnTo>
                  <a:lnTo>
                    <a:pt x="1527306" y="101012"/>
                  </a:lnTo>
                  <a:lnTo>
                    <a:pt x="1600035" y="27778"/>
                  </a:lnTo>
                  <a:lnTo>
                    <a:pt x="1672764" y="0"/>
                  </a:lnTo>
                  <a:lnTo>
                    <a:pt x="1745493" y="7575"/>
                  </a:lnTo>
                  <a:lnTo>
                    <a:pt x="1818222" y="47981"/>
                  </a:lnTo>
                  <a:lnTo>
                    <a:pt x="1890951" y="70708"/>
                  </a:lnTo>
                  <a:lnTo>
                    <a:pt x="1963680" y="128791"/>
                  </a:lnTo>
                  <a:lnTo>
                    <a:pt x="2036408" y="209601"/>
                  </a:lnTo>
                  <a:lnTo>
                    <a:pt x="2109137" y="454556"/>
                  </a:lnTo>
                  <a:lnTo>
                    <a:pt x="2181866" y="573246"/>
                  </a:lnTo>
                  <a:lnTo>
                    <a:pt x="2254595" y="641430"/>
                  </a:lnTo>
                  <a:lnTo>
                    <a:pt x="2327324" y="656582"/>
                  </a:lnTo>
                  <a:lnTo>
                    <a:pt x="2400053" y="689411"/>
                  </a:lnTo>
                  <a:lnTo>
                    <a:pt x="2472782" y="742442"/>
                  </a:lnTo>
                  <a:lnTo>
                    <a:pt x="2545511" y="767696"/>
                  </a:lnTo>
                  <a:lnTo>
                    <a:pt x="2618240" y="782847"/>
                  </a:lnTo>
                  <a:lnTo>
                    <a:pt x="2690969" y="770221"/>
                  </a:lnTo>
                  <a:lnTo>
                    <a:pt x="2763697" y="795474"/>
                  </a:lnTo>
                  <a:lnTo>
                    <a:pt x="2836426" y="808101"/>
                  </a:lnTo>
                  <a:lnTo>
                    <a:pt x="2909155" y="813151"/>
                  </a:lnTo>
                  <a:lnTo>
                    <a:pt x="2981884" y="760120"/>
                  </a:lnTo>
                  <a:lnTo>
                    <a:pt x="3054613" y="722240"/>
                  </a:lnTo>
                  <a:lnTo>
                    <a:pt x="3127342" y="684360"/>
                  </a:lnTo>
                  <a:lnTo>
                    <a:pt x="3200071" y="636379"/>
                  </a:lnTo>
                  <a:lnTo>
                    <a:pt x="3272800" y="522740"/>
                  </a:lnTo>
                  <a:lnTo>
                    <a:pt x="3345529" y="419202"/>
                  </a:lnTo>
                  <a:lnTo>
                    <a:pt x="3418257" y="477284"/>
                  </a:lnTo>
                  <a:lnTo>
                    <a:pt x="3490986" y="669208"/>
                  </a:lnTo>
                  <a:lnTo>
                    <a:pt x="3563715" y="689411"/>
                  </a:lnTo>
                  <a:lnTo>
                    <a:pt x="3636444" y="707088"/>
                  </a:lnTo>
                  <a:lnTo>
                    <a:pt x="3709173" y="750018"/>
                  </a:lnTo>
                  <a:lnTo>
                    <a:pt x="3781902" y="818202"/>
                  </a:lnTo>
                  <a:lnTo>
                    <a:pt x="3854631" y="954569"/>
                  </a:lnTo>
                  <a:lnTo>
                    <a:pt x="3927360" y="1075784"/>
                  </a:lnTo>
                  <a:lnTo>
                    <a:pt x="4000089" y="901537"/>
                  </a:lnTo>
                  <a:lnTo>
                    <a:pt x="4072817" y="896487"/>
                  </a:lnTo>
                  <a:lnTo>
                    <a:pt x="4145546" y="909113"/>
                  </a:lnTo>
                  <a:lnTo>
                    <a:pt x="4218275" y="919214"/>
                  </a:lnTo>
                  <a:lnTo>
                    <a:pt x="4291004" y="957094"/>
                  </a:lnTo>
                  <a:lnTo>
                    <a:pt x="4363733" y="924265"/>
                  </a:lnTo>
                  <a:lnTo>
                    <a:pt x="4436462" y="752544"/>
                  </a:lnTo>
                  <a:lnTo>
                    <a:pt x="4509191" y="750018"/>
                  </a:lnTo>
                  <a:lnTo>
                    <a:pt x="4581920" y="744968"/>
                  </a:lnTo>
                  <a:lnTo>
                    <a:pt x="4654649" y="734866"/>
                  </a:lnTo>
                  <a:lnTo>
                    <a:pt x="4727378" y="712139"/>
                  </a:lnTo>
                  <a:lnTo>
                    <a:pt x="4800106" y="671734"/>
                  </a:lnTo>
                  <a:lnTo>
                    <a:pt x="4872835" y="654056"/>
                  </a:lnTo>
                  <a:lnTo>
                    <a:pt x="4945564" y="825778"/>
                  </a:lnTo>
                  <a:lnTo>
                    <a:pt x="5018293" y="800525"/>
                  </a:lnTo>
                  <a:lnTo>
                    <a:pt x="5091022" y="772746"/>
                  </a:lnTo>
                  <a:lnTo>
                    <a:pt x="5163751" y="739917"/>
                  </a:lnTo>
                  <a:lnTo>
                    <a:pt x="5236480" y="737392"/>
                  </a:lnTo>
                  <a:lnTo>
                    <a:pt x="5309209" y="737392"/>
                  </a:lnTo>
                  <a:lnTo>
                    <a:pt x="5381938" y="744968"/>
                  </a:lnTo>
                  <a:lnTo>
                    <a:pt x="5454666" y="545468"/>
                  </a:lnTo>
                  <a:lnTo>
                    <a:pt x="5527395" y="537892"/>
                  </a:lnTo>
                  <a:lnTo>
                    <a:pt x="5600124" y="520215"/>
                  </a:lnTo>
                  <a:lnTo>
                    <a:pt x="5672853" y="505063"/>
                  </a:lnTo>
                  <a:lnTo>
                    <a:pt x="5745582" y="487385"/>
                  </a:lnTo>
                  <a:lnTo>
                    <a:pt x="5818311" y="459607"/>
                  </a:lnTo>
                  <a:lnTo>
                    <a:pt x="5891040" y="426778"/>
                  </a:lnTo>
                  <a:lnTo>
                    <a:pt x="5963769" y="40657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447" y="2759355"/>
              <a:ext cx="5963769" cy="1833379"/>
            </a:xfrm>
            <a:custGeom>
              <a:avLst/>
              <a:pathLst>
                <a:path w="5963769" h="1833379">
                  <a:moveTo>
                    <a:pt x="0" y="340917"/>
                  </a:moveTo>
                  <a:lnTo>
                    <a:pt x="72728" y="535366"/>
                  </a:lnTo>
                  <a:lnTo>
                    <a:pt x="145457" y="542942"/>
                  </a:lnTo>
                  <a:lnTo>
                    <a:pt x="218186" y="560620"/>
                  </a:lnTo>
                  <a:lnTo>
                    <a:pt x="290915" y="593449"/>
                  </a:lnTo>
                  <a:lnTo>
                    <a:pt x="363644" y="510113"/>
                  </a:lnTo>
                  <a:lnTo>
                    <a:pt x="436373" y="472234"/>
                  </a:lnTo>
                  <a:lnTo>
                    <a:pt x="509102" y="378797"/>
                  </a:lnTo>
                  <a:lnTo>
                    <a:pt x="581831" y="318189"/>
                  </a:lnTo>
                  <a:lnTo>
                    <a:pt x="654560" y="308088"/>
                  </a:lnTo>
                  <a:lnTo>
                    <a:pt x="727288" y="47981"/>
                  </a:lnTo>
                  <a:lnTo>
                    <a:pt x="800017" y="10101"/>
                  </a:lnTo>
                  <a:lnTo>
                    <a:pt x="872746" y="0"/>
                  </a:lnTo>
                  <a:lnTo>
                    <a:pt x="945475" y="2525"/>
                  </a:lnTo>
                  <a:lnTo>
                    <a:pt x="1018204" y="224753"/>
                  </a:lnTo>
                  <a:lnTo>
                    <a:pt x="1090933" y="169196"/>
                  </a:lnTo>
                  <a:lnTo>
                    <a:pt x="1163662" y="121215"/>
                  </a:lnTo>
                  <a:lnTo>
                    <a:pt x="1236391" y="320715"/>
                  </a:lnTo>
                  <a:lnTo>
                    <a:pt x="1309120" y="227278"/>
                  </a:lnTo>
                  <a:lnTo>
                    <a:pt x="1381848" y="184348"/>
                  </a:lnTo>
                  <a:lnTo>
                    <a:pt x="1454577" y="285360"/>
                  </a:lnTo>
                  <a:lnTo>
                    <a:pt x="1527306" y="358594"/>
                  </a:lnTo>
                  <a:lnTo>
                    <a:pt x="1600035" y="520215"/>
                  </a:lnTo>
                  <a:lnTo>
                    <a:pt x="1672764" y="565670"/>
                  </a:lnTo>
                  <a:lnTo>
                    <a:pt x="1745493" y="565670"/>
                  </a:lnTo>
                  <a:lnTo>
                    <a:pt x="1818222" y="792949"/>
                  </a:lnTo>
                  <a:lnTo>
                    <a:pt x="1890951" y="1030328"/>
                  </a:lnTo>
                  <a:lnTo>
                    <a:pt x="1963680" y="1123765"/>
                  </a:lnTo>
                  <a:lnTo>
                    <a:pt x="2036408" y="1184373"/>
                  </a:lnTo>
                  <a:lnTo>
                    <a:pt x="2109137" y="1252556"/>
                  </a:lnTo>
                  <a:lnTo>
                    <a:pt x="2181866" y="1368721"/>
                  </a:lnTo>
                  <a:lnTo>
                    <a:pt x="2254595" y="1515189"/>
                  </a:lnTo>
                  <a:lnTo>
                    <a:pt x="2327324" y="1517714"/>
                  </a:lnTo>
                  <a:lnTo>
                    <a:pt x="2400053" y="1505088"/>
                  </a:lnTo>
                  <a:lnTo>
                    <a:pt x="2472782" y="1535392"/>
                  </a:lnTo>
                  <a:lnTo>
                    <a:pt x="2545511" y="1550543"/>
                  </a:lnTo>
                  <a:lnTo>
                    <a:pt x="2618240" y="1606100"/>
                  </a:lnTo>
                  <a:lnTo>
                    <a:pt x="2690969" y="1666708"/>
                  </a:lnTo>
                  <a:lnTo>
                    <a:pt x="2763697" y="1742467"/>
                  </a:lnTo>
                  <a:lnTo>
                    <a:pt x="2836426" y="1785398"/>
                  </a:lnTo>
                  <a:lnTo>
                    <a:pt x="2909155" y="1828328"/>
                  </a:lnTo>
                  <a:lnTo>
                    <a:pt x="2981884" y="1805600"/>
                  </a:lnTo>
                  <a:lnTo>
                    <a:pt x="3054613" y="1777822"/>
                  </a:lnTo>
                  <a:lnTo>
                    <a:pt x="3127342" y="1757619"/>
                  </a:lnTo>
                  <a:lnTo>
                    <a:pt x="3200071" y="1747518"/>
                  </a:lnTo>
                  <a:lnTo>
                    <a:pt x="3272800" y="1729841"/>
                  </a:lnTo>
                  <a:lnTo>
                    <a:pt x="3345529" y="1712164"/>
                  </a:lnTo>
                  <a:lnTo>
                    <a:pt x="3418257" y="1739942"/>
                  </a:lnTo>
                  <a:lnTo>
                    <a:pt x="3490986" y="1790448"/>
                  </a:lnTo>
                  <a:lnTo>
                    <a:pt x="3563715" y="1823278"/>
                  </a:lnTo>
                  <a:lnTo>
                    <a:pt x="3636444" y="1828328"/>
                  </a:lnTo>
                  <a:lnTo>
                    <a:pt x="3709173" y="1818227"/>
                  </a:lnTo>
                  <a:lnTo>
                    <a:pt x="3781902" y="1810651"/>
                  </a:lnTo>
                  <a:lnTo>
                    <a:pt x="3854631" y="1833379"/>
                  </a:lnTo>
                  <a:lnTo>
                    <a:pt x="3927360" y="1825803"/>
                  </a:lnTo>
                  <a:lnTo>
                    <a:pt x="4000089" y="1765195"/>
                  </a:lnTo>
                  <a:lnTo>
                    <a:pt x="4072817" y="1717214"/>
                  </a:lnTo>
                  <a:lnTo>
                    <a:pt x="4145546" y="1684385"/>
                  </a:lnTo>
                  <a:lnTo>
                    <a:pt x="4218275" y="1651556"/>
                  </a:lnTo>
                  <a:lnTo>
                    <a:pt x="4291004" y="1631354"/>
                  </a:lnTo>
                  <a:lnTo>
                    <a:pt x="4363733" y="1578322"/>
                  </a:lnTo>
                  <a:lnTo>
                    <a:pt x="4436462" y="1492461"/>
                  </a:lnTo>
                  <a:lnTo>
                    <a:pt x="4509191" y="1449531"/>
                  </a:lnTo>
                  <a:lnTo>
                    <a:pt x="4581920" y="1426803"/>
                  </a:lnTo>
                  <a:lnTo>
                    <a:pt x="4654649" y="1426803"/>
                  </a:lnTo>
                  <a:lnTo>
                    <a:pt x="4727378" y="1399025"/>
                  </a:lnTo>
                  <a:lnTo>
                    <a:pt x="4800106" y="1378822"/>
                  </a:lnTo>
                  <a:lnTo>
                    <a:pt x="4872835" y="1388923"/>
                  </a:lnTo>
                  <a:lnTo>
                    <a:pt x="4945564" y="1447006"/>
                  </a:lnTo>
                  <a:lnTo>
                    <a:pt x="5018293" y="1419227"/>
                  </a:lnTo>
                  <a:lnTo>
                    <a:pt x="5091022" y="1333366"/>
                  </a:lnTo>
                  <a:lnTo>
                    <a:pt x="5163751" y="1239930"/>
                  </a:lnTo>
                  <a:lnTo>
                    <a:pt x="5236480" y="1199525"/>
                  </a:lnTo>
                  <a:lnTo>
                    <a:pt x="5309209" y="1133866"/>
                  </a:lnTo>
                  <a:lnTo>
                    <a:pt x="5381938" y="1106088"/>
                  </a:lnTo>
                  <a:lnTo>
                    <a:pt x="5454666" y="982347"/>
                  </a:lnTo>
                  <a:lnTo>
                    <a:pt x="5527395" y="906588"/>
                  </a:lnTo>
                  <a:lnTo>
                    <a:pt x="5600124" y="785373"/>
                  </a:lnTo>
                  <a:lnTo>
                    <a:pt x="5672853" y="732341"/>
                  </a:lnTo>
                  <a:lnTo>
                    <a:pt x="5745582" y="684360"/>
                  </a:lnTo>
                  <a:lnTo>
                    <a:pt x="5818311" y="654056"/>
                  </a:lnTo>
                  <a:lnTo>
                    <a:pt x="5891040" y="525265"/>
                  </a:lnTo>
                  <a:lnTo>
                    <a:pt x="5963769" y="46213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447" y="2898247"/>
              <a:ext cx="5963769" cy="553044"/>
            </a:xfrm>
            <a:custGeom>
              <a:avLst/>
              <a:pathLst>
                <a:path w="5963769" h="553044">
                  <a:moveTo>
                    <a:pt x="0" y="553044"/>
                  </a:moveTo>
                  <a:lnTo>
                    <a:pt x="72728" y="542942"/>
                  </a:lnTo>
                  <a:lnTo>
                    <a:pt x="145457" y="542942"/>
                  </a:lnTo>
                  <a:lnTo>
                    <a:pt x="218186" y="540417"/>
                  </a:lnTo>
                  <a:lnTo>
                    <a:pt x="290915" y="537892"/>
                  </a:lnTo>
                  <a:lnTo>
                    <a:pt x="363644" y="542942"/>
                  </a:lnTo>
                  <a:lnTo>
                    <a:pt x="436373" y="545468"/>
                  </a:lnTo>
                  <a:lnTo>
                    <a:pt x="509102" y="547993"/>
                  </a:lnTo>
                  <a:lnTo>
                    <a:pt x="581831" y="550518"/>
                  </a:lnTo>
                  <a:lnTo>
                    <a:pt x="654560" y="553044"/>
                  </a:lnTo>
                  <a:lnTo>
                    <a:pt x="727288" y="522740"/>
                  </a:lnTo>
                  <a:lnTo>
                    <a:pt x="800017" y="525265"/>
                  </a:lnTo>
                  <a:lnTo>
                    <a:pt x="872746" y="525265"/>
                  </a:lnTo>
                  <a:lnTo>
                    <a:pt x="945475" y="522740"/>
                  </a:lnTo>
                  <a:lnTo>
                    <a:pt x="1018204" y="512639"/>
                  </a:lnTo>
                  <a:lnTo>
                    <a:pt x="1090933" y="512639"/>
                  </a:lnTo>
                  <a:lnTo>
                    <a:pt x="1163662" y="507588"/>
                  </a:lnTo>
                  <a:lnTo>
                    <a:pt x="1236391" y="527791"/>
                  </a:lnTo>
                  <a:lnTo>
                    <a:pt x="1309120" y="507588"/>
                  </a:lnTo>
                  <a:lnTo>
                    <a:pt x="1381848" y="492436"/>
                  </a:lnTo>
                  <a:lnTo>
                    <a:pt x="1454577" y="477284"/>
                  </a:lnTo>
                  <a:lnTo>
                    <a:pt x="1527306" y="462132"/>
                  </a:lnTo>
                  <a:lnTo>
                    <a:pt x="1600035" y="446980"/>
                  </a:lnTo>
                  <a:lnTo>
                    <a:pt x="1672764" y="411626"/>
                  </a:lnTo>
                  <a:lnTo>
                    <a:pt x="1745493" y="381322"/>
                  </a:lnTo>
                  <a:lnTo>
                    <a:pt x="1818222" y="345968"/>
                  </a:lnTo>
                  <a:lnTo>
                    <a:pt x="1890951" y="292936"/>
                  </a:lnTo>
                  <a:lnTo>
                    <a:pt x="1963680" y="234854"/>
                  </a:lnTo>
                  <a:lnTo>
                    <a:pt x="2036408" y="207075"/>
                  </a:lnTo>
                  <a:lnTo>
                    <a:pt x="2109137" y="181822"/>
                  </a:lnTo>
                  <a:lnTo>
                    <a:pt x="2181866" y="151518"/>
                  </a:lnTo>
                  <a:lnTo>
                    <a:pt x="2254595" y="123740"/>
                  </a:lnTo>
                  <a:lnTo>
                    <a:pt x="2327324" y="108588"/>
                  </a:lnTo>
                  <a:lnTo>
                    <a:pt x="2400053" y="101012"/>
                  </a:lnTo>
                  <a:lnTo>
                    <a:pt x="2472782" y="90911"/>
                  </a:lnTo>
                  <a:lnTo>
                    <a:pt x="2545511" y="88386"/>
                  </a:lnTo>
                  <a:lnTo>
                    <a:pt x="2618240" y="85860"/>
                  </a:lnTo>
                  <a:lnTo>
                    <a:pt x="2690969" y="78284"/>
                  </a:lnTo>
                  <a:lnTo>
                    <a:pt x="2763697" y="70708"/>
                  </a:lnTo>
                  <a:lnTo>
                    <a:pt x="2836426" y="63132"/>
                  </a:lnTo>
                  <a:lnTo>
                    <a:pt x="2909155" y="58082"/>
                  </a:lnTo>
                  <a:lnTo>
                    <a:pt x="2981884" y="60607"/>
                  </a:lnTo>
                  <a:lnTo>
                    <a:pt x="3054613" y="63132"/>
                  </a:lnTo>
                  <a:lnTo>
                    <a:pt x="3127342" y="65658"/>
                  </a:lnTo>
                  <a:lnTo>
                    <a:pt x="3200071" y="65658"/>
                  </a:lnTo>
                  <a:lnTo>
                    <a:pt x="3272800" y="70708"/>
                  </a:lnTo>
                  <a:lnTo>
                    <a:pt x="3345529" y="75759"/>
                  </a:lnTo>
                  <a:lnTo>
                    <a:pt x="3418257" y="55556"/>
                  </a:lnTo>
                  <a:lnTo>
                    <a:pt x="3490986" y="32829"/>
                  </a:lnTo>
                  <a:lnTo>
                    <a:pt x="3563715" y="27778"/>
                  </a:lnTo>
                  <a:lnTo>
                    <a:pt x="3636444" y="27778"/>
                  </a:lnTo>
                  <a:lnTo>
                    <a:pt x="3709173" y="22727"/>
                  </a:lnTo>
                  <a:lnTo>
                    <a:pt x="3781902" y="15151"/>
                  </a:lnTo>
                  <a:lnTo>
                    <a:pt x="3854631" y="0"/>
                  </a:lnTo>
                  <a:lnTo>
                    <a:pt x="3927360" y="2525"/>
                  </a:lnTo>
                  <a:lnTo>
                    <a:pt x="4000089" y="27778"/>
                  </a:lnTo>
                  <a:lnTo>
                    <a:pt x="4072817" y="35354"/>
                  </a:lnTo>
                  <a:lnTo>
                    <a:pt x="4145546" y="40405"/>
                  </a:lnTo>
                  <a:lnTo>
                    <a:pt x="4218275" y="55556"/>
                  </a:lnTo>
                  <a:lnTo>
                    <a:pt x="4291004" y="68183"/>
                  </a:lnTo>
                  <a:lnTo>
                    <a:pt x="4363733" y="90911"/>
                  </a:lnTo>
                  <a:lnTo>
                    <a:pt x="4436462" y="121215"/>
                  </a:lnTo>
                  <a:lnTo>
                    <a:pt x="4509191" y="131316"/>
                  </a:lnTo>
                  <a:lnTo>
                    <a:pt x="4581920" y="136367"/>
                  </a:lnTo>
                  <a:lnTo>
                    <a:pt x="4654649" y="136367"/>
                  </a:lnTo>
                  <a:lnTo>
                    <a:pt x="4727378" y="143943"/>
                  </a:lnTo>
                  <a:lnTo>
                    <a:pt x="4800106" y="148993"/>
                  </a:lnTo>
                  <a:lnTo>
                    <a:pt x="4872835" y="141417"/>
                  </a:lnTo>
                  <a:lnTo>
                    <a:pt x="4945564" y="103537"/>
                  </a:lnTo>
                  <a:lnTo>
                    <a:pt x="5018293" y="111113"/>
                  </a:lnTo>
                  <a:lnTo>
                    <a:pt x="5091022" y="118689"/>
                  </a:lnTo>
                  <a:lnTo>
                    <a:pt x="5163751" y="128791"/>
                  </a:lnTo>
                  <a:lnTo>
                    <a:pt x="5236480" y="136367"/>
                  </a:lnTo>
                  <a:lnTo>
                    <a:pt x="5309209" y="148993"/>
                  </a:lnTo>
                  <a:lnTo>
                    <a:pt x="5381938" y="169196"/>
                  </a:lnTo>
                  <a:lnTo>
                    <a:pt x="5454666" y="224753"/>
                  </a:lnTo>
                  <a:lnTo>
                    <a:pt x="5527395" y="239905"/>
                  </a:lnTo>
                  <a:lnTo>
                    <a:pt x="5600124" y="250006"/>
                  </a:lnTo>
                  <a:lnTo>
                    <a:pt x="5672853" y="260107"/>
                  </a:lnTo>
                  <a:lnTo>
                    <a:pt x="5745582" y="272734"/>
                  </a:lnTo>
                  <a:lnTo>
                    <a:pt x="5818311" y="285360"/>
                  </a:lnTo>
                  <a:lnTo>
                    <a:pt x="5891040" y="297987"/>
                  </a:lnTo>
                  <a:lnTo>
                    <a:pt x="5963769" y="30808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447" y="3304823"/>
              <a:ext cx="5963769" cy="1661657"/>
            </a:xfrm>
            <a:custGeom>
              <a:avLst/>
              <a:pathLst>
                <a:path w="5963769" h="1661657">
                  <a:moveTo>
                    <a:pt x="0" y="75759"/>
                  </a:moveTo>
                  <a:lnTo>
                    <a:pt x="72728" y="113639"/>
                  </a:lnTo>
                  <a:lnTo>
                    <a:pt x="145457" y="116164"/>
                  </a:lnTo>
                  <a:lnTo>
                    <a:pt x="218186" y="123740"/>
                  </a:lnTo>
                  <a:lnTo>
                    <a:pt x="290915" y="123740"/>
                  </a:lnTo>
                  <a:lnTo>
                    <a:pt x="363644" y="106063"/>
                  </a:lnTo>
                  <a:lnTo>
                    <a:pt x="436373" y="103537"/>
                  </a:lnTo>
                  <a:lnTo>
                    <a:pt x="509102" y="98487"/>
                  </a:lnTo>
                  <a:lnTo>
                    <a:pt x="581831" y="93436"/>
                  </a:lnTo>
                  <a:lnTo>
                    <a:pt x="654560" y="75759"/>
                  </a:lnTo>
                  <a:lnTo>
                    <a:pt x="727288" y="0"/>
                  </a:lnTo>
                  <a:lnTo>
                    <a:pt x="800017" y="5050"/>
                  </a:lnTo>
                  <a:lnTo>
                    <a:pt x="872746" y="5050"/>
                  </a:lnTo>
                  <a:lnTo>
                    <a:pt x="945475" y="12626"/>
                  </a:lnTo>
                  <a:lnTo>
                    <a:pt x="1018204" y="42930"/>
                  </a:lnTo>
                  <a:lnTo>
                    <a:pt x="1090933" y="35354"/>
                  </a:lnTo>
                  <a:lnTo>
                    <a:pt x="1163662" y="37879"/>
                  </a:lnTo>
                  <a:lnTo>
                    <a:pt x="1236391" y="111113"/>
                  </a:lnTo>
                  <a:lnTo>
                    <a:pt x="1309120" y="113639"/>
                  </a:lnTo>
                  <a:lnTo>
                    <a:pt x="1381848" y="131316"/>
                  </a:lnTo>
                  <a:lnTo>
                    <a:pt x="1454577" y="186873"/>
                  </a:lnTo>
                  <a:lnTo>
                    <a:pt x="1527306" y="244955"/>
                  </a:lnTo>
                  <a:lnTo>
                    <a:pt x="1600035" y="338392"/>
                  </a:lnTo>
                  <a:lnTo>
                    <a:pt x="1672764" y="441930"/>
                  </a:lnTo>
                  <a:lnTo>
                    <a:pt x="1745493" y="545468"/>
                  </a:lnTo>
                  <a:lnTo>
                    <a:pt x="1818222" y="679309"/>
                  </a:lnTo>
                  <a:lnTo>
                    <a:pt x="1890951" y="818202"/>
                  </a:lnTo>
                  <a:lnTo>
                    <a:pt x="1963680" y="921740"/>
                  </a:lnTo>
                  <a:lnTo>
                    <a:pt x="2036408" y="1025278"/>
                  </a:lnTo>
                  <a:lnTo>
                    <a:pt x="2109137" y="1141442"/>
                  </a:lnTo>
                  <a:lnTo>
                    <a:pt x="2181866" y="1209626"/>
                  </a:lnTo>
                  <a:lnTo>
                    <a:pt x="2254595" y="1262657"/>
                  </a:lnTo>
                  <a:lnTo>
                    <a:pt x="2327324" y="1282860"/>
                  </a:lnTo>
                  <a:lnTo>
                    <a:pt x="2400053" y="1295487"/>
                  </a:lnTo>
                  <a:lnTo>
                    <a:pt x="2472782" y="1328316"/>
                  </a:lnTo>
                  <a:lnTo>
                    <a:pt x="2545511" y="1343468"/>
                  </a:lnTo>
                  <a:lnTo>
                    <a:pt x="2618240" y="1361145"/>
                  </a:lnTo>
                  <a:lnTo>
                    <a:pt x="2690969" y="1376297"/>
                  </a:lnTo>
                  <a:lnTo>
                    <a:pt x="2763697" y="1406600"/>
                  </a:lnTo>
                  <a:lnTo>
                    <a:pt x="2836426" y="1452056"/>
                  </a:lnTo>
                  <a:lnTo>
                    <a:pt x="2909155" y="1494987"/>
                  </a:lnTo>
                  <a:lnTo>
                    <a:pt x="2981884" y="1505088"/>
                  </a:lnTo>
                  <a:lnTo>
                    <a:pt x="3054613" y="1515189"/>
                  </a:lnTo>
                  <a:lnTo>
                    <a:pt x="3127342" y="1517714"/>
                  </a:lnTo>
                  <a:lnTo>
                    <a:pt x="3200071" y="1537917"/>
                  </a:lnTo>
                  <a:lnTo>
                    <a:pt x="3272800" y="1537917"/>
                  </a:lnTo>
                  <a:lnTo>
                    <a:pt x="3345529" y="1515189"/>
                  </a:lnTo>
                  <a:lnTo>
                    <a:pt x="3418257" y="1535392"/>
                  </a:lnTo>
                  <a:lnTo>
                    <a:pt x="3490986" y="1578322"/>
                  </a:lnTo>
                  <a:lnTo>
                    <a:pt x="3563715" y="1593474"/>
                  </a:lnTo>
                  <a:lnTo>
                    <a:pt x="3636444" y="1595999"/>
                  </a:lnTo>
                  <a:lnTo>
                    <a:pt x="3709173" y="1603575"/>
                  </a:lnTo>
                  <a:lnTo>
                    <a:pt x="3781902" y="1616202"/>
                  </a:lnTo>
                  <a:lnTo>
                    <a:pt x="3854631" y="1646505"/>
                  </a:lnTo>
                  <a:lnTo>
                    <a:pt x="3927360" y="1661657"/>
                  </a:lnTo>
                  <a:lnTo>
                    <a:pt x="4000089" y="1608626"/>
                  </a:lnTo>
                  <a:lnTo>
                    <a:pt x="4072817" y="1583373"/>
                  </a:lnTo>
                  <a:lnTo>
                    <a:pt x="4145546" y="1573271"/>
                  </a:lnTo>
                  <a:lnTo>
                    <a:pt x="4218275" y="1548018"/>
                  </a:lnTo>
                  <a:lnTo>
                    <a:pt x="4291004" y="1527816"/>
                  </a:lnTo>
                  <a:lnTo>
                    <a:pt x="4363733" y="1492461"/>
                  </a:lnTo>
                  <a:lnTo>
                    <a:pt x="4436462" y="1424278"/>
                  </a:lnTo>
                  <a:lnTo>
                    <a:pt x="4509191" y="1404075"/>
                  </a:lnTo>
                  <a:lnTo>
                    <a:pt x="4581920" y="1386398"/>
                  </a:lnTo>
                  <a:lnTo>
                    <a:pt x="4654649" y="1378822"/>
                  </a:lnTo>
                  <a:lnTo>
                    <a:pt x="4727378" y="1351044"/>
                  </a:lnTo>
                  <a:lnTo>
                    <a:pt x="4800106" y="1328316"/>
                  </a:lnTo>
                  <a:lnTo>
                    <a:pt x="4872835" y="1323265"/>
                  </a:lnTo>
                  <a:lnTo>
                    <a:pt x="4945564" y="1386398"/>
                  </a:lnTo>
                  <a:lnTo>
                    <a:pt x="5018293" y="1361145"/>
                  </a:lnTo>
                  <a:lnTo>
                    <a:pt x="5091022" y="1328316"/>
                  </a:lnTo>
                  <a:lnTo>
                    <a:pt x="5163751" y="1292961"/>
                  </a:lnTo>
                  <a:lnTo>
                    <a:pt x="5236480" y="1272759"/>
                  </a:lnTo>
                  <a:lnTo>
                    <a:pt x="5309209" y="1247506"/>
                  </a:lnTo>
                  <a:lnTo>
                    <a:pt x="5381938" y="1217202"/>
                  </a:lnTo>
                  <a:lnTo>
                    <a:pt x="5454666" y="1111139"/>
                  </a:lnTo>
                  <a:lnTo>
                    <a:pt x="5527395" y="1080835"/>
                  </a:lnTo>
                  <a:lnTo>
                    <a:pt x="5600124" y="1050531"/>
                  </a:lnTo>
                  <a:lnTo>
                    <a:pt x="5672853" y="1025278"/>
                  </a:lnTo>
                  <a:lnTo>
                    <a:pt x="5745582" y="989923"/>
                  </a:lnTo>
                  <a:lnTo>
                    <a:pt x="5818311" y="959620"/>
                  </a:lnTo>
                  <a:lnTo>
                    <a:pt x="5891040" y="916689"/>
                  </a:lnTo>
                  <a:lnTo>
                    <a:pt x="5963769" y="88386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447" y="3390684"/>
              <a:ext cx="5963769" cy="1247506"/>
            </a:xfrm>
            <a:custGeom>
              <a:avLst/>
              <a:pathLst>
                <a:path w="5963769" h="1247506">
                  <a:moveTo>
                    <a:pt x="0" y="0"/>
                  </a:moveTo>
                  <a:lnTo>
                    <a:pt x="72728" y="42930"/>
                  </a:lnTo>
                  <a:lnTo>
                    <a:pt x="145457" y="45455"/>
                  </a:lnTo>
                  <a:lnTo>
                    <a:pt x="218186" y="53031"/>
                  </a:lnTo>
                  <a:lnTo>
                    <a:pt x="290915" y="60607"/>
                  </a:lnTo>
                  <a:lnTo>
                    <a:pt x="363644" y="50506"/>
                  </a:lnTo>
                  <a:lnTo>
                    <a:pt x="436373" y="42930"/>
                  </a:lnTo>
                  <a:lnTo>
                    <a:pt x="509102" y="30303"/>
                  </a:lnTo>
                  <a:lnTo>
                    <a:pt x="581831" y="22727"/>
                  </a:lnTo>
                  <a:lnTo>
                    <a:pt x="654560" y="15151"/>
                  </a:lnTo>
                  <a:lnTo>
                    <a:pt x="727288" y="22727"/>
                  </a:lnTo>
                  <a:lnTo>
                    <a:pt x="800017" y="15151"/>
                  </a:lnTo>
                  <a:lnTo>
                    <a:pt x="872746" y="10101"/>
                  </a:lnTo>
                  <a:lnTo>
                    <a:pt x="945475" y="17677"/>
                  </a:lnTo>
                  <a:lnTo>
                    <a:pt x="1018204" y="58082"/>
                  </a:lnTo>
                  <a:lnTo>
                    <a:pt x="1090933" y="50506"/>
                  </a:lnTo>
                  <a:lnTo>
                    <a:pt x="1163662" y="55556"/>
                  </a:lnTo>
                  <a:lnTo>
                    <a:pt x="1236391" y="58082"/>
                  </a:lnTo>
                  <a:lnTo>
                    <a:pt x="1309120" y="80810"/>
                  </a:lnTo>
                  <a:lnTo>
                    <a:pt x="1381848" y="111113"/>
                  </a:lnTo>
                  <a:lnTo>
                    <a:pt x="1454577" y="146468"/>
                  </a:lnTo>
                  <a:lnTo>
                    <a:pt x="1527306" y="196974"/>
                  </a:lnTo>
                  <a:lnTo>
                    <a:pt x="1600035" y="250006"/>
                  </a:lnTo>
                  <a:lnTo>
                    <a:pt x="1672764" y="325765"/>
                  </a:lnTo>
                  <a:lnTo>
                    <a:pt x="1745493" y="388898"/>
                  </a:lnTo>
                  <a:lnTo>
                    <a:pt x="1818222" y="479810"/>
                  </a:lnTo>
                  <a:lnTo>
                    <a:pt x="1890951" y="585873"/>
                  </a:lnTo>
                  <a:lnTo>
                    <a:pt x="1963680" y="686885"/>
                  </a:lnTo>
                  <a:lnTo>
                    <a:pt x="2036408" y="772746"/>
                  </a:lnTo>
                  <a:lnTo>
                    <a:pt x="2109137" y="861132"/>
                  </a:lnTo>
                  <a:lnTo>
                    <a:pt x="2181866" y="926790"/>
                  </a:lnTo>
                  <a:lnTo>
                    <a:pt x="2254595" y="979822"/>
                  </a:lnTo>
                  <a:lnTo>
                    <a:pt x="2327324" y="1002550"/>
                  </a:lnTo>
                  <a:lnTo>
                    <a:pt x="2400053" y="1015176"/>
                  </a:lnTo>
                  <a:lnTo>
                    <a:pt x="2472782" y="1040430"/>
                  </a:lnTo>
                  <a:lnTo>
                    <a:pt x="2545511" y="1050531"/>
                  </a:lnTo>
                  <a:lnTo>
                    <a:pt x="2618240" y="1080835"/>
                  </a:lnTo>
                  <a:lnTo>
                    <a:pt x="2690969" y="1095987"/>
                  </a:lnTo>
                  <a:lnTo>
                    <a:pt x="2763697" y="1118714"/>
                  </a:lnTo>
                  <a:lnTo>
                    <a:pt x="2836426" y="1136392"/>
                  </a:lnTo>
                  <a:lnTo>
                    <a:pt x="2909155" y="1151544"/>
                  </a:lnTo>
                  <a:lnTo>
                    <a:pt x="2981884" y="1138917"/>
                  </a:lnTo>
                  <a:lnTo>
                    <a:pt x="3054613" y="1118714"/>
                  </a:lnTo>
                  <a:lnTo>
                    <a:pt x="3127342" y="1101037"/>
                  </a:lnTo>
                  <a:lnTo>
                    <a:pt x="3200071" y="1090936"/>
                  </a:lnTo>
                  <a:lnTo>
                    <a:pt x="3272800" y="1068208"/>
                  </a:lnTo>
                  <a:lnTo>
                    <a:pt x="3345529" y="1040430"/>
                  </a:lnTo>
                  <a:lnTo>
                    <a:pt x="3418257" y="1070733"/>
                  </a:lnTo>
                  <a:lnTo>
                    <a:pt x="3490986" y="1133866"/>
                  </a:lnTo>
                  <a:lnTo>
                    <a:pt x="3563715" y="1156594"/>
                  </a:lnTo>
                  <a:lnTo>
                    <a:pt x="3636444" y="1159120"/>
                  </a:lnTo>
                  <a:lnTo>
                    <a:pt x="3709173" y="1169221"/>
                  </a:lnTo>
                  <a:lnTo>
                    <a:pt x="3781902" y="1184373"/>
                  </a:lnTo>
                  <a:lnTo>
                    <a:pt x="3854631" y="1229828"/>
                  </a:lnTo>
                  <a:lnTo>
                    <a:pt x="3927360" y="1247506"/>
                  </a:lnTo>
                  <a:lnTo>
                    <a:pt x="4000089" y="1184373"/>
                  </a:lnTo>
                  <a:lnTo>
                    <a:pt x="4072817" y="1159120"/>
                  </a:lnTo>
                  <a:lnTo>
                    <a:pt x="4145546" y="1141442"/>
                  </a:lnTo>
                  <a:lnTo>
                    <a:pt x="4218275" y="1121240"/>
                  </a:lnTo>
                  <a:lnTo>
                    <a:pt x="4291004" y="1106088"/>
                  </a:lnTo>
                  <a:lnTo>
                    <a:pt x="4363733" y="1065683"/>
                  </a:lnTo>
                  <a:lnTo>
                    <a:pt x="4436462" y="987398"/>
                  </a:lnTo>
                  <a:lnTo>
                    <a:pt x="4509191" y="962145"/>
                  </a:lnTo>
                  <a:lnTo>
                    <a:pt x="4581920" y="946993"/>
                  </a:lnTo>
                  <a:lnTo>
                    <a:pt x="4654649" y="941942"/>
                  </a:lnTo>
                  <a:lnTo>
                    <a:pt x="4727378" y="921740"/>
                  </a:lnTo>
                  <a:lnTo>
                    <a:pt x="4800106" y="906588"/>
                  </a:lnTo>
                  <a:lnTo>
                    <a:pt x="4872835" y="911639"/>
                  </a:lnTo>
                  <a:lnTo>
                    <a:pt x="4945564" y="974771"/>
                  </a:lnTo>
                  <a:lnTo>
                    <a:pt x="5018293" y="962145"/>
                  </a:lnTo>
                  <a:lnTo>
                    <a:pt x="5091022" y="934366"/>
                  </a:lnTo>
                  <a:lnTo>
                    <a:pt x="5163751" y="893961"/>
                  </a:lnTo>
                  <a:lnTo>
                    <a:pt x="5236480" y="878809"/>
                  </a:lnTo>
                  <a:lnTo>
                    <a:pt x="5309209" y="858607"/>
                  </a:lnTo>
                  <a:lnTo>
                    <a:pt x="5381938" y="830828"/>
                  </a:lnTo>
                  <a:lnTo>
                    <a:pt x="5454666" y="734866"/>
                  </a:lnTo>
                  <a:lnTo>
                    <a:pt x="5527395" y="704563"/>
                  </a:lnTo>
                  <a:lnTo>
                    <a:pt x="5600124" y="676784"/>
                  </a:lnTo>
                  <a:lnTo>
                    <a:pt x="5672853" y="654056"/>
                  </a:lnTo>
                  <a:lnTo>
                    <a:pt x="5745582" y="623753"/>
                  </a:lnTo>
                  <a:lnTo>
                    <a:pt x="5818311" y="590923"/>
                  </a:lnTo>
                  <a:lnTo>
                    <a:pt x="5891040" y="550518"/>
                  </a:lnTo>
                  <a:lnTo>
                    <a:pt x="5963769" y="52274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23447" y="3420988"/>
              <a:ext cx="5963769" cy="1295487"/>
            </a:xfrm>
            <a:custGeom>
              <a:avLst/>
              <a:pathLst>
                <a:path w="5963769" h="1295487">
                  <a:moveTo>
                    <a:pt x="0" y="0"/>
                  </a:moveTo>
                  <a:lnTo>
                    <a:pt x="72728" y="2525"/>
                  </a:lnTo>
                  <a:lnTo>
                    <a:pt x="145457" y="2525"/>
                  </a:lnTo>
                  <a:lnTo>
                    <a:pt x="218186" y="7575"/>
                  </a:lnTo>
                  <a:lnTo>
                    <a:pt x="290915" y="12626"/>
                  </a:lnTo>
                  <a:lnTo>
                    <a:pt x="363644" y="10101"/>
                  </a:lnTo>
                  <a:lnTo>
                    <a:pt x="436373" y="10101"/>
                  </a:lnTo>
                  <a:lnTo>
                    <a:pt x="509102" y="10101"/>
                  </a:lnTo>
                  <a:lnTo>
                    <a:pt x="581831" y="7575"/>
                  </a:lnTo>
                  <a:lnTo>
                    <a:pt x="654560" y="10101"/>
                  </a:lnTo>
                  <a:lnTo>
                    <a:pt x="727288" y="179297"/>
                  </a:lnTo>
                  <a:lnTo>
                    <a:pt x="800017" y="169196"/>
                  </a:lnTo>
                  <a:lnTo>
                    <a:pt x="872746" y="166670"/>
                  </a:lnTo>
                  <a:lnTo>
                    <a:pt x="945475" y="166670"/>
                  </a:lnTo>
                  <a:lnTo>
                    <a:pt x="1018204" y="169196"/>
                  </a:lnTo>
                  <a:lnTo>
                    <a:pt x="1090933" y="156569"/>
                  </a:lnTo>
                  <a:lnTo>
                    <a:pt x="1163662" y="156569"/>
                  </a:lnTo>
                  <a:lnTo>
                    <a:pt x="1236391" y="22727"/>
                  </a:lnTo>
                  <a:lnTo>
                    <a:pt x="1309120" y="118689"/>
                  </a:lnTo>
                  <a:lnTo>
                    <a:pt x="1381848" y="174246"/>
                  </a:lnTo>
                  <a:lnTo>
                    <a:pt x="1454577" y="184348"/>
                  </a:lnTo>
                  <a:lnTo>
                    <a:pt x="1527306" y="255056"/>
                  </a:lnTo>
                  <a:lnTo>
                    <a:pt x="1600035" y="287886"/>
                  </a:lnTo>
                  <a:lnTo>
                    <a:pt x="1672764" y="371221"/>
                  </a:lnTo>
                  <a:lnTo>
                    <a:pt x="1745493" y="426778"/>
                  </a:lnTo>
                  <a:lnTo>
                    <a:pt x="1818222" y="441930"/>
                  </a:lnTo>
                  <a:lnTo>
                    <a:pt x="1890951" y="517689"/>
                  </a:lnTo>
                  <a:lnTo>
                    <a:pt x="1963680" y="641430"/>
                  </a:lnTo>
                  <a:lnTo>
                    <a:pt x="2036408" y="717189"/>
                  </a:lnTo>
                  <a:lnTo>
                    <a:pt x="2109137" y="803050"/>
                  </a:lnTo>
                  <a:lnTo>
                    <a:pt x="2181866" y="858607"/>
                  </a:lnTo>
                  <a:lnTo>
                    <a:pt x="2254595" y="904063"/>
                  </a:lnTo>
                  <a:lnTo>
                    <a:pt x="2327324" y="941942"/>
                  </a:lnTo>
                  <a:lnTo>
                    <a:pt x="2400053" y="959620"/>
                  </a:lnTo>
                  <a:lnTo>
                    <a:pt x="2472782" y="977297"/>
                  </a:lnTo>
                  <a:lnTo>
                    <a:pt x="2545511" y="987398"/>
                  </a:lnTo>
                  <a:lnTo>
                    <a:pt x="2618240" y="1000025"/>
                  </a:lnTo>
                  <a:lnTo>
                    <a:pt x="2690969" y="1010126"/>
                  </a:lnTo>
                  <a:lnTo>
                    <a:pt x="2763697" y="1022752"/>
                  </a:lnTo>
                  <a:lnTo>
                    <a:pt x="2836426" y="1032854"/>
                  </a:lnTo>
                  <a:lnTo>
                    <a:pt x="2909155" y="1042955"/>
                  </a:lnTo>
                  <a:lnTo>
                    <a:pt x="2981884" y="1045480"/>
                  </a:lnTo>
                  <a:lnTo>
                    <a:pt x="3054613" y="1040430"/>
                  </a:lnTo>
                  <a:lnTo>
                    <a:pt x="3127342" y="1030328"/>
                  </a:lnTo>
                  <a:lnTo>
                    <a:pt x="3200071" y="1032854"/>
                  </a:lnTo>
                  <a:lnTo>
                    <a:pt x="3272800" y="1032854"/>
                  </a:lnTo>
                  <a:lnTo>
                    <a:pt x="3345529" y="1037904"/>
                  </a:lnTo>
                  <a:lnTo>
                    <a:pt x="3418257" y="1095987"/>
                  </a:lnTo>
                  <a:lnTo>
                    <a:pt x="3490986" y="1176797"/>
                  </a:lnTo>
                  <a:lnTo>
                    <a:pt x="3563715" y="1191949"/>
                  </a:lnTo>
                  <a:lnTo>
                    <a:pt x="3636444" y="1199525"/>
                  </a:lnTo>
                  <a:lnTo>
                    <a:pt x="3709173" y="1219727"/>
                  </a:lnTo>
                  <a:lnTo>
                    <a:pt x="3781902" y="1239930"/>
                  </a:lnTo>
                  <a:lnTo>
                    <a:pt x="3854631" y="1280335"/>
                  </a:lnTo>
                  <a:lnTo>
                    <a:pt x="3927360" y="1295487"/>
                  </a:lnTo>
                  <a:lnTo>
                    <a:pt x="4000089" y="1214676"/>
                  </a:lnTo>
                  <a:lnTo>
                    <a:pt x="4072817" y="1186898"/>
                  </a:lnTo>
                  <a:lnTo>
                    <a:pt x="4145546" y="1161645"/>
                  </a:lnTo>
                  <a:lnTo>
                    <a:pt x="4218275" y="1126290"/>
                  </a:lnTo>
                  <a:lnTo>
                    <a:pt x="4291004" y="1088411"/>
                  </a:lnTo>
                  <a:lnTo>
                    <a:pt x="4363733" y="1022752"/>
                  </a:lnTo>
                  <a:lnTo>
                    <a:pt x="4436462" y="924265"/>
                  </a:lnTo>
                  <a:lnTo>
                    <a:pt x="4509191" y="899012"/>
                  </a:lnTo>
                  <a:lnTo>
                    <a:pt x="4581920" y="886385"/>
                  </a:lnTo>
                  <a:lnTo>
                    <a:pt x="4654649" y="876284"/>
                  </a:lnTo>
                  <a:lnTo>
                    <a:pt x="4727378" y="861132"/>
                  </a:lnTo>
                  <a:lnTo>
                    <a:pt x="4800106" y="848506"/>
                  </a:lnTo>
                  <a:lnTo>
                    <a:pt x="4872835" y="873759"/>
                  </a:lnTo>
                  <a:lnTo>
                    <a:pt x="4945564" y="967195"/>
                  </a:lnTo>
                  <a:lnTo>
                    <a:pt x="5018293" y="957094"/>
                  </a:lnTo>
                  <a:lnTo>
                    <a:pt x="5091022" y="939417"/>
                  </a:lnTo>
                  <a:lnTo>
                    <a:pt x="5163751" y="919214"/>
                  </a:lnTo>
                  <a:lnTo>
                    <a:pt x="5236480" y="899012"/>
                  </a:lnTo>
                  <a:lnTo>
                    <a:pt x="5309209" y="876284"/>
                  </a:lnTo>
                  <a:lnTo>
                    <a:pt x="5381938" y="815677"/>
                  </a:lnTo>
                  <a:lnTo>
                    <a:pt x="5454666" y="684360"/>
                  </a:lnTo>
                  <a:lnTo>
                    <a:pt x="5527395" y="656582"/>
                  </a:lnTo>
                  <a:lnTo>
                    <a:pt x="5600124" y="641430"/>
                  </a:lnTo>
                  <a:lnTo>
                    <a:pt x="5672853" y="621227"/>
                  </a:lnTo>
                  <a:lnTo>
                    <a:pt x="5745582" y="598499"/>
                  </a:lnTo>
                  <a:lnTo>
                    <a:pt x="5818311" y="575772"/>
                  </a:lnTo>
                  <a:lnTo>
                    <a:pt x="5891040" y="570721"/>
                  </a:lnTo>
                  <a:lnTo>
                    <a:pt x="5963769" y="55304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23447" y="3090171"/>
              <a:ext cx="5963769" cy="1075784"/>
            </a:xfrm>
            <a:custGeom>
              <a:avLst/>
              <a:pathLst>
                <a:path w="5963769" h="1075784">
                  <a:moveTo>
                    <a:pt x="0" y="325765"/>
                  </a:moveTo>
                  <a:lnTo>
                    <a:pt x="72728" y="353544"/>
                  </a:lnTo>
                  <a:lnTo>
                    <a:pt x="145457" y="353544"/>
                  </a:lnTo>
                  <a:lnTo>
                    <a:pt x="218186" y="358594"/>
                  </a:lnTo>
                  <a:lnTo>
                    <a:pt x="290915" y="363645"/>
                  </a:lnTo>
                  <a:lnTo>
                    <a:pt x="363644" y="348493"/>
                  </a:lnTo>
                  <a:lnTo>
                    <a:pt x="436373" y="345968"/>
                  </a:lnTo>
                  <a:lnTo>
                    <a:pt x="509102" y="340917"/>
                  </a:lnTo>
                  <a:lnTo>
                    <a:pt x="581831" y="330816"/>
                  </a:lnTo>
                  <a:lnTo>
                    <a:pt x="654560" y="310613"/>
                  </a:lnTo>
                  <a:lnTo>
                    <a:pt x="727288" y="260107"/>
                  </a:lnTo>
                  <a:lnTo>
                    <a:pt x="800017" y="244955"/>
                  </a:lnTo>
                  <a:lnTo>
                    <a:pt x="872746" y="224753"/>
                  </a:lnTo>
                  <a:lnTo>
                    <a:pt x="945475" y="199499"/>
                  </a:lnTo>
                  <a:lnTo>
                    <a:pt x="1018204" y="194449"/>
                  </a:lnTo>
                  <a:lnTo>
                    <a:pt x="1090933" y="126265"/>
                  </a:lnTo>
                  <a:lnTo>
                    <a:pt x="1163662" y="103537"/>
                  </a:lnTo>
                  <a:lnTo>
                    <a:pt x="1236391" y="108588"/>
                  </a:lnTo>
                  <a:lnTo>
                    <a:pt x="1309120" y="90911"/>
                  </a:lnTo>
                  <a:lnTo>
                    <a:pt x="1381848" y="90911"/>
                  </a:lnTo>
                  <a:lnTo>
                    <a:pt x="1454577" y="95962"/>
                  </a:lnTo>
                  <a:lnTo>
                    <a:pt x="1527306" y="101012"/>
                  </a:lnTo>
                  <a:lnTo>
                    <a:pt x="1600035" y="27778"/>
                  </a:lnTo>
                  <a:lnTo>
                    <a:pt x="1672764" y="0"/>
                  </a:lnTo>
                  <a:lnTo>
                    <a:pt x="1745493" y="7575"/>
                  </a:lnTo>
                  <a:lnTo>
                    <a:pt x="1818222" y="47981"/>
                  </a:lnTo>
                  <a:lnTo>
                    <a:pt x="1890951" y="70708"/>
                  </a:lnTo>
                  <a:lnTo>
                    <a:pt x="1963680" y="128791"/>
                  </a:lnTo>
                  <a:lnTo>
                    <a:pt x="2036408" y="209601"/>
                  </a:lnTo>
                  <a:lnTo>
                    <a:pt x="2109137" y="454556"/>
                  </a:lnTo>
                  <a:lnTo>
                    <a:pt x="2181866" y="573246"/>
                  </a:lnTo>
                  <a:lnTo>
                    <a:pt x="2254595" y="641430"/>
                  </a:lnTo>
                  <a:lnTo>
                    <a:pt x="2327324" y="656582"/>
                  </a:lnTo>
                  <a:lnTo>
                    <a:pt x="2400053" y="689411"/>
                  </a:lnTo>
                  <a:lnTo>
                    <a:pt x="2472782" y="742442"/>
                  </a:lnTo>
                  <a:lnTo>
                    <a:pt x="2545511" y="767696"/>
                  </a:lnTo>
                  <a:lnTo>
                    <a:pt x="2618240" y="782847"/>
                  </a:lnTo>
                  <a:lnTo>
                    <a:pt x="2690969" y="770221"/>
                  </a:lnTo>
                  <a:lnTo>
                    <a:pt x="2763697" y="795474"/>
                  </a:lnTo>
                  <a:lnTo>
                    <a:pt x="2836426" y="808101"/>
                  </a:lnTo>
                  <a:lnTo>
                    <a:pt x="2909155" y="813151"/>
                  </a:lnTo>
                  <a:lnTo>
                    <a:pt x="2981884" y="760120"/>
                  </a:lnTo>
                  <a:lnTo>
                    <a:pt x="3054613" y="722240"/>
                  </a:lnTo>
                  <a:lnTo>
                    <a:pt x="3127342" y="684360"/>
                  </a:lnTo>
                  <a:lnTo>
                    <a:pt x="3200071" y="636379"/>
                  </a:lnTo>
                  <a:lnTo>
                    <a:pt x="3272800" y="522740"/>
                  </a:lnTo>
                  <a:lnTo>
                    <a:pt x="3345529" y="419202"/>
                  </a:lnTo>
                  <a:lnTo>
                    <a:pt x="3418257" y="477284"/>
                  </a:lnTo>
                  <a:lnTo>
                    <a:pt x="3490986" y="669208"/>
                  </a:lnTo>
                  <a:lnTo>
                    <a:pt x="3563715" y="689411"/>
                  </a:lnTo>
                  <a:lnTo>
                    <a:pt x="3636444" y="707088"/>
                  </a:lnTo>
                  <a:lnTo>
                    <a:pt x="3709173" y="750018"/>
                  </a:lnTo>
                  <a:lnTo>
                    <a:pt x="3781902" y="818202"/>
                  </a:lnTo>
                  <a:lnTo>
                    <a:pt x="3854631" y="954569"/>
                  </a:lnTo>
                  <a:lnTo>
                    <a:pt x="3927360" y="1075784"/>
                  </a:lnTo>
                  <a:lnTo>
                    <a:pt x="4000089" y="901537"/>
                  </a:lnTo>
                  <a:lnTo>
                    <a:pt x="4072817" y="896487"/>
                  </a:lnTo>
                  <a:lnTo>
                    <a:pt x="4145546" y="909113"/>
                  </a:lnTo>
                  <a:lnTo>
                    <a:pt x="4218275" y="919214"/>
                  </a:lnTo>
                  <a:lnTo>
                    <a:pt x="4291004" y="957094"/>
                  </a:lnTo>
                  <a:lnTo>
                    <a:pt x="4363733" y="924265"/>
                  </a:lnTo>
                  <a:lnTo>
                    <a:pt x="4436462" y="752544"/>
                  </a:lnTo>
                  <a:lnTo>
                    <a:pt x="4509191" y="750018"/>
                  </a:lnTo>
                  <a:lnTo>
                    <a:pt x="4581920" y="744968"/>
                  </a:lnTo>
                  <a:lnTo>
                    <a:pt x="4654649" y="734866"/>
                  </a:lnTo>
                  <a:lnTo>
                    <a:pt x="4727378" y="712139"/>
                  </a:lnTo>
                  <a:lnTo>
                    <a:pt x="4800106" y="671734"/>
                  </a:lnTo>
                  <a:lnTo>
                    <a:pt x="4872835" y="654056"/>
                  </a:lnTo>
                  <a:lnTo>
                    <a:pt x="4945564" y="825778"/>
                  </a:lnTo>
                  <a:lnTo>
                    <a:pt x="5018293" y="800525"/>
                  </a:lnTo>
                  <a:lnTo>
                    <a:pt x="5091022" y="772746"/>
                  </a:lnTo>
                  <a:lnTo>
                    <a:pt x="5163751" y="739917"/>
                  </a:lnTo>
                  <a:lnTo>
                    <a:pt x="5236480" y="737392"/>
                  </a:lnTo>
                  <a:lnTo>
                    <a:pt x="5309209" y="737392"/>
                  </a:lnTo>
                  <a:lnTo>
                    <a:pt x="5381938" y="744968"/>
                  </a:lnTo>
                  <a:lnTo>
                    <a:pt x="5454666" y="545468"/>
                  </a:lnTo>
                  <a:lnTo>
                    <a:pt x="5527395" y="537892"/>
                  </a:lnTo>
                  <a:lnTo>
                    <a:pt x="5600124" y="520215"/>
                  </a:lnTo>
                  <a:lnTo>
                    <a:pt x="5672853" y="505063"/>
                  </a:lnTo>
                  <a:lnTo>
                    <a:pt x="5745582" y="487385"/>
                  </a:lnTo>
                  <a:lnTo>
                    <a:pt x="5818311" y="459607"/>
                  </a:lnTo>
                  <a:lnTo>
                    <a:pt x="5891040" y="426778"/>
                  </a:lnTo>
                  <a:lnTo>
                    <a:pt x="5963769" y="406575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23447" y="2759355"/>
              <a:ext cx="5963769" cy="1833379"/>
            </a:xfrm>
            <a:custGeom>
              <a:avLst/>
              <a:pathLst>
                <a:path w="5963769" h="1833379">
                  <a:moveTo>
                    <a:pt x="0" y="340917"/>
                  </a:moveTo>
                  <a:lnTo>
                    <a:pt x="72728" y="535366"/>
                  </a:lnTo>
                  <a:lnTo>
                    <a:pt x="145457" y="542942"/>
                  </a:lnTo>
                  <a:lnTo>
                    <a:pt x="218186" y="560620"/>
                  </a:lnTo>
                  <a:lnTo>
                    <a:pt x="290915" y="593449"/>
                  </a:lnTo>
                  <a:lnTo>
                    <a:pt x="363644" y="510113"/>
                  </a:lnTo>
                  <a:lnTo>
                    <a:pt x="436373" y="472234"/>
                  </a:lnTo>
                  <a:lnTo>
                    <a:pt x="509102" y="378797"/>
                  </a:lnTo>
                  <a:lnTo>
                    <a:pt x="581831" y="318189"/>
                  </a:lnTo>
                  <a:lnTo>
                    <a:pt x="654560" y="308088"/>
                  </a:lnTo>
                  <a:lnTo>
                    <a:pt x="727288" y="47981"/>
                  </a:lnTo>
                  <a:lnTo>
                    <a:pt x="800017" y="10101"/>
                  </a:lnTo>
                  <a:lnTo>
                    <a:pt x="872746" y="0"/>
                  </a:lnTo>
                  <a:lnTo>
                    <a:pt x="945475" y="2525"/>
                  </a:lnTo>
                  <a:lnTo>
                    <a:pt x="1018204" y="224753"/>
                  </a:lnTo>
                  <a:lnTo>
                    <a:pt x="1090933" y="169196"/>
                  </a:lnTo>
                  <a:lnTo>
                    <a:pt x="1163662" y="121215"/>
                  </a:lnTo>
                  <a:lnTo>
                    <a:pt x="1236391" y="320715"/>
                  </a:lnTo>
                  <a:lnTo>
                    <a:pt x="1309120" y="227278"/>
                  </a:lnTo>
                  <a:lnTo>
                    <a:pt x="1381848" y="184348"/>
                  </a:lnTo>
                  <a:lnTo>
                    <a:pt x="1454577" y="285360"/>
                  </a:lnTo>
                  <a:lnTo>
                    <a:pt x="1527306" y="358594"/>
                  </a:lnTo>
                  <a:lnTo>
                    <a:pt x="1600035" y="520215"/>
                  </a:lnTo>
                  <a:lnTo>
                    <a:pt x="1672764" y="565670"/>
                  </a:lnTo>
                  <a:lnTo>
                    <a:pt x="1745493" y="565670"/>
                  </a:lnTo>
                  <a:lnTo>
                    <a:pt x="1818222" y="792949"/>
                  </a:lnTo>
                  <a:lnTo>
                    <a:pt x="1890951" y="1030328"/>
                  </a:lnTo>
                  <a:lnTo>
                    <a:pt x="1963680" y="1123765"/>
                  </a:lnTo>
                  <a:lnTo>
                    <a:pt x="2036408" y="1184373"/>
                  </a:lnTo>
                  <a:lnTo>
                    <a:pt x="2109137" y="1252556"/>
                  </a:lnTo>
                  <a:lnTo>
                    <a:pt x="2181866" y="1368721"/>
                  </a:lnTo>
                  <a:lnTo>
                    <a:pt x="2254595" y="1515189"/>
                  </a:lnTo>
                  <a:lnTo>
                    <a:pt x="2327324" y="1517714"/>
                  </a:lnTo>
                  <a:lnTo>
                    <a:pt x="2400053" y="1505088"/>
                  </a:lnTo>
                  <a:lnTo>
                    <a:pt x="2472782" y="1535392"/>
                  </a:lnTo>
                  <a:lnTo>
                    <a:pt x="2545511" y="1550543"/>
                  </a:lnTo>
                  <a:lnTo>
                    <a:pt x="2618240" y="1606100"/>
                  </a:lnTo>
                  <a:lnTo>
                    <a:pt x="2690969" y="1666708"/>
                  </a:lnTo>
                  <a:lnTo>
                    <a:pt x="2763697" y="1742467"/>
                  </a:lnTo>
                  <a:lnTo>
                    <a:pt x="2836426" y="1785398"/>
                  </a:lnTo>
                  <a:lnTo>
                    <a:pt x="2909155" y="1828328"/>
                  </a:lnTo>
                  <a:lnTo>
                    <a:pt x="2981884" y="1805600"/>
                  </a:lnTo>
                  <a:lnTo>
                    <a:pt x="3054613" y="1777822"/>
                  </a:lnTo>
                  <a:lnTo>
                    <a:pt x="3127342" y="1757619"/>
                  </a:lnTo>
                  <a:lnTo>
                    <a:pt x="3200071" y="1747518"/>
                  </a:lnTo>
                  <a:lnTo>
                    <a:pt x="3272800" y="1729841"/>
                  </a:lnTo>
                  <a:lnTo>
                    <a:pt x="3345529" y="1712164"/>
                  </a:lnTo>
                  <a:lnTo>
                    <a:pt x="3418257" y="1739942"/>
                  </a:lnTo>
                  <a:lnTo>
                    <a:pt x="3490986" y="1790448"/>
                  </a:lnTo>
                  <a:lnTo>
                    <a:pt x="3563715" y="1823278"/>
                  </a:lnTo>
                  <a:lnTo>
                    <a:pt x="3636444" y="1828328"/>
                  </a:lnTo>
                  <a:lnTo>
                    <a:pt x="3709173" y="1818227"/>
                  </a:lnTo>
                  <a:lnTo>
                    <a:pt x="3781902" y="1810651"/>
                  </a:lnTo>
                  <a:lnTo>
                    <a:pt x="3854631" y="1833379"/>
                  </a:lnTo>
                  <a:lnTo>
                    <a:pt x="3927360" y="1825803"/>
                  </a:lnTo>
                  <a:lnTo>
                    <a:pt x="4000089" y="1765195"/>
                  </a:lnTo>
                  <a:lnTo>
                    <a:pt x="4072817" y="1717214"/>
                  </a:lnTo>
                  <a:lnTo>
                    <a:pt x="4145546" y="1684385"/>
                  </a:lnTo>
                  <a:lnTo>
                    <a:pt x="4218275" y="1651556"/>
                  </a:lnTo>
                  <a:lnTo>
                    <a:pt x="4291004" y="1631354"/>
                  </a:lnTo>
                  <a:lnTo>
                    <a:pt x="4363733" y="1578322"/>
                  </a:lnTo>
                  <a:lnTo>
                    <a:pt x="4436462" y="1492461"/>
                  </a:lnTo>
                  <a:lnTo>
                    <a:pt x="4509191" y="1449531"/>
                  </a:lnTo>
                  <a:lnTo>
                    <a:pt x="4581920" y="1426803"/>
                  </a:lnTo>
                  <a:lnTo>
                    <a:pt x="4654649" y="1426803"/>
                  </a:lnTo>
                  <a:lnTo>
                    <a:pt x="4727378" y="1399025"/>
                  </a:lnTo>
                  <a:lnTo>
                    <a:pt x="4800106" y="1378822"/>
                  </a:lnTo>
                  <a:lnTo>
                    <a:pt x="4872835" y="1388923"/>
                  </a:lnTo>
                  <a:lnTo>
                    <a:pt x="4945564" y="1447006"/>
                  </a:lnTo>
                  <a:lnTo>
                    <a:pt x="5018293" y="1419227"/>
                  </a:lnTo>
                  <a:lnTo>
                    <a:pt x="5091022" y="1333366"/>
                  </a:lnTo>
                  <a:lnTo>
                    <a:pt x="5163751" y="1239930"/>
                  </a:lnTo>
                  <a:lnTo>
                    <a:pt x="5236480" y="1199525"/>
                  </a:lnTo>
                  <a:lnTo>
                    <a:pt x="5309209" y="1133866"/>
                  </a:lnTo>
                  <a:lnTo>
                    <a:pt x="5381938" y="1106088"/>
                  </a:lnTo>
                  <a:lnTo>
                    <a:pt x="5454666" y="982347"/>
                  </a:lnTo>
                  <a:lnTo>
                    <a:pt x="5527395" y="906588"/>
                  </a:lnTo>
                  <a:lnTo>
                    <a:pt x="5600124" y="785373"/>
                  </a:lnTo>
                  <a:lnTo>
                    <a:pt x="5672853" y="732341"/>
                  </a:lnTo>
                  <a:lnTo>
                    <a:pt x="5745582" y="684360"/>
                  </a:lnTo>
                  <a:lnTo>
                    <a:pt x="5818311" y="654056"/>
                  </a:lnTo>
                  <a:lnTo>
                    <a:pt x="5891040" y="525265"/>
                  </a:lnTo>
                  <a:lnTo>
                    <a:pt x="5963769" y="462132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23447" y="2898247"/>
              <a:ext cx="5963769" cy="553044"/>
            </a:xfrm>
            <a:custGeom>
              <a:avLst/>
              <a:pathLst>
                <a:path w="5963769" h="553044">
                  <a:moveTo>
                    <a:pt x="0" y="553044"/>
                  </a:moveTo>
                  <a:lnTo>
                    <a:pt x="72728" y="542942"/>
                  </a:lnTo>
                  <a:lnTo>
                    <a:pt x="145457" y="542942"/>
                  </a:lnTo>
                  <a:lnTo>
                    <a:pt x="218186" y="540417"/>
                  </a:lnTo>
                  <a:lnTo>
                    <a:pt x="290915" y="537892"/>
                  </a:lnTo>
                  <a:lnTo>
                    <a:pt x="363644" y="542942"/>
                  </a:lnTo>
                  <a:lnTo>
                    <a:pt x="436373" y="545468"/>
                  </a:lnTo>
                  <a:lnTo>
                    <a:pt x="509102" y="547993"/>
                  </a:lnTo>
                  <a:lnTo>
                    <a:pt x="581831" y="550518"/>
                  </a:lnTo>
                  <a:lnTo>
                    <a:pt x="654560" y="553044"/>
                  </a:lnTo>
                  <a:lnTo>
                    <a:pt x="727288" y="522740"/>
                  </a:lnTo>
                  <a:lnTo>
                    <a:pt x="800017" y="525265"/>
                  </a:lnTo>
                  <a:lnTo>
                    <a:pt x="872746" y="525265"/>
                  </a:lnTo>
                  <a:lnTo>
                    <a:pt x="945475" y="522740"/>
                  </a:lnTo>
                  <a:lnTo>
                    <a:pt x="1018204" y="512639"/>
                  </a:lnTo>
                  <a:lnTo>
                    <a:pt x="1090933" y="512639"/>
                  </a:lnTo>
                  <a:lnTo>
                    <a:pt x="1163662" y="507588"/>
                  </a:lnTo>
                  <a:lnTo>
                    <a:pt x="1236391" y="527791"/>
                  </a:lnTo>
                  <a:lnTo>
                    <a:pt x="1309120" y="507588"/>
                  </a:lnTo>
                  <a:lnTo>
                    <a:pt x="1381848" y="492436"/>
                  </a:lnTo>
                  <a:lnTo>
                    <a:pt x="1454577" y="477284"/>
                  </a:lnTo>
                  <a:lnTo>
                    <a:pt x="1527306" y="462132"/>
                  </a:lnTo>
                  <a:lnTo>
                    <a:pt x="1600035" y="446980"/>
                  </a:lnTo>
                  <a:lnTo>
                    <a:pt x="1672764" y="411626"/>
                  </a:lnTo>
                  <a:lnTo>
                    <a:pt x="1745493" y="381322"/>
                  </a:lnTo>
                  <a:lnTo>
                    <a:pt x="1818222" y="345968"/>
                  </a:lnTo>
                  <a:lnTo>
                    <a:pt x="1890951" y="292936"/>
                  </a:lnTo>
                  <a:lnTo>
                    <a:pt x="1963680" y="234854"/>
                  </a:lnTo>
                  <a:lnTo>
                    <a:pt x="2036408" y="207075"/>
                  </a:lnTo>
                  <a:lnTo>
                    <a:pt x="2109137" y="181822"/>
                  </a:lnTo>
                  <a:lnTo>
                    <a:pt x="2181866" y="151518"/>
                  </a:lnTo>
                  <a:lnTo>
                    <a:pt x="2254595" y="123740"/>
                  </a:lnTo>
                  <a:lnTo>
                    <a:pt x="2327324" y="108588"/>
                  </a:lnTo>
                  <a:lnTo>
                    <a:pt x="2400053" y="101012"/>
                  </a:lnTo>
                  <a:lnTo>
                    <a:pt x="2472782" y="90911"/>
                  </a:lnTo>
                  <a:lnTo>
                    <a:pt x="2545511" y="88386"/>
                  </a:lnTo>
                  <a:lnTo>
                    <a:pt x="2618240" y="85860"/>
                  </a:lnTo>
                  <a:lnTo>
                    <a:pt x="2690969" y="78284"/>
                  </a:lnTo>
                  <a:lnTo>
                    <a:pt x="2763697" y="70708"/>
                  </a:lnTo>
                  <a:lnTo>
                    <a:pt x="2836426" y="63132"/>
                  </a:lnTo>
                  <a:lnTo>
                    <a:pt x="2909155" y="58082"/>
                  </a:lnTo>
                  <a:lnTo>
                    <a:pt x="2981884" y="60607"/>
                  </a:lnTo>
                  <a:lnTo>
                    <a:pt x="3054613" y="63132"/>
                  </a:lnTo>
                  <a:lnTo>
                    <a:pt x="3127342" y="65658"/>
                  </a:lnTo>
                  <a:lnTo>
                    <a:pt x="3200071" y="65658"/>
                  </a:lnTo>
                  <a:lnTo>
                    <a:pt x="3272800" y="70708"/>
                  </a:lnTo>
                  <a:lnTo>
                    <a:pt x="3345529" y="75759"/>
                  </a:lnTo>
                  <a:lnTo>
                    <a:pt x="3418257" y="55556"/>
                  </a:lnTo>
                  <a:lnTo>
                    <a:pt x="3490986" y="32829"/>
                  </a:lnTo>
                  <a:lnTo>
                    <a:pt x="3563715" y="27778"/>
                  </a:lnTo>
                  <a:lnTo>
                    <a:pt x="3636444" y="27778"/>
                  </a:lnTo>
                  <a:lnTo>
                    <a:pt x="3709173" y="22727"/>
                  </a:lnTo>
                  <a:lnTo>
                    <a:pt x="3781902" y="15151"/>
                  </a:lnTo>
                  <a:lnTo>
                    <a:pt x="3854631" y="0"/>
                  </a:lnTo>
                  <a:lnTo>
                    <a:pt x="3927360" y="2525"/>
                  </a:lnTo>
                  <a:lnTo>
                    <a:pt x="4000089" y="27778"/>
                  </a:lnTo>
                  <a:lnTo>
                    <a:pt x="4072817" y="35354"/>
                  </a:lnTo>
                  <a:lnTo>
                    <a:pt x="4145546" y="40405"/>
                  </a:lnTo>
                  <a:lnTo>
                    <a:pt x="4218275" y="55556"/>
                  </a:lnTo>
                  <a:lnTo>
                    <a:pt x="4291004" y="68183"/>
                  </a:lnTo>
                  <a:lnTo>
                    <a:pt x="4363733" y="90911"/>
                  </a:lnTo>
                  <a:lnTo>
                    <a:pt x="4436462" y="121215"/>
                  </a:lnTo>
                  <a:lnTo>
                    <a:pt x="4509191" y="131316"/>
                  </a:lnTo>
                  <a:lnTo>
                    <a:pt x="4581920" y="136367"/>
                  </a:lnTo>
                  <a:lnTo>
                    <a:pt x="4654649" y="136367"/>
                  </a:lnTo>
                  <a:lnTo>
                    <a:pt x="4727378" y="143943"/>
                  </a:lnTo>
                  <a:lnTo>
                    <a:pt x="4800106" y="148993"/>
                  </a:lnTo>
                  <a:lnTo>
                    <a:pt x="4872835" y="141417"/>
                  </a:lnTo>
                  <a:lnTo>
                    <a:pt x="4945564" y="103537"/>
                  </a:lnTo>
                  <a:lnTo>
                    <a:pt x="5018293" y="111113"/>
                  </a:lnTo>
                  <a:lnTo>
                    <a:pt x="5091022" y="118689"/>
                  </a:lnTo>
                  <a:lnTo>
                    <a:pt x="5163751" y="128791"/>
                  </a:lnTo>
                  <a:lnTo>
                    <a:pt x="5236480" y="136367"/>
                  </a:lnTo>
                  <a:lnTo>
                    <a:pt x="5309209" y="148993"/>
                  </a:lnTo>
                  <a:lnTo>
                    <a:pt x="5381938" y="169196"/>
                  </a:lnTo>
                  <a:lnTo>
                    <a:pt x="5454666" y="224753"/>
                  </a:lnTo>
                  <a:lnTo>
                    <a:pt x="5527395" y="239905"/>
                  </a:lnTo>
                  <a:lnTo>
                    <a:pt x="5600124" y="250006"/>
                  </a:lnTo>
                  <a:lnTo>
                    <a:pt x="5672853" y="260107"/>
                  </a:lnTo>
                  <a:lnTo>
                    <a:pt x="5745582" y="272734"/>
                  </a:lnTo>
                  <a:lnTo>
                    <a:pt x="5818311" y="285360"/>
                  </a:lnTo>
                  <a:lnTo>
                    <a:pt x="5891040" y="297987"/>
                  </a:lnTo>
                  <a:lnTo>
                    <a:pt x="5963769" y="308088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23447" y="3304823"/>
              <a:ext cx="5963769" cy="1661657"/>
            </a:xfrm>
            <a:custGeom>
              <a:avLst/>
              <a:pathLst>
                <a:path w="5963769" h="1661657">
                  <a:moveTo>
                    <a:pt x="0" y="75759"/>
                  </a:moveTo>
                  <a:lnTo>
                    <a:pt x="72728" y="113639"/>
                  </a:lnTo>
                  <a:lnTo>
                    <a:pt x="145457" y="116164"/>
                  </a:lnTo>
                  <a:lnTo>
                    <a:pt x="218186" y="123740"/>
                  </a:lnTo>
                  <a:lnTo>
                    <a:pt x="290915" y="123740"/>
                  </a:lnTo>
                  <a:lnTo>
                    <a:pt x="363644" y="106063"/>
                  </a:lnTo>
                  <a:lnTo>
                    <a:pt x="436373" y="103537"/>
                  </a:lnTo>
                  <a:lnTo>
                    <a:pt x="509102" y="98487"/>
                  </a:lnTo>
                  <a:lnTo>
                    <a:pt x="581831" y="93436"/>
                  </a:lnTo>
                  <a:lnTo>
                    <a:pt x="654560" y="75759"/>
                  </a:lnTo>
                  <a:lnTo>
                    <a:pt x="727288" y="0"/>
                  </a:lnTo>
                  <a:lnTo>
                    <a:pt x="800017" y="5050"/>
                  </a:lnTo>
                  <a:lnTo>
                    <a:pt x="872746" y="5050"/>
                  </a:lnTo>
                  <a:lnTo>
                    <a:pt x="945475" y="12626"/>
                  </a:lnTo>
                  <a:lnTo>
                    <a:pt x="1018204" y="42930"/>
                  </a:lnTo>
                  <a:lnTo>
                    <a:pt x="1090933" y="35354"/>
                  </a:lnTo>
                  <a:lnTo>
                    <a:pt x="1163662" y="37879"/>
                  </a:lnTo>
                  <a:lnTo>
                    <a:pt x="1236391" y="111113"/>
                  </a:lnTo>
                  <a:lnTo>
                    <a:pt x="1309120" y="113639"/>
                  </a:lnTo>
                  <a:lnTo>
                    <a:pt x="1381848" y="131316"/>
                  </a:lnTo>
                  <a:lnTo>
                    <a:pt x="1454577" y="186873"/>
                  </a:lnTo>
                  <a:lnTo>
                    <a:pt x="1527306" y="244955"/>
                  </a:lnTo>
                  <a:lnTo>
                    <a:pt x="1600035" y="338392"/>
                  </a:lnTo>
                  <a:lnTo>
                    <a:pt x="1672764" y="441930"/>
                  </a:lnTo>
                  <a:lnTo>
                    <a:pt x="1745493" y="545468"/>
                  </a:lnTo>
                  <a:lnTo>
                    <a:pt x="1818222" y="679309"/>
                  </a:lnTo>
                  <a:lnTo>
                    <a:pt x="1890951" y="818202"/>
                  </a:lnTo>
                  <a:lnTo>
                    <a:pt x="1963680" y="921740"/>
                  </a:lnTo>
                  <a:lnTo>
                    <a:pt x="2036408" y="1025278"/>
                  </a:lnTo>
                  <a:lnTo>
                    <a:pt x="2109137" y="1141442"/>
                  </a:lnTo>
                  <a:lnTo>
                    <a:pt x="2181866" y="1209626"/>
                  </a:lnTo>
                  <a:lnTo>
                    <a:pt x="2254595" y="1262657"/>
                  </a:lnTo>
                  <a:lnTo>
                    <a:pt x="2327324" y="1282860"/>
                  </a:lnTo>
                  <a:lnTo>
                    <a:pt x="2400053" y="1295487"/>
                  </a:lnTo>
                  <a:lnTo>
                    <a:pt x="2472782" y="1328316"/>
                  </a:lnTo>
                  <a:lnTo>
                    <a:pt x="2545511" y="1343468"/>
                  </a:lnTo>
                  <a:lnTo>
                    <a:pt x="2618240" y="1361145"/>
                  </a:lnTo>
                  <a:lnTo>
                    <a:pt x="2690969" y="1376297"/>
                  </a:lnTo>
                  <a:lnTo>
                    <a:pt x="2763697" y="1406600"/>
                  </a:lnTo>
                  <a:lnTo>
                    <a:pt x="2836426" y="1452056"/>
                  </a:lnTo>
                  <a:lnTo>
                    <a:pt x="2909155" y="1494987"/>
                  </a:lnTo>
                  <a:lnTo>
                    <a:pt x="2981884" y="1505088"/>
                  </a:lnTo>
                  <a:lnTo>
                    <a:pt x="3054613" y="1515189"/>
                  </a:lnTo>
                  <a:lnTo>
                    <a:pt x="3127342" y="1517714"/>
                  </a:lnTo>
                  <a:lnTo>
                    <a:pt x="3200071" y="1537917"/>
                  </a:lnTo>
                  <a:lnTo>
                    <a:pt x="3272800" y="1537917"/>
                  </a:lnTo>
                  <a:lnTo>
                    <a:pt x="3345529" y="1515189"/>
                  </a:lnTo>
                  <a:lnTo>
                    <a:pt x="3418257" y="1535392"/>
                  </a:lnTo>
                  <a:lnTo>
                    <a:pt x="3490986" y="1578322"/>
                  </a:lnTo>
                  <a:lnTo>
                    <a:pt x="3563715" y="1593474"/>
                  </a:lnTo>
                  <a:lnTo>
                    <a:pt x="3636444" y="1595999"/>
                  </a:lnTo>
                  <a:lnTo>
                    <a:pt x="3709173" y="1603575"/>
                  </a:lnTo>
                  <a:lnTo>
                    <a:pt x="3781902" y="1616202"/>
                  </a:lnTo>
                  <a:lnTo>
                    <a:pt x="3854631" y="1646505"/>
                  </a:lnTo>
                  <a:lnTo>
                    <a:pt x="3927360" y="1661657"/>
                  </a:lnTo>
                  <a:lnTo>
                    <a:pt x="4000089" y="1608626"/>
                  </a:lnTo>
                  <a:lnTo>
                    <a:pt x="4072817" y="1583373"/>
                  </a:lnTo>
                  <a:lnTo>
                    <a:pt x="4145546" y="1573271"/>
                  </a:lnTo>
                  <a:lnTo>
                    <a:pt x="4218275" y="1548018"/>
                  </a:lnTo>
                  <a:lnTo>
                    <a:pt x="4291004" y="1527816"/>
                  </a:lnTo>
                  <a:lnTo>
                    <a:pt x="4363733" y="1492461"/>
                  </a:lnTo>
                  <a:lnTo>
                    <a:pt x="4436462" y="1424278"/>
                  </a:lnTo>
                  <a:lnTo>
                    <a:pt x="4509191" y="1404075"/>
                  </a:lnTo>
                  <a:lnTo>
                    <a:pt x="4581920" y="1386398"/>
                  </a:lnTo>
                  <a:lnTo>
                    <a:pt x="4654649" y="1378822"/>
                  </a:lnTo>
                  <a:lnTo>
                    <a:pt x="4727378" y="1351044"/>
                  </a:lnTo>
                  <a:lnTo>
                    <a:pt x="4800106" y="1328316"/>
                  </a:lnTo>
                  <a:lnTo>
                    <a:pt x="4872835" y="1323265"/>
                  </a:lnTo>
                  <a:lnTo>
                    <a:pt x="4945564" y="1386398"/>
                  </a:lnTo>
                  <a:lnTo>
                    <a:pt x="5018293" y="1361145"/>
                  </a:lnTo>
                  <a:lnTo>
                    <a:pt x="5091022" y="1328316"/>
                  </a:lnTo>
                  <a:lnTo>
                    <a:pt x="5163751" y="1292961"/>
                  </a:lnTo>
                  <a:lnTo>
                    <a:pt x="5236480" y="1272759"/>
                  </a:lnTo>
                  <a:lnTo>
                    <a:pt x="5309209" y="1247506"/>
                  </a:lnTo>
                  <a:lnTo>
                    <a:pt x="5381938" y="1217202"/>
                  </a:lnTo>
                  <a:lnTo>
                    <a:pt x="5454666" y="1111139"/>
                  </a:lnTo>
                  <a:lnTo>
                    <a:pt x="5527395" y="1080835"/>
                  </a:lnTo>
                  <a:lnTo>
                    <a:pt x="5600124" y="1050531"/>
                  </a:lnTo>
                  <a:lnTo>
                    <a:pt x="5672853" y="1025278"/>
                  </a:lnTo>
                  <a:lnTo>
                    <a:pt x="5745582" y="989923"/>
                  </a:lnTo>
                  <a:lnTo>
                    <a:pt x="5818311" y="959620"/>
                  </a:lnTo>
                  <a:lnTo>
                    <a:pt x="5891040" y="916689"/>
                  </a:lnTo>
                  <a:lnTo>
                    <a:pt x="5963769" y="883860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23447" y="3390684"/>
              <a:ext cx="5963769" cy="1247506"/>
            </a:xfrm>
            <a:custGeom>
              <a:avLst/>
              <a:pathLst>
                <a:path w="5963769" h="1247506">
                  <a:moveTo>
                    <a:pt x="0" y="0"/>
                  </a:moveTo>
                  <a:lnTo>
                    <a:pt x="72728" y="42930"/>
                  </a:lnTo>
                  <a:lnTo>
                    <a:pt x="145457" y="45455"/>
                  </a:lnTo>
                  <a:lnTo>
                    <a:pt x="218186" y="53031"/>
                  </a:lnTo>
                  <a:lnTo>
                    <a:pt x="290915" y="60607"/>
                  </a:lnTo>
                  <a:lnTo>
                    <a:pt x="363644" y="50506"/>
                  </a:lnTo>
                  <a:lnTo>
                    <a:pt x="436373" y="42930"/>
                  </a:lnTo>
                  <a:lnTo>
                    <a:pt x="509102" y="30303"/>
                  </a:lnTo>
                  <a:lnTo>
                    <a:pt x="581831" y="22727"/>
                  </a:lnTo>
                  <a:lnTo>
                    <a:pt x="654560" y="15151"/>
                  </a:lnTo>
                  <a:lnTo>
                    <a:pt x="727288" y="22727"/>
                  </a:lnTo>
                  <a:lnTo>
                    <a:pt x="800017" y="15151"/>
                  </a:lnTo>
                  <a:lnTo>
                    <a:pt x="872746" y="10101"/>
                  </a:lnTo>
                  <a:lnTo>
                    <a:pt x="945475" y="17677"/>
                  </a:lnTo>
                  <a:lnTo>
                    <a:pt x="1018204" y="58082"/>
                  </a:lnTo>
                  <a:lnTo>
                    <a:pt x="1090933" y="50506"/>
                  </a:lnTo>
                  <a:lnTo>
                    <a:pt x="1163662" y="55556"/>
                  </a:lnTo>
                  <a:lnTo>
                    <a:pt x="1236391" y="58082"/>
                  </a:lnTo>
                  <a:lnTo>
                    <a:pt x="1309120" y="80810"/>
                  </a:lnTo>
                  <a:lnTo>
                    <a:pt x="1381848" y="111113"/>
                  </a:lnTo>
                  <a:lnTo>
                    <a:pt x="1454577" y="146468"/>
                  </a:lnTo>
                  <a:lnTo>
                    <a:pt x="1527306" y="196974"/>
                  </a:lnTo>
                  <a:lnTo>
                    <a:pt x="1600035" y="250006"/>
                  </a:lnTo>
                  <a:lnTo>
                    <a:pt x="1672764" y="325765"/>
                  </a:lnTo>
                  <a:lnTo>
                    <a:pt x="1745493" y="388898"/>
                  </a:lnTo>
                  <a:lnTo>
                    <a:pt x="1818222" y="479810"/>
                  </a:lnTo>
                  <a:lnTo>
                    <a:pt x="1890951" y="585873"/>
                  </a:lnTo>
                  <a:lnTo>
                    <a:pt x="1963680" y="686885"/>
                  </a:lnTo>
                  <a:lnTo>
                    <a:pt x="2036408" y="772746"/>
                  </a:lnTo>
                  <a:lnTo>
                    <a:pt x="2109137" y="861132"/>
                  </a:lnTo>
                  <a:lnTo>
                    <a:pt x="2181866" y="926790"/>
                  </a:lnTo>
                  <a:lnTo>
                    <a:pt x="2254595" y="979822"/>
                  </a:lnTo>
                  <a:lnTo>
                    <a:pt x="2327324" y="1002550"/>
                  </a:lnTo>
                  <a:lnTo>
                    <a:pt x="2400053" y="1015176"/>
                  </a:lnTo>
                  <a:lnTo>
                    <a:pt x="2472782" y="1040430"/>
                  </a:lnTo>
                  <a:lnTo>
                    <a:pt x="2545511" y="1050531"/>
                  </a:lnTo>
                  <a:lnTo>
                    <a:pt x="2618240" y="1080835"/>
                  </a:lnTo>
                  <a:lnTo>
                    <a:pt x="2690969" y="1095987"/>
                  </a:lnTo>
                  <a:lnTo>
                    <a:pt x="2763697" y="1118714"/>
                  </a:lnTo>
                  <a:lnTo>
                    <a:pt x="2836426" y="1136392"/>
                  </a:lnTo>
                  <a:lnTo>
                    <a:pt x="2909155" y="1151544"/>
                  </a:lnTo>
                  <a:lnTo>
                    <a:pt x="2981884" y="1138917"/>
                  </a:lnTo>
                  <a:lnTo>
                    <a:pt x="3054613" y="1118714"/>
                  </a:lnTo>
                  <a:lnTo>
                    <a:pt x="3127342" y="1101037"/>
                  </a:lnTo>
                  <a:lnTo>
                    <a:pt x="3200071" y="1090936"/>
                  </a:lnTo>
                  <a:lnTo>
                    <a:pt x="3272800" y="1068208"/>
                  </a:lnTo>
                  <a:lnTo>
                    <a:pt x="3345529" y="1040430"/>
                  </a:lnTo>
                  <a:lnTo>
                    <a:pt x="3418257" y="1070733"/>
                  </a:lnTo>
                  <a:lnTo>
                    <a:pt x="3490986" y="1133866"/>
                  </a:lnTo>
                  <a:lnTo>
                    <a:pt x="3563715" y="1156594"/>
                  </a:lnTo>
                  <a:lnTo>
                    <a:pt x="3636444" y="1159120"/>
                  </a:lnTo>
                  <a:lnTo>
                    <a:pt x="3709173" y="1169221"/>
                  </a:lnTo>
                  <a:lnTo>
                    <a:pt x="3781902" y="1184373"/>
                  </a:lnTo>
                  <a:lnTo>
                    <a:pt x="3854631" y="1229828"/>
                  </a:lnTo>
                  <a:lnTo>
                    <a:pt x="3927360" y="1247506"/>
                  </a:lnTo>
                  <a:lnTo>
                    <a:pt x="4000089" y="1184373"/>
                  </a:lnTo>
                  <a:lnTo>
                    <a:pt x="4072817" y="1159120"/>
                  </a:lnTo>
                  <a:lnTo>
                    <a:pt x="4145546" y="1141442"/>
                  </a:lnTo>
                  <a:lnTo>
                    <a:pt x="4218275" y="1121240"/>
                  </a:lnTo>
                  <a:lnTo>
                    <a:pt x="4291004" y="1106088"/>
                  </a:lnTo>
                  <a:lnTo>
                    <a:pt x="4363733" y="1065683"/>
                  </a:lnTo>
                  <a:lnTo>
                    <a:pt x="4436462" y="987398"/>
                  </a:lnTo>
                  <a:lnTo>
                    <a:pt x="4509191" y="962145"/>
                  </a:lnTo>
                  <a:lnTo>
                    <a:pt x="4581920" y="946993"/>
                  </a:lnTo>
                  <a:lnTo>
                    <a:pt x="4654649" y="941942"/>
                  </a:lnTo>
                  <a:lnTo>
                    <a:pt x="4727378" y="921740"/>
                  </a:lnTo>
                  <a:lnTo>
                    <a:pt x="4800106" y="906588"/>
                  </a:lnTo>
                  <a:lnTo>
                    <a:pt x="4872835" y="911639"/>
                  </a:lnTo>
                  <a:lnTo>
                    <a:pt x="4945564" y="974771"/>
                  </a:lnTo>
                  <a:lnTo>
                    <a:pt x="5018293" y="962145"/>
                  </a:lnTo>
                  <a:lnTo>
                    <a:pt x="5091022" y="934366"/>
                  </a:lnTo>
                  <a:lnTo>
                    <a:pt x="5163751" y="893961"/>
                  </a:lnTo>
                  <a:lnTo>
                    <a:pt x="5236480" y="878809"/>
                  </a:lnTo>
                  <a:lnTo>
                    <a:pt x="5309209" y="858607"/>
                  </a:lnTo>
                  <a:lnTo>
                    <a:pt x="5381938" y="830828"/>
                  </a:lnTo>
                  <a:lnTo>
                    <a:pt x="5454666" y="734866"/>
                  </a:lnTo>
                  <a:lnTo>
                    <a:pt x="5527395" y="704563"/>
                  </a:lnTo>
                  <a:lnTo>
                    <a:pt x="5600124" y="676784"/>
                  </a:lnTo>
                  <a:lnTo>
                    <a:pt x="5672853" y="654056"/>
                  </a:lnTo>
                  <a:lnTo>
                    <a:pt x="5745582" y="623753"/>
                  </a:lnTo>
                  <a:lnTo>
                    <a:pt x="5818311" y="590923"/>
                  </a:lnTo>
                  <a:lnTo>
                    <a:pt x="5891040" y="550518"/>
                  </a:lnTo>
                  <a:lnTo>
                    <a:pt x="5963769" y="522740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023447" y="3420988"/>
              <a:ext cx="5963769" cy="1295487"/>
            </a:xfrm>
            <a:custGeom>
              <a:avLst/>
              <a:pathLst>
                <a:path w="5963769" h="1295487">
                  <a:moveTo>
                    <a:pt x="0" y="0"/>
                  </a:moveTo>
                  <a:lnTo>
                    <a:pt x="72728" y="2525"/>
                  </a:lnTo>
                  <a:lnTo>
                    <a:pt x="145457" y="2525"/>
                  </a:lnTo>
                  <a:lnTo>
                    <a:pt x="218186" y="7575"/>
                  </a:lnTo>
                  <a:lnTo>
                    <a:pt x="290915" y="12626"/>
                  </a:lnTo>
                  <a:lnTo>
                    <a:pt x="363644" y="10101"/>
                  </a:lnTo>
                  <a:lnTo>
                    <a:pt x="436373" y="10101"/>
                  </a:lnTo>
                  <a:lnTo>
                    <a:pt x="509102" y="10101"/>
                  </a:lnTo>
                  <a:lnTo>
                    <a:pt x="581831" y="7575"/>
                  </a:lnTo>
                  <a:lnTo>
                    <a:pt x="654560" y="10101"/>
                  </a:lnTo>
                  <a:lnTo>
                    <a:pt x="727288" y="179297"/>
                  </a:lnTo>
                  <a:lnTo>
                    <a:pt x="800017" y="169196"/>
                  </a:lnTo>
                  <a:lnTo>
                    <a:pt x="872746" y="166670"/>
                  </a:lnTo>
                  <a:lnTo>
                    <a:pt x="945475" y="166670"/>
                  </a:lnTo>
                  <a:lnTo>
                    <a:pt x="1018204" y="169196"/>
                  </a:lnTo>
                  <a:lnTo>
                    <a:pt x="1090933" y="156569"/>
                  </a:lnTo>
                  <a:lnTo>
                    <a:pt x="1163662" y="156569"/>
                  </a:lnTo>
                  <a:lnTo>
                    <a:pt x="1236391" y="22727"/>
                  </a:lnTo>
                  <a:lnTo>
                    <a:pt x="1309120" y="118689"/>
                  </a:lnTo>
                  <a:lnTo>
                    <a:pt x="1381848" y="174246"/>
                  </a:lnTo>
                  <a:lnTo>
                    <a:pt x="1454577" y="184348"/>
                  </a:lnTo>
                  <a:lnTo>
                    <a:pt x="1527306" y="255056"/>
                  </a:lnTo>
                  <a:lnTo>
                    <a:pt x="1600035" y="287886"/>
                  </a:lnTo>
                  <a:lnTo>
                    <a:pt x="1672764" y="371221"/>
                  </a:lnTo>
                  <a:lnTo>
                    <a:pt x="1745493" y="426778"/>
                  </a:lnTo>
                  <a:lnTo>
                    <a:pt x="1818222" y="441930"/>
                  </a:lnTo>
                  <a:lnTo>
                    <a:pt x="1890951" y="517689"/>
                  </a:lnTo>
                  <a:lnTo>
                    <a:pt x="1963680" y="641430"/>
                  </a:lnTo>
                  <a:lnTo>
                    <a:pt x="2036408" y="717189"/>
                  </a:lnTo>
                  <a:lnTo>
                    <a:pt x="2109137" y="803050"/>
                  </a:lnTo>
                  <a:lnTo>
                    <a:pt x="2181866" y="858607"/>
                  </a:lnTo>
                  <a:lnTo>
                    <a:pt x="2254595" y="904063"/>
                  </a:lnTo>
                  <a:lnTo>
                    <a:pt x="2327324" y="941942"/>
                  </a:lnTo>
                  <a:lnTo>
                    <a:pt x="2400053" y="959620"/>
                  </a:lnTo>
                  <a:lnTo>
                    <a:pt x="2472782" y="977297"/>
                  </a:lnTo>
                  <a:lnTo>
                    <a:pt x="2545511" y="987398"/>
                  </a:lnTo>
                  <a:lnTo>
                    <a:pt x="2618240" y="1000025"/>
                  </a:lnTo>
                  <a:lnTo>
                    <a:pt x="2690969" y="1010126"/>
                  </a:lnTo>
                  <a:lnTo>
                    <a:pt x="2763697" y="1022752"/>
                  </a:lnTo>
                  <a:lnTo>
                    <a:pt x="2836426" y="1032854"/>
                  </a:lnTo>
                  <a:lnTo>
                    <a:pt x="2909155" y="1042955"/>
                  </a:lnTo>
                  <a:lnTo>
                    <a:pt x="2981884" y="1045480"/>
                  </a:lnTo>
                  <a:lnTo>
                    <a:pt x="3054613" y="1040430"/>
                  </a:lnTo>
                  <a:lnTo>
                    <a:pt x="3127342" y="1030328"/>
                  </a:lnTo>
                  <a:lnTo>
                    <a:pt x="3200071" y="1032854"/>
                  </a:lnTo>
                  <a:lnTo>
                    <a:pt x="3272800" y="1032854"/>
                  </a:lnTo>
                  <a:lnTo>
                    <a:pt x="3345529" y="1037904"/>
                  </a:lnTo>
                  <a:lnTo>
                    <a:pt x="3418257" y="1095987"/>
                  </a:lnTo>
                  <a:lnTo>
                    <a:pt x="3490986" y="1176797"/>
                  </a:lnTo>
                  <a:lnTo>
                    <a:pt x="3563715" y="1191949"/>
                  </a:lnTo>
                  <a:lnTo>
                    <a:pt x="3636444" y="1199525"/>
                  </a:lnTo>
                  <a:lnTo>
                    <a:pt x="3709173" y="1219727"/>
                  </a:lnTo>
                  <a:lnTo>
                    <a:pt x="3781902" y="1239930"/>
                  </a:lnTo>
                  <a:lnTo>
                    <a:pt x="3854631" y="1280335"/>
                  </a:lnTo>
                  <a:lnTo>
                    <a:pt x="3927360" y="1295487"/>
                  </a:lnTo>
                  <a:lnTo>
                    <a:pt x="4000089" y="1214676"/>
                  </a:lnTo>
                  <a:lnTo>
                    <a:pt x="4072817" y="1186898"/>
                  </a:lnTo>
                  <a:lnTo>
                    <a:pt x="4145546" y="1161645"/>
                  </a:lnTo>
                  <a:lnTo>
                    <a:pt x="4218275" y="1126290"/>
                  </a:lnTo>
                  <a:lnTo>
                    <a:pt x="4291004" y="1088411"/>
                  </a:lnTo>
                  <a:lnTo>
                    <a:pt x="4363733" y="1022752"/>
                  </a:lnTo>
                  <a:lnTo>
                    <a:pt x="4436462" y="924265"/>
                  </a:lnTo>
                  <a:lnTo>
                    <a:pt x="4509191" y="899012"/>
                  </a:lnTo>
                  <a:lnTo>
                    <a:pt x="4581920" y="886385"/>
                  </a:lnTo>
                  <a:lnTo>
                    <a:pt x="4654649" y="876284"/>
                  </a:lnTo>
                  <a:lnTo>
                    <a:pt x="4727378" y="861132"/>
                  </a:lnTo>
                  <a:lnTo>
                    <a:pt x="4800106" y="848506"/>
                  </a:lnTo>
                  <a:lnTo>
                    <a:pt x="4872835" y="873759"/>
                  </a:lnTo>
                  <a:lnTo>
                    <a:pt x="4945564" y="967195"/>
                  </a:lnTo>
                  <a:lnTo>
                    <a:pt x="5018293" y="957094"/>
                  </a:lnTo>
                  <a:lnTo>
                    <a:pt x="5091022" y="939417"/>
                  </a:lnTo>
                  <a:lnTo>
                    <a:pt x="5163751" y="919214"/>
                  </a:lnTo>
                  <a:lnTo>
                    <a:pt x="5236480" y="899012"/>
                  </a:lnTo>
                  <a:lnTo>
                    <a:pt x="5309209" y="876284"/>
                  </a:lnTo>
                  <a:lnTo>
                    <a:pt x="5381938" y="815677"/>
                  </a:lnTo>
                  <a:lnTo>
                    <a:pt x="5454666" y="684360"/>
                  </a:lnTo>
                  <a:lnTo>
                    <a:pt x="5527395" y="656582"/>
                  </a:lnTo>
                  <a:lnTo>
                    <a:pt x="5600124" y="641430"/>
                  </a:lnTo>
                  <a:lnTo>
                    <a:pt x="5672853" y="621227"/>
                  </a:lnTo>
                  <a:lnTo>
                    <a:pt x="5745582" y="598499"/>
                  </a:lnTo>
                  <a:lnTo>
                    <a:pt x="5818311" y="575772"/>
                  </a:lnTo>
                  <a:lnTo>
                    <a:pt x="5891040" y="570721"/>
                  </a:lnTo>
                  <a:lnTo>
                    <a:pt x="5963769" y="553044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67066" y="3443716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719475" y="3481632"/>
              <a:ext cx="267740" cy="15115"/>
            </a:xfrm>
            <a:custGeom>
              <a:avLst/>
              <a:pathLst>
                <a:path w="267740" h="15115">
                  <a:moveTo>
                    <a:pt x="0" y="0"/>
                  </a:moveTo>
                  <a:lnTo>
                    <a:pt x="267740" y="15115"/>
                  </a:lnTo>
                </a:path>
              </a:pathLst>
            </a:custGeom>
            <a:ln w="1355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459374" y="3385525"/>
              <a:ext cx="1260101" cy="191800"/>
            </a:xfrm>
            <a:custGeom>
              <a:avLst/>
              <a:pathLst>
                <a:path w="1260101" h="191800">
                  <a:moveTo>
                    <a:pt x="27432" y="191800"/>
                  </a:moveTo>
                  <a:lnTo>
                    <a:pt x="1232669" y="191800"/>
                  </a:lnTo>
                  <a:lnTo>
                    <a:pt x="1231565" y="191778"/>
                  </a:lnTo>
                  <a:lnTo>
                    <a:pt x="1235976" y="191600"/>
                  </a:lnTo>
                  <a:lnTo>
                    <a:pt x="1240301" y="190717"/>
                  </a:lnTo>
                  <a:lnTo>
                    <a:pt x="1244429" y="189152"/>
                  </a:lnTo>
                  <a:lnTo>
                    <a:pt x="1248252" y="186944"/>
                  </a:lnTo>
                  <a:lnTo>
                    <a:pt x="1251672" y="184152"/>
                  </a:lnTo>
                  <a:lnTo>
                    <a:pt x="1254599" y="180848"/>
                  </a:lnTo>
                  <a:lnTo>
                    <a:pt x="1256959" y="177117"/>
                  </a:lnTo>
                  <a:lnTo>
                    <a:pt x="1258689" y="173055"/>
                  </a:lnTo>
                  <a:lnTo>
                    <a:pt x="1259746" y="168769"/>
                  </a:lnTo>
                  <a:lnTo>
                    <a:pt x="1260101" y="164368"/>
                  </a:lnTo>
                  <a:lnTo>
                    <a:pt x="1260101" y="27432"/>
                  </a:lnTo>
                  <a:lnTo>
                    <a:pt x="1259746" y="23031"/>
                  </a:lnTo>
                  <a:lnTo>
                    <a:pt x="1258689" y="18745"/>
                  </a:lnTo>
                  <a:lnTo>
                    <a:pt x="1256959" y="14683"/>
                  </a:lnTo>
                  <a:lnTo>
                    <a:pt x="1254599" y="10952"/>
                  </a:lnTo>
                  <a:lnTo>
                    <a:pt x="1251672" y="7647"/>
                  </a:lnTo>
                  <a:lnTo>
                    <a:pt x="1248252" y="4855"/>
                  </a:lnTo>
                  <a:lnTo>
                    <a:pt x="1244429" y="2648"/>
                  </a:lnTo>
                  <a:lnTo>
                    <a:pt x="1240301" y="1083"/>
                  </a:lnTo>
                  <a:lnTo>
                    <a:pt x="1235976" y="200"/>
                  </a:lnTo>
                  <a:lnTo>
                    <a:pt x="123266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505094" y="3400027"/>
              <a:ext cx="116866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Grocery Pharmacy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7811681" y="3266798"/>
              <a:ext cx="449822" cy="191800"/>
            </a:xfrm>
            <a:custGeom>
              <a:avLst/>
              <a:pathLst>
                <a:path w="449822" h="191800">
                  <a:moveTo>
                    <a:pt x="27431" y="191800"/>
                  </a:moveTo>
                  <a:lnTo>
                    <a:pt x="422390" y="191800"/>
                  </a:lnTo>
                  <a:lnTo>
                    <a:pt x="421285" y="191778"/>
                  </a:lnTo>
                  <a:lnTo>
                    <a:pt x="425696" y="191600"/>
                  </a:lnTo>
                  <a:lnTo>
                    <a:pt x="430022" y="190717"/>
                  </a:lnTo>
                  <a:lnTo>
                    <a:pt x="434150" y="189152"/>
                  </a:lnTo>
                  <a:lnTo>
                    <a:pt x="437973" y="186944"/>
                  </a:lnTo>
                  <a:lnTo>
                    <a:pt x="441393" y="184152"/>
                  </a:lnTo>
                  <a:lnTo>
                    <a:pt x="444320" y="180848"/>
                  </a:lnTo>
                  <a:lnTo>
                    <a:pt x="446680" y="177117"/>
                  </a:lnTo>
                  <a:lnTo>
                    <a:pt x="448410" y="173055"/>
                  </a:lnTo>
                  <a:lnTo>
                    <a:pt x="449467" y="168769"/>
                  </a:lnTo>
                  <a:lnTo>
                    <a:pt x="449822" y="164368"/>
                  </a:lnTo>
                  <a:lnTo>
                    <a:pt x="449822" y="27431"/>
                  </a:lnTo>
                  <a:lnTo>
                    <a:pt x="449467" y="23031"/>
                  </a:lnTo>
                  <a:lnTo>
                    <a:pt x="448410" y="18745"/>
                  </a:lnTo>
                  <a:lnTo>
                    <a:pt x="446680" y="14683"/>
                  </a:lnTo>
                  <a:lnTo>
                    <a:pt x="444320" y="10952"/>
                  </a:lnTo>
                  <a:lnTo>
                    <a:pt x="441393" y="7647"/>
                  </a:lnTo>
                  <a:lnTo>
                    <a:pt x="437973" y="4855"/>
                  </a:lnTo>
                  <a:lnTo>
                    <a:pt x="434150" y="2648"/>
                  </a:lnTo>
                  <a:lnTo>
                    <a:pt x="430022" y="1083"/>
                  </a:lnTo>
                  <a:lnTo>
                    <a:pt x="425696" y="200"/>
                  </a:lnTo>
                  <a:lnTo>
                    <a:pt x="4223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857401" y="3310875"/>
              <a:ext cx="35838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Parks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7135746" y="2983651"/>
              <a:ext cx="785065" cy="191800"/>
            </a:xfrm>
            <a:custGeom>
              <a:avLst/>
              <a:pathLst>
                <a:path w="785065" h="191800">
                  <a:moveTo>
                    <a:pt x="27432" y="191800"/>
                  </a:moveTo>
                  <a:lnTo>
                    <a:pt x="757633" y="191800"/>
                  </a:lnTo>
                  <a:lnTo>
                    <a:pt x="756528" y="191778"/>
                  </a:lnTo>
                  <a:lnTo>
                    <a:pt x="760940" y="191600"/>
                  </a:lnTo>
                  <a:lnTo>
                    <a:pt x="765265" y="190717"/>
                  </a:lnTo>
                  <a:lnTo>
                    <a:pt x="769393" y="189152"/>
                  </a:lnTo>
                  <a:lnTo>
                    <a:pt x="773216" y="186944"/>
                  </a:lnTo>
                  <a:lnTo>
                    <a:pt x="776636" y="184152"/>
                  </a:lnTo>
                  <a:lnTo>
                    <a:pt x="779563" y="180848"/>
                  </a:lnTo>
                  <a:lnTo>
                    <a:pt x="781923" y="177117"/>
                  </a:lnTo>
                  <a:lnTo>
                    <a:pt x="783653" y="173055"/>
                  </a:lnTo>
                  <a:lnTo>
                    <a:pt x="784710" y="168769"/>
                  </a:lnTo>
                  <a:lnTo>
                    <a:pt x="785065" y="164368"/>
                  </a:lnTo>
                  <a:lnTo>
                    <a:pt x="785065" y="27432"/>
                  </a:lnTo>
                  <a:lnTo>
                    <a:pt x="784710" y="23031"/>
                  </a:lnTo>
                  <a:lnTo>
                    <a:pt x="783653" y="18745"/>
                  </a:lnTo>
                  <a:lnTo>
                    <a:pt x="781923" y="14683"/>
                  </a:lnTo>
                  <a:lnTo>
                    <a:pt x="779563" y="10952"/>
                  </a:lnTo>
                  <a:lnTo>
                    <a:pt x="776636" y="7647"/>
                  </a:lnTo>
                  <a:lnTo>
                    <a:pt x="773216" y="4855"/>
                  </a:lnTo>
                  <a:lnTo>
                    <a:pt x="769393" y="2648"/>
                  </a:lnTo>
                  <a:lnTo>
                    <a:pt x="765265" y="1083"/>
                  </a:lnTo>
                  <a:lnTo>
                    <a:pt x="760940" y="200"/>
                  </a:lnTo>
                  <a:lnTo>
                    <a:pt x="75763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181466" y="3027728"/>
              <a:ext cx="69362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Residential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094642" y="4236176"/>
              <a:ext cx="1166860" cy="191800"/>
            </a:xfrm>
            <a:custGeom>
              <a:avLst/>
              <a:pathLst>
                <a:path w="1166860" h="191800">
                  <a:moveTo>
                    <a:pt x="27431" y="191800"/>
                  </a:moveTo>
                  <a:lnTo>
                    <a:pt x="1139428" y="191800"/>
                  </a:lnTo>
                  <a:lnTo>
                    <a:pt x="1138324" y="191778"/>
                  </a:lnTo>
                  <a:lnTo>
                    <a:pt x="1142735" y="191600"/>
                  </a:lnTo>
                  <a:lnTo>
                    <a:pt x="1147060" y="190717"/>
                  </a:lnTo>
                  <a:lnTo>
                    <a:pt x="1151188" y="189152"/>
                  </a:lnTo>
                  <a:lnTo>
                    <a:pt x="1155011" y="186944"/>
                  </a:lnTo>
                  <a:lnTo>
                    <a:pt x="1158431" y="184152"/>
                  </a:lnTo>
                  <a:lnTo>
                    <a:pt x="1161358" y="180848"/>
                  </a:lnTo>
                  <a:lnTo>
                    <a:pt x="1163718" y="177117"/>
                  </a:lnTo>
                  <a:lnTo>
                    <a:pt x="1165448" y="173055"/>
                  </a:lnTo>
                  <a:lnTo>
                    <a:pt x="1166505" y="168769"/>
                  </a:lnTo>
                  <a:lnTo>
                    <a:pt x="1166860" y="164368"/>
                  </a:lnTo>
                  <a:lnTo>
                    <a:pt x="1166860" y="27432"/>
                  </a:lnTo>
                  <a:lnTo>
                    <a:pt x="1166505" y="23031"/>
                  </a:lnTo>
                  <a:lnTo>
                    <a:pt x="1165448" y="18745"/>
                  </a:lnTo>
                  <a:lnTo>
                    <a:pt x="1163718" y="14683"/>
                  </a:lnTo>
                  <a:lnTo>
                    <a:pt x="1161358" y="10952"/>
                  </a:lnTo>
                  <a:lnTo>
                    <a:pt x="1158431" y="7647"/>
                  </a:lnTo>
                  <a:lnTo>
                    <a:pt x="1155011" y="4855"/>
                  </a:lnTo>
                  <a:lnTo>
                    <a:pt x="1151188" y="2648"/>
                  </a:lnTo>
                  <a:lnTo>
                    <a:pt x="1147060" y="1083"/>
                  </a:lnTo>
                  <a:lnTo>
                    <a:pt x="1142735" y="200"/>
                  </a:lnTo>
                  <a:lnTo>
                    <a:pt x="11394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140362" y="4280253"/>
              <a:ext cx="107542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Retail Recreation</a:t>
              </a:r>
            </a:p>
          </p:txBody>
        </p:sp>
        <p:sp>
          <p:nvSpPr>
            <p:cNvPr id="44" name="pg44"/>
            <p:cNvSpPr/>
            <p:nvPr/>
          </p:nvSpPr>
          <p:spPr>
            <a:xfrm>
              <a:off x="7196030" y="3669249"/>
              <a:ext cx="1065473" cy="191800"/>
            </a:xfrm>
            <a:custGeom>
              <a:avLst/>
              <a:pathLst>
                <a:path w="1065473" h="191800">
                  <a:moveTo>
                    <a:pt x="27431" y="191800"/>
                  </a:moveTo>
                  <a:lnTo>
                    <a:pt x="1038041" y="191800"/>
                  </a:lnTo>
                  <a:lnTo>
                    <a:pt x="1036936" y="191778"/>
                  </a:lnTo>
                  <a:lnTo>
                    <a:pt x="1041347" y="191600"/>
                  </a:lnTo>
                  <a:lnTo>
                    <a:pt x="1045673" y="190717"/>
                  </a:lnTo>
                  <a:lnTo>
                    <a:pt x="1049800" y="189152"/>
                  </a:lnTo>
                  <a:lnTo>
                    <a:pt x="1053624" y="186944"/>
                  </a:lnTo>
                  <a:lnTo>
                    <a:pt x="1057043" y="184152"/>
                  </a:lnTo>
                  <a:lnTo>
                    <a:pt x="1059971" y="180848"/>
                  </a:lnTo>
                  <a:lnTo>
                    <a:pt x="1062330" y="177117"/>
                  </a:lnTo>
                  <a:lnTo>
                    <a:pt x="1064061" y="173055"/>
                  </a:lnTo>
                  <a:lnTo>
                    <a:pt x="1065117" y="168769"/>
                  </a:lnTo>
                  <a:lnTo>
                    <a:pt x="1065473" y="164368"/>
                  </a:lnTo>
                  <a:lnTo>
                    <a:pt x="1065473" y="27431"/>
                  </a:lnTo>
                  <a:lnTo>
                    <a:pt x="1065117" y="23031"/>
                  </a:lnTo>
                  <a:lnTo>
                    <a:pt x="1064061" y="18745"/>
                  </a:lnTo>
                  <a:lnTo>
                    <a:pt x="1062330" y="14683"/>
                  </a:lnTo>
                  <a:lnTo>
                    <a:pt x="1059971" y="10952"/>
                  </a:lnTo>
                  <a:lnTo>
                    <a:pt x="1057043" y="7647"/>
                  </a:lnTo>
                  <a:lnTo>
                    <a:pt x="1053624" y="4855"/>
                  </a:lnTo>
                  <a:lnTo>
                    <a:pt x="1049800" y="2648"/>
                  </a:lnTo>
                  <a:lnTo>
                    <a:pt x="1045673" y="1083"/>
                  </a:lnTo>
                  <a:lnTo>
                    <a:pt x="1041347" y="200"/>
                  </a:lnTo>
                  <a:lnTo>
                    <a:pt x="10380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241750" y="3711546"/>
              <a:ext cx="97403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Transit Stations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7113385" y="3952499"/>
              <a:ext cx="823813" cy="191800"/>
            </a:xfrm>
            <a:custGeom>
              <a:avLst/>
              <a:pathLst>
                <a:path w="823813" h="191800">
                  <a:moveTo>
                    <a:pt x="27432" y="191800"/>
                  </a:moveTo>
                  <a:lnTo>
                    <a:pt x="796381" y="191800"/>
                  </a:lnTo>
                  <a:lnTo>
                    <a:pt x="795276" y="191778"/>
                  </a:lnTo>
                  <a:lnTo>
                    <a:pt x="799687" y="191600"/>
                  </a:lnTo>
                  <a:lnTo>
                    <a:pt x="804013" y="190717"/>
                  </a:lnTo>
                  <a:lnTo>
                    <a:pt x="808141" y="189152"/>
                  </a:lnTo>
                  <a:lnTo>
                    <a:pt x="811964" y="186944"/>
                  </a:lnTo>
                  <a:lnTo>
                    <a:pt x="815383" y="184152"/>
                  </a:lnTo>
                  <a:lnTo>
                    <a:pt x="818311" y="180848"/>
                  </a:lnTo>
                  <a:lnTo>
                    <a:pt x="820670" y="177117"/>
                  </a:lnTo>
                  <a:lnTo>
                    <a:pt x="822401" y="173055"/>
                  </a:lnTo>
                  <a:lnTo>
                    <a:pt x="823457" y="168769"/>
                  </a:lnTo>
                  <a:lnTo>
                    <a:pt x="823813" y="164368"/>
                  </a:lnTo>
                  <a:lnTo>
                    <a:pt x="823813" y="27431"/>
                  </a:lnTo>
                  <a:lnTo>
                    <a:pt x="823457" y="23031"/>
                  </a:lnTo>
                  <a:lnTo>
                    <a:pt x="822401" y="18745"/>
                  </a:lnTo>
                  <a:lnTo>
                    <a:pt x="820670" y="14683"/>
                  </a:lnTo>
                  <a:lnTo>
                    <a:pt x="818311" y="10952"/>
                  </a:lnTo>
                  <a:lnTo>
                    <a:pt x="815383" y="7647"/>
                  </a:lnTo>
                  <a:lnTo>
                    <a:pt x="811964" y="4855"/>
                  </a:lnTo>
                  <a:lnTo>
                    <a:pt x="808141" y="2648"/>
                  </a:lnTo>
                  <a:lnTo>
                    <a:pt x="804013" y="1083"/>
                  </a:lnTo>
                  <a:lnTo>
                    <a:pt x="799687" y="200"/>
                  </a:lnTo>
                  <a:lnTo>
                    <a:pt x="7963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159105" y="3970356"/>
              <a:ext cx="73237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Workplaces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841669" y="2648999"/>
              <a:ext cx="2400053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979025" y="427309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27661" y="3389232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95266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4986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3172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267066" y="1928877"/>
              <a:ext cx="503031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Israel by Economic Activity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507455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56583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405711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54839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59079" y="3039669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424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2698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7452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2205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482019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43114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3802752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59079" y="329403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59079" y="2785308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3561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1835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3068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9449" y="2991762"/>
              <a:ext cx="5984937" cy="1551892"/>
            </a:xfrm>
            <a:custGeom>
              <a:avLst/>
              <a:pathLst>
                <a:path w="5984937" h="1551892">
                  <a:moveTo>
                    <a:pt x="0" y="17936"/>
                  </a:moveTo>
                  <a:lnTo>
                    <a:pt x="70411" y="7703"/>
                  </a:lnTo>
                  <a:lnTo>
                    <a:pt x="140822" y="4970"/>
                  </a:lnTo>
                  <a:lnTo>
                    <a:pt x="211233" y="8023"/>
                  </a:lnTo>
                  <a:lnTo>
                    <a:pt x="281644" y="0"/>
                  </a:lnTo>
                  <a:lnTo>
                    <a:pt x="352055" y="7674"/>
                  </a:lnTo>
                  <a:lnTo>
                    <a:pt x="422466" y="12965"/>
                  </a:lnTo>
                  <a:lnTo>
                    <a:pt x="492877" y="25407"/>
                  </a:lnTo>
                  <a:lnTo>
                    <a:pt x="563288" y="35901"/>
                  </a:lnTo>
                  <a:lnTo>
                    <a:pt x="633699" y="15668"/>
                  </a:lnTo>
                  <a:lnTo>
                    <a:pt x="704110" y="17151"/>
                  </a:lnTo>
                  <a:lnTo>
                    <a:pt x="774521" y="42587"/>
                  </a:lnTo>
                  <a:lnTo>
                    <a:pt x="844932" y="79912"/>
                  </a:lnTo>
                  <a:lnTo>
                    <a:pt x="915343" y="87238"/>
                  </a:lnTo>
                  <a:lnTo>
                    <a:pt x="985754" y="101831"/>
                  </a:lnTo>
                  <a:lnTo>
                    <a:pt x="1056165" y="114215"/>
                  </a:lnTo>
                  <a:lnTo>
                    <a:pt x="1126576" y="135378"/>
                  </a:lnTo>
                  <a:lnTo>
                    <a:pt x="1196987" y="131453"/>
                  </a:lnTo>
                  <a:lnTo>
                    <a:pt x="1267398" y="151889"/>
                  </a:lnTo>
                  <a:lnTo>
                    <a:pt x="1337809" y="151395"/>
                  </a:lnTo>
                  <a:lnTo>
                    <a:pt x="1408220" y="184157"/>
                  </a:lnTo>
                  <a:lnTo>
                    <a:pt x="1478631" y="161366"/>
                  </a:lnTo>
                  <a:lnTo>
                    <a:pt x="1549042" y="164447"/>
                  </a:lnTo>
                  <a:lnTo>
                    <a:pt x="1619453" y="207616"/>
                  </a:lnTo>
                  <a:lnTo>
                    <a:pt x="1689864" y="216948"/>
                  </a:lnTo>
                  <a:lnTo>
                    <a:pt x="1760275" y="229099"/>
                  </a:lnTo>
                  <a:lnTo>
                    <a:pt x="1830686" y="308401"/>
                  </a:lnTo>
                  <a:lnTo>
                    <a:pt x="1901097" y="388314"/>
                  </a:lnTo>
                  <a:lnTo>
                    <a:pt x="1971508" y="479303"/>
                  </a:lnTo>
                  <a:lnTo>
                    <a:pt x="2041919" y="617879"/>
                  </a:lnTo>
                  <a:lnTo>
                    <a:pt x="2112330" y="710117"/>
                  </a:lnTo>
                  <a:lnTo>
                    <a:pt x="2182741" y="791483"/>
                  </a:lnTo>
                  <a:lnTo>
                    <a:pt x="2253152" y="887094"/>
                  </a:lnTo>
                  <a:lnTo>
                    <a:pt x="2323563" y="984507"/>
                  </a:lnTo>
                  <a:lnTo>
                    <a:pt x="2393974" y="1069391"/>
                  </a:lnTo>
                  <a:lnTo>
                    <a:pt x="2464385" y="1167443"/>
                  </a:lnTo>
                  <a:lnTo>
                    <a:pt x="2534797" y="1252327"/>
                  </a:lnTo>
                  <a:lnTo>
                    <a:pt x="2605208" y="1314711"/>
                  </a:lnTo>
                  <a:lnTo>
                    <a:pt x="2675619" y="1342357"/>
                  </a:lnTo>
                  <a:lnTo>
                    <a:pt x="2746030" y="1404886"/>
                  </a:lnTo>
                  <a:lnTo>
                    <a:pt x="2816441" y="1425089"/>
                  </a:lnTo>
                  <a:lnTo>
                    <a:pt x="2886852" y="1451281"/>
                  </a:lnTo>
                  <a:lnTo>
                    <a:pt x="2957263" y="1490322"/>
                  </a:lnTo>
                  <a:lnTo>
                    <a:pt x="3027674" y="1517648"/>
                  </a:lnTo>
                  <a:lnTo>
                    <a:pt x="3098085" y="1528229"/>
                  </a:lnTo>
                  <a:lnTo>
                    <a:pt x="3168496" y="1551892"/>
                  </a:lnTo>
                  <a:lnTo>
                    <a:pt x="3238907" y="1539886"/>
                  </a:lnTo>
                  <a:lnTo>
                    <a:pt x="3309318" y="1539915"/>
                  </a:lnTo>
                  <a:lnTo>
                    <a:pt x="3379729" y="1542444"/>
                  </a:lnTo>
                  <a:lnTo>
                    <a:pt x="3450140" y="1532212"/>
                  </a:lnTo>
                  <a:lnTo>
                    <a:pt x="3520551" y="1534334"/>
                  </a:lnTo>
                  <a:lnTo>
                    <a:pt x="3590962" y="1523694"/>
                  </a:lnTo>
                  <a:lnTo>
                    <a:pt x="3661373" y="1519363"/>
                  </a:lnTo>
                  <a:lnTo>
                    <a:pt x="3731784" y="1500642"/>
                  </a:lnTo>
                  <a:lnTo>
                    <a:pt x="3802195" y="1505613"/>
                  </a:lnTo>
                  <a:lnTo>
                    <a:pt x="3872606" y="1525787"/>
                  </a:lnTo>
                  <a:lnTo>
                    <a:pt x="3943017" y="1508723"/>
                  </a:lnTo>
                  <a:lnTo>
                    <a:pt x="4013428" y="1514624"/>
                  </a:lnTo>
                  <a:lnTo>
                    <a:pt x="4083839" y="1514043"/>
                  </a:lnTo>
                  <a:lnTo>
                    <a:pt x="4154250" y="1503607"/>
                  </a:lnTo>
                  <a:lnTo>
                    <a:pt x="4224661" y="1504217"/>
                  </a:lnTo>
                  <a:lnTo>
                    <a:pt x="4295072" y="1508810"/>
                  </a:lnTo>
                  <a:lnTo>
                    <a:pt x="4365483" y="1513055"/>
                  </a:lnTo>
                  <a:lnTo>
                    <a:pt x="4435894" y="1496078"/>
                  </a:lnTo>
                  <a:lnTo>
                    <a:pt x="4506305" y="1487270"/>
                  </a:lnTo>
                  <a:lnTo>
                    <a:pt x="4576716" y="1478345"/>
                  </a:lnTo>
                  <a:lnTo>
                    <a:pt x="4647127" y="1462386"/>
                  </a:lnTo>
                  <a:lnTo>
                    <a:pt x="4717538" y="1457037"/>
                  </a:lnTo>
                  <a:lnTo>
                    <a:pt x="4787949" y="1436397"/>
                  </a:lnTo>
                  <a:lnTo>
                    <a:pt x="4858360" y="1413781"/>
                  </a:lnTo>
                  <a:lnTo>
                    <a:pt x="4928771" y="1406688"/>
                  </a:lnTo>
                  <a:lnTo>
                    <a:pt x="4999182" y="1406397"/>
                  </a:lnTo>
                  <a:lnTo>
                    <a:pt x="5069594" y="1409624"/>
                  </a:lnTo>
                  <a:lnTo>
                    <a:pt x="5140005" y="1404217"/>
                  </a:lnTo>
                  <a:lnTo>
                    <a:pt x="5210416" y="1400060"/>
                  </a:lnTo>
                  <a:lnTo>
                    <a:pt x="5280827" y="1391804"/>
                  </a:lnTo>
                  <a:lnTo>
                    <a:pt x="5351238" y="1364973"/>
                  </a:lnTo>
                  <a:lnTo>
                    <a:pt x="5421649" y="1327444"/>
                  </a:lnTo>
                  <a:lnTo>
                    <a:pt x="5492060" y="1294420"/>
                  </a:lnTo>
                  <a:lnTo>
                    <a:pt x="5562471" y="1264566"/>
                  </a:lnTo>
                  <a:lnTo>
                    <a:pt x="5632882" y="1229130"/>
                  </a:lnTo>
                  <a:lnTo>
                    <a:pt x="5703293" y="1208461"/>
                  </a:lnTo>
                  <a:lnTo>
                    <a:pt x="5773704" y="1218112"/>
                  </a:lnTo>
                  <a:lnTo>
                    <a:pt x="5844115" y="1203461"/>
                  </a:lnTo>
                  <a:lnTo>
                    <a:pt x="5914526" y="1177996"/>
                  </a:lnTo>
                  <a:lnTo>
                    <a:pt x="5984937" y="1100292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79449" y="3040280"/>
              <a:ext cx="5984937" cy="1668491"/>
            </a:xfrm>
            <a:custGeom>
              <a:avLst/>
              <a:pathLst>
                <a:path w="5984937" h="1668491">
                  <a:moveTo>
                    <a:pt x="0" y="95726"/>
                  </a:moveTo>
                  <a:lnTo>
                    <a:pt x="70411" y="56540"/>
                  </a:lnTo>
                  <a:lnTo>
                    <a:pt x="140822" y="29215"/>
                  </a:lnTo>
                  <a:lnTo>
                    <a:pt x="211233" y="0"/>
                  </a:lnTo>
                  <a:lnTo>
                    <a:pt x="281644" y="10639"/>
                  </a:lnTo>
                  <a:lnTo>
                    <a:pt x="352055" y="7441"/>
                  </a:lnTo>
                  <a:lnTo>
                    <a:pt x="422466" y="4593"/>
                  </a:lnTo>
                  <a:lnTo>
                    <a:pt x="492877" y="40552"/>
                  </a:lnTo>
                  <a:lnTo>
                    <a:pt x="563288" y="37936"/>
                  </a:lnTo>
                  <a:lnTo>
                    <a:pt x="633699" y="44622"/>
                  </a:lnTo>
                  <a:lnTo>
                    <a:pt x="704110" y="44651"/>
                  </a:lnTo>
                  <a:lnTo>
                    <a:pt x="774521" y="31918"/>
                  </a:lnTo>
                  <a:lnTo>
                    <a:pt x="844932" y="34098"/>
                  </a:lnTo>
                  <a:lnTo>
                    <a:pt x="915343" y="43866"/>
                  </a:lnTo>
                  <a:lnTo>
                    <a:pt x="985754" y="53314"/>
                  </a:lnTo>
                  <a:lnTo>
                    <a:pt x="1056165" y="50959"/>
                  </a:lnTo>
                  <a:lnTo>
                    <a:pt x="1126576" y="22587"/>
                  </a:lnTo>
                  <a:lnTo>
                    <a:pt x="1196987" y="48808"/>
                  </a:lnTo>
                  <a:lnTo>
                    <a:pt x="1267398" y="63575"/>
                  </a:lnTo>
                  <a:lnTo>
                    <a:pt x="1337809" y="102878"/>
                  </a:lnTo>
                  <a:lnTo>
                    <a:pt x="1408220" y="152616"/>
                  </a:lnTo>
                  <a:lnTo>
                    <a:pt x="1478631" y="169360"/>
                  </a:lnTo>
                  <a:lnTo>
                    <a:pt x="1549042" y="200668"/>
                  </a:lnTo>
                  <a:lnTo>
                    <a:pt x="1619453" y="244273"/>
                  </a:lnTo>
                  <a:lnTo>
                    <a:pt x="1689864" y="259273"/>
                  </a:lnTo>
                  <a:lnTo>
                    <a:pt x="1760275" y="302035"/>
                  </a:lnTo>
                  <a:lnTo>
                    <a:pt x="1830686" y="409419"/>
                  </a:lnTo>
                  <a:lnTo>
                    <a:pt x="1901097" y="507006"/>
                  </a:lnTo>
                  <a:lnTo>
                    <a:pt x="1971508" y="617559"/>
                  </a:lnTo>
                  <a:lnTo>
                    <a:pt x="2041919" y="734768"/>
                  </a:lnTo>
                  <a:lnTo>
                    <a:pt x="2112330" y="859507"/>
                  </a:lnTo>
                  <a:lnTo>
                    <a:pt x="2182741" y="1023083"/>
                  </a:lnTo>
                  <a:lnTo>
                    <a:pt x="2253152" y="1176600"/>
                  </a:lnTo>
                  <a:lnTo>
                    <a:pt x="2323563" y="1284101"/>
                  </a:lnTo>
                  <a:lnTo>
                    <a:pt x="2393974" y="1353054"/>
                  </a:lnTo>
                  <a:lnTo>
                    <a:pt x="2464385" y="1422793"/>
                  </a:lnTo>
                  <a:lnTo>
                    <a:pt x="2534797" y="1487677"/>
                  </a:lnTo>
                  <a:lnTo>
                    <a:pt x="2605208" y="1553898"/>
                  </a:lnTo>
                  <a:lnTo>
                    <a:pt x="2675619" y="1559741"/>
                  </a:lnTo>
                  <a:lnTo>
                    <a:pt x="2746030" y="1551049"/>
                  </a:lnTo>
                  <a:lnTo>
                    <a:pt x="2816441" y="1555264"/>
                  </a:lnTo>
                  <a:lnTo>
                    <a:pt x="2886852" y="1554566"/>
                  </a:lnTo>
                  <a:lnTo>
                    <a:pt x="2957263" y="1560933"/>
                  </a:lnTo>
                  <a:lnTo>
                    <a:pt x="3027674" y="1572154"/>
                  </a:lnTo>
                  <a:lnTo>
                    <a:pt x="3098085" y="1584683"/>
                  </a:lnTo>
                  <a:lnTo>
                    <a:pt x="3168496" y="1605904"/>
                  </a:lnTo>
                  <a:lnTo>
                    <a:pt x="3238907" y="1625439"/>
                  </a:lnTo>
                  <a:lnTo>
                    <a:pt x="3309318" y="1622532"/>
                  </a:lnTo>
                  <a:lnTo>
                    <a:pt x="3379729" y="1620061"/>
                  </a:lnTo>
                  <a:lnTo>
                    <a:pt x="3450140" y="1617735"/>
                  </a:lnTo>
                  <a:lnTo>
                    <a:pt x="3520551" y="1600642"/>
                  </a:lnTo>
                  <a:lnTo>
                    <a:pt x="3590962" y="1569450"/>
                  </a:lnTo>
                  <a:lnTo>
                    <a:pt x="3661373" y="1540496"/>
                  </a:lnTo>
                  <a:lnTo>
                    <a:pt x="3731784" y="1580526"/>
                  </a:lnTo>
                  <a:lnTo>
                    <a:pt x="3802195" y="1622037"/>
                  </a:lnTo>
                  <a:lnTo>
                    <a:pt x="3872606" y="1625758"/>
                  </a:lnTo>
                  <a:lnTo>
                    <a:pt x="3943017" y="1619857"/>
                  </a:lnTo>
                  <a:lnTo>
                    <a:pt x="4013428" y="1614654"/>
                  </a:lnTo>
                  <a:lnTo>
                    <a:pt x="4083839" y="1624770"/>
                  </a:lnTo>
                  <a:lnTo>
                    <a:pt x="4154250" y="1668491"/>
                  </a:lnTo>
                  <a:lnTo>
                    <a:pt x="4224661" y="1649072"/>
                  </a:lnTo>
                  <a:lnTo>
                    <a:pt x="4295072" y="1585119"/>
                  </a:lnTo>
                  <a:lnTo>
                    <a:pt x="4365483" y="1555933"/>
                  </a:lnTo>
                  <a:lnTo>
                    <a:pt x="4435894" y="1527822"/>
                  </a:lnTo>
                  <a:lnTo>
                    <a:pt x="4506305" y="1503462"/>
                  </a:lnTo>
                  <a:lnTo>
                    <a:pt x="4576716" y="1482735"/>
                  </a:lnTo>
                  <a:lnTo>
                    <a:pt x="4647127" y="1413868"/>
                  </a:lnTo>
                  <a:lnTo>
                    <a:pt x="4717538" y="1332705"/>
                  </a:lnTo>
                  <a:lnTo>
                    <a:pt x="4787949" y="1295380"/>
                  </a:lnTo>
                  <a:lnTo>
                    <a:pt x="4858360" y="1293752"/>
                  </a:lnTo>
                  <a:lnTo>
                    <a:pt x="4928771" y="1285990"/>
                  </a:lnTo>
                  <a:lnTo>
                    <a:pt x="4999182" y="1261194"/>
                  </a:lnTo>
                  <a:lnTo>
                    <a:pt x="5069594" y="1249624"/>
                  </a:lnTo>
                  <a:lnTo>
                    <a:pt x="5140005" y="1280816"/>
                  </a:lnTo>
                  <a:lnTo>
                    <a:pt x="5210416" y="1336397"/>
                  </a:lnTo>
                  <a:lnTo>
                    <a:pt x="5280827" y="1322938"/>
                  </a:lnTo>
                  <a:lnTo>
                    <a:pt x="5351238" y="1290496"/>
                  </a:lnTo>
                  <a:lnTo>
                    <a:pt x="5421649" y="1260031"/>
                  </a:lnTo>
                  <a:lnTo>
                    <a:pt x="5492060" y="1236048"/>
                  </a:lnTo>
                  <a:lnTo>
                    <a:pt x="5562471" y="1194449"/>
                  </a:lnTo>
                  <a:lnTo>
                    <a:pt x="5632882" y="1134159"/>
                  </a:lnTo>
                  <a:lnTo>
                    <a:pt x="5703293" y="1026164"/>
                  </a:lnTo>
                  <a:lnTo>
                    <a:pt x="5773704" y="981891"/>
                  </a:lnTo>
                  <a:lnTo>
                    <a:pt x="5844115" y="950495"/>
                  </a:lnTo>
                  <a:lnTo>
                    <a:pt x="5914526" y="919071"/>
                  </a:lnTo>
                  <a:lnTo>
                    <a:pt x="5984937" y="894652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579449" y="2759355"/>
              <a:ext cx="5984937" cy="2207126"/>
            </a:xfrm>
            <a:custGeom>
              <a:avLst/>
              <a:pathLst>
                <a:path w="5984937" h="2207126">
                  <a:moveTo>
                    <a:pt x="0" y="46377"/>
                  </a:moveTo>
                  <a:lnTo>
                    <a:pt x="70411" y="38668"/>
                  </a:lnTo>
                  <a:lnTo>
                    <a:pt x="140822" y="15139"/>
                  </a:lnTo>
                  <a:lnTo>
                    <a:pt x="211233" y="12093"/>
                  </a:lnTo>
                  <a:lnTo>
                    <a:pt x="281644" y="0"/>
                  </a:lnTo>
                  <a:lnTo>
                    <a:pt x="352055" y="4122"/>
                  </a:lnTo>
                  <a:lnTo>
                    <a:pt x="422466" y="15087"/>
                  </a:lnTo>
                  <a:lnTo>
                    <a:pt x="492877" y="22936"/>
                  </a:lnTo>
                  <a:lnTo>
                    <a:pt x="563288" y="6354"/>
                  </a:lnTo>
                  <a:lnTo>
                    <a:pt x="633699" y="17279"/>
                  </a:lnTo>
                  <a:lnTo>
                    <a:pt x="704110" y="30936"/>
                  </a:lnTo>
                  <a:lnTo>
                    <a:pt x="774521" y="42610"/>
                  </a:lnTo>
                  <a:lnTo>
                    <a:pt x="844932" y="51523"/>
                  </a:lnTo>
                  <a:lnTo>
                    <a:pt x="915343" y="56500"/>
                  </a:lnTo>
                  <a:lnTo>
                    <a:pt x="985754" y="59453"/>
                  </a:lnTo>
                  <a:lnTo>
                    <a:pt x="1056165" y="65093"/>
                  </a:lnTo>
                  <a:lnTo>
                    <a:pt x="1126576" y="115633"/>
                  </a:lnTo>
                  <a:lnTo>
                    <a:pt x="1196987" y="133947"/>
                  </a:lnTo>
                  <a:lnTo>
                    <a:pt x="1267398" y="144035"/>
                  </a:lnTo>
                  <a:lnTo>
                    <a:pt x="1337809" y="156622"/>
                  </a:lnTo>
                  <a:lnTo>
                    <a:pt x="1408220" y="163982"/>
                  </a:lnTo>
                  <a:lnTo>
                    <a:pt x="1478631" y="156604"/>
                  </a:lnTo>
                  <a:lnTo>
                    <a:pt x="1549042" y="153296"/>
                  </a:lnTo>
                  <a:lnTo>
                    <a:pt x="1619453" y="151924"/>
                  </a:lnTo>
                  <a:lnTo>
                    <a:pt x="1689864" y="158686"/>
                  </a:lnTo>
                  <a:lnTo>
                    <a:pt x="1760275" y="200093"/>
                  </a:lnTo>
                  <a:lnTo>
                    <a:pt x="1830686" y="259913"/>
                  </a:lnTo>
                  <a:lnTo>
                    <a:pt x="1901097" y="323442"/>
                  </a:lnTo>
                  <a:lnTo>
                    <a:pt x="1971508" y="383233"/>
                  </a:lnTo>
                  <a:lnTo>
                    <a:pt x="2041919" y="422436"/>
                  </a:lnTo>
                  <a:lnTo>
                    <a:pt x="2112330" y="446431"/>
                  </a:lnTo>
                  <a:lnTo>
                    <a:pt x="2182741" y="531547"/>
                  </a:lnTo>
                  <a:lnTo>
                    <a:pt x="2253152" y="656390"/>
                  </a:lnTo>
                  <a:lnTo>
                    <a:pt x="2323563" y="742826"/>
                  </a:lnTo>
                  <a:lnTo>
                    <a:pt x="2393974" y="861443"/>
                  </a:lnTo>
                  <a:lnTo>
                    <a:pt x="2464385" y="999304"/>
                  </a:lnTo>
                  <a:lnTo>
                    <a:pt x="2534797" y="1063112"/>
                  </a:lnTo>
                  <a:lnTo>
                    <a:pt x="2605208" y="1092955"/>
                  </a:lnTo>
                  <a:lnTo>
                    <a:pt x="2675619" y="1144432"/>
                  </a:lnTo>
                  <a:lnTo>
                    <a:pt x="2746030" y="1170374"/>
                  </a:lnTo>
                  <a:lnTo>
                    <a:pt x="2816441" y="1193356"/>
                  </a:lnTo>
                  <a:lnTo>
                    <a:pt x="2886852" y="1232089"/>
                  </a:lnTo>
                  <a:lnTo>
                    <a:pt x="2957263" y="1256560"/>
                  </a:lnTo>
                  <a:lnTo>
                    <a:pt x="3027674" y="1264705"/>
                  </a:lnTo>
                  <a:lnTo>
                    <a:pt x="3098085" y="1272258"/>
                  </a:lnTo>
                  <a:lnTo>
                    <a:pt x="3168496" y="1274566"/>
                  </a:lnTo>
                  <a:lnTo>
                    <a:pt x="3238907" y="1255246"/>
                  </a:lnTo>
                  <a:lnTo>
                    <a:pt x="3309318" y="1262356"/>
                  </a:lnTo>
                  <a:lnTo>
                    <a:pt x="3379729" y="1303304"/>
                  </a:lnTo>
                  <a:lnTo>
                    <a:pt x="3450140" y="1297781"/>
                  </a:lnTo>
                  <a:lnTo>
                    <a:pt x="3520551" y="1277356"/>
                  </a:lnTo>
                  <a:lnTo>
                    <a:pt x="3590962" y="1258606"/>
                  </a:lnTo>
                  <a:lnTo>
                    <a:pt x="3661373" y="1200519"/>
                  </a:lnTo>
                  <a:lnTo>
                    <a:pt x="3731784" y="1134560"/>
                  </a:lnTo>
                  <a:lnTo>
                    <a:pt x="3802195" y="1086106"/>
                  </a:lnTo>
                  <a:lnTo>
                    <a:pt x="3872606" y="1082577"/>
                  </a:lnTo>
                  <a:lnTo>
                    <a:pt x="3943017" y="1086978"/>
                  </a:lnTo>
                  <a:lnTo>
                    <a:pt x="4013428" y="1105339"/>
                  </a:lnTo>
                  <a:lnTo>
                    <a:pt x="4083839" y="1127536"/>
                  </a:lnTo>
                  <a:lnTo>
                    <a:pt x="4154250" y="1143624"/>
                  </a:lnTo>
                  <a:lnTo>
                    <a:pt x="4224661" y="1140513"/>
                  </a:lnTo>
                  <a:lnTo>
                    <a:pt x="4295072" y="1140124"/>
                  </a:lnTo>
                  <a:lnTo>
                    <a:pt x="4365483" y="1129397"/>
                  </a:lnTo>
                  <a:lnTo>
                    <a:pt x="4435894" y="1092984"/>
                  </a:lnTo>
                  <a:lnTo>
                    <a:pt x="4506305" y="1084624"/>
                  </a:lnTo>
                  <a:lnTo>
                    <a:pt x="4576716" y="1039420"/>
                  </a:lnTo>
                  <a:lnTo>
                    <a:pt x="4647127" y="1010780"/>
                  </a:lnTo>
                  <a:lnTo>
                    <a:pt x="4717538" y="994100"/>
                  </a:lnTo>
                  <a:lnTo>
                    <a:pt x="4787949" y="979147"/>
                  </a:lnTo>
                  <a:lnTo>
                    <a:pt x="4858360" y="961734"/>
                  </a:lnTo>
                  <a:lnTo>
                    <a:pt x="4928771" y="960559"/>
                  </a:lnTo>
                  <a:lnTo>
                    <a:pt x="4999182" y="921065"/>
                  </a:lnTo>
                  <a:lnTo>
                    <a:pt x="5069594" y="898879"/>
                  </a:lnTo>
                  <a:lnTo>
                    <a:pt x="5140005" y="882042"/>
                  </a:lnTo>
                  <a:lnTo>
                    <a:pt x="5210416" y="850693"/>
                  </a:lnTo>
                  <a:lnTo>
                    <a:pt x="5280827" y="782920"/>
                  </a:lnTo>
                  <a:lnTo>
                    <a:pt x="5351238" y="780135"/>
                  </a:lnTo>
                  <a:lnTo>
                    <a:pt x="5421649" y="774995"/>
                  </a:lnTo>
                  <a:lnTo>
                    <a:pt x="5492060" y="766792"/>
                  </a:lnTo>
                  <a:lnTo>
                    <a:pt x="5562471" y="755733"/>
                  </a:lnTo>
                  <a:lnTo>
                    <a:pt x="5632882" y="712228"/>
                  </a:lnTo>
                  <a:lnTo>
                    <a:pt x="5703293" y="678466"/>
                  </a:lnTo>
                  <a:lnTo>
                    <a:pt x="5773704" y="628082"/>
                  </a:lnTo>
                  <a:lnTo>
                    <a:pt x="5844115" y="621768"/>
                  </a:lnTo>
                  <a:lnTo>
                    <a:pt x="5914526" y="617902"/>
                  </a:lnTo>
                  <a:lnTo>
                    <a:pt x="5984937" y="588315"/>
                  </a:lnTo>
                  <a:lnTo>
                    <a:pt x="5984937" y="1785788"/>
                  </a:lnTo>
                  <a:lnTo>
                    <a:pt x="5914526" y="1798369"/>
                  </a:lnTo>
                  <a:lnTo>
                    <a:pt x="5844115" y="1816921"/>
                  </a:lnTo>
                  <a:lnTo>
                    <a:pt x="5773704" y="1841451"/>
                  </a:lnTo>
                  <a:lnTo>
                    <a:pt x="5703293" y="1867735"/>
                  </a:lnTo>
                  <a:lnTo>
                    <a:pt x="5632882" y="1911823"/>
                  </a:lnTo>
                  <a:lnTo>
                    <a:pt x="5562471" y="1940846"/>
                  </a:lnTo>
                  <a:lnTo>
                    <a:pt x="5492060" y="1955044"/>
                  </a:lnTo>
                  <a:lnTo>
                    <a:pt x="5421649" y="1992648"/>
                  </a:lnTo>
                  <a:lnTo>
                    <a:pt x="5351238" y="2014381"/>
                  </a:lnTo>
                  <a:lnTo>
                    <a:pt x="5280827" y="1998125"/>
                  </a:lnTo>
                  <a:lnTo>
                    <a:pt x="5210416" y="2016736"/>
                  </a:lnTo>
                  <a:lnTo>
                    <a:pt x="5140005" y="2032119"/>
                  </a:lnTo>
                  <a:lnTo>
                    <a:pt x="5069594" y="2058608"/>
                  </a:lnTo>
                  <a:lnTo>
                    <a:pt x="4999182" y="2067620"/>
                  </a:lnTo>
                  <a:lnTo>
                    <a:pt x="4928771" y="2076753"/>
                  </a:lnTo>
                  <a:lnTo>
                    <a:pt x="4858360" y="2076782"/>
                  </a:lnTo>
                  <a:lnTo>
                    <a:pt x="4787949" y="2084678"/>
                  </a:lnTo>
                  <a:lnTo>
                    <a:pt x="4717538" y="2091963"/>
                  </a:lnTo>
                  <a:lnTo>
                    <a:pt x="4647127" y="2097625"/>
                  </a:lnTo>
                  <a:lnTo>
                    <a:pt x="4576716" y="2106137"/>
                  </a:lnTo>
                  <a:lnTo>
                    <a:pt x="4506305" y="2126794"/>
                  </a:lnTo>
                  <a:lnTo>
                    <a:pt x="4435894" y="2143428"/>
                  </a:lnTo>
                  <a:lnTo>
                    <a:pt x="4365483" y="2146608"/>
                  </a:lnTo>
                  <a:lnTo>
                    <a:pt x="4295072" y="2158922"/>
                  </a:lnTo>
                  <a:lnTo>
                    <a:pt x="4224661" y="2169759"/>
                  </a:lnTo>
                  <a:lnTo>
                    <a:pt x="4154250" y="2178515"/>
                  </a:lnTo>
                  <a:lnTo>
                    <a:pt x="4083839" y="2179986"/>
                  </a:lnTo>
                  <a:lnTo>
                    <a:pt x="4013428" y="2178341"/>
                  </a:lnTo>
                  <a:lnTo>
                    <a:pt x="3943017" y="2177678"/>
                  </a:lnTo>
                  <a:lnTo>
                    <a:pt x="3872606" y="2182155"/>
                  </a:lnTo>
                  <a:lnTo>
                    <a:pt x="3802195" y="2187445"/>
                  </a:lnTo>
                  <a:lnTo>
                    <a:pt x="3731784" y="2189748"/>
                  </a:lnTo>
                  <a:lnTo>
                    <a:pt x="3661373" y="2194690"/>
                  </a:lnTo>
                  <a:lnTo>
                    <a:pt x="3590962" y="2202422"/>
                  </a:lnTo>
                  <a:lnTo>
                    <a:pt x="3520551" y="2207126"/>
                  </a:lnTo>
                  <a:lnTo>
                    <a:pt x="3450140" y="2201934"/>
                  </a:lnTo>
                  <a:lnTo>
                    <a:pt x="3379729" y="2200533"/>
                  </a:lnTo>
                  <a:lnTo>
                    <a:pt x="3309318" y="2202597"/>
                  </a:lnTo>
                  <a:lnTo>
                    <a:pt x="3238907" y="2159015"/>
                  </a:lnTo>
                  <a:lnTo>
                    <a:pt x="3168496" y="2145474"/>
                  </a:lnTo>
                  <a:lnTo>
                    <a:pt x="3098085" y="2139195"/>
                  </a:lnTo>
                  <a:lnTo>
                    <a:pt x="3027674" y="2139271"/>
                  </a:lnTo>
                  <a:lnTo>
                    <a:pt x="2957263" y="2127189"/>
                  </a:lnTo>
                  <a:lnTo>
                    <a:pt x="2886852" y="2126875"/>
                  </a:lnTo>
                  <a:lnTo>
                    <a:pt x="2816441" y="2127730"/>
                  </a:lnTo>
                  <a:lnTo>
                    <a:pt x="2746030" y="2119317"/>
                  </a:lnTo>
                  <a:lnTo>
                    <a:pt x="2675619" y="2085230"/>
                  </a:lnTo>
                  <a:lnTo>
                    <a:pt x="2605208" y="2046096"/>
                  </a:lnTo>
                  <a:lnTo>
                    <a:pt x="2534797" y="1973189"/>
                  </a:lnTo>
                  <a:lnTo>
                    <a:pt x="2464385" y="1898334"/>
                  </a:lnTo>
                  <a:lnTo>
                    <a:pt x="2393974" y="1797346"/>
                  </a:lnTo>
                  <a:lnTo>
                    <a:pt x="2323563" y="1719020"/>
                  </a:lnTo>
                  <a:lnTo>
                    <a:pt x="2253152" y="1622677"/>
                  </a:lnTo>
                  <a:lnTo>
                    <a:pt x="2182741" y="1485421"/>
                  </a:lnTo>
                  <a:lnTo>
                    <a:pt x="2112330" y="1351397"/>
                  </a:lnTo>
                  <a:lnTo>
                    <a:pt x="2041919" y="1218752"/>
                  </a:lnTo>
                  <a:lnTo>
                    <a:pt x="1971508" y="1137589"/>
                  </a:lnTo>
                  <a:lnTo>
                    <a:pt x="1901097" y="1103984"/>
                  </a:lnTo>
                  <a:lnTo>
                    <a:pt x="1830686" y="921774"/>
                  </a:lnTo>
                  <a:lnTo>
                    <a:pt x="1760275" y="875181"/>
                  </a:lnTo>
                  <a:lnTo>
                    <a:pt x="1689864" y="860350"/>
                  </a:lnTo>
                  <a:lnTo>
                    <a:pt x="1619453" y="836001"/>
                  </a:lnTo>
                  <a:lnTo>
                    <a:pt x="1549042" y="818908"/>
                  </a:lnTo>
                  <a:lnTo>
                    <a:pt x="1478631" y="809007"/>
                  </a:lnTo>
                  <a:lnTo>
                    <a:pt x="1408220" y="799350"/>
                  </a:lnTo>
                  <a:lnTo>
                    <a:pt x="1337809" y="771437"/>
                  </a:lnTo>
                  <a:lnTo>
                    <a:pt x="1267398" y="751710"/>
                  </a:lnTo>
                  <a:lnTo>
                    <a:pt x="1196987" y="739879"/>
                  </a:lnTo>
                  <a:lnTo>
                    <a:pt x="1126576" y="744472"/>
                  </a:lnTo>
                  <a:lnTo>
                    <a:pt x="1056165" y="714245"/>
                  </a:lnTo>
                  <a:lnTo>
                    <a:pt x="985754" y="696948"/>
                  </a:lnTo>
                  <a:lnTo>
                    <a:pt x="915343" y="676960"/>
                  </a:lnTo>
                  <a:lnTo>
                    <a:pt x="844932" y="663820"/>
                  </a:lnTo>
                  <a:lnTo>
                    <a:pt x="774521" y="712850"/>
                  </a:lnTo>
                  <a:lnTo>
                    <a:pt x="704110" y="703431"/>
                  </a:lnTo>
                  <a:lnTo>
                    <a:pt x="633699" y="693117"/>
                  </a:lnTo>
                  <a:lnTo>
                    <a:pt x="563288" y="688919"/>
                  </a:lnTo>
                  <a:lnTo>
                    <a:pt x="492877" y="688088"/>
                  </a:lnTo>
                  <a:lnTo>
                    <a:pt x="422466" y="688658"/>
                  </a:lnTo>
                  <a:lnTo>
                    <a:pt x="352055" y="664419"/>
                  </a:lnTo>
                  <a:lnTo>
                    <a:pt x="281644" y="650576"/>
                  </a:lnTo>
                  <a:lnTo>
                    <a:pt x="211233" y="649379"/>
                  </a:lnTo>
                  <a:lnTo>
                    <a:pt x="140822" y="626094"/>
                  </a:lnTo>
                  <a:lnTo>
                    <a:pt x="70411" y="619256"/>
                  </a:lnTo>
                  <a:lnTo>
                    <a:pt x="0" y="617861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9449" y="2759355"/>
              <a:ext cx="5984937" cy="1303304"/>
            </a:xfrm>
            <a:custGeom>
              <a:avLst/>
              <a:pathLst>
                <a:path w="5984937" h="1303304">
                  <a:moveTo>
                    <a:pt x="0" y="46377"/>
                  </a:moveTo>
                  <a:lnTo>
                    <a:pt x="70411" y="38668"/>
                  </a:lnTo>
                  <a:lnTo>
                    <a:pt x="140822" y="15139"/>
                  </a:lnTo>
                  <a:lnTo>
                    <a:pt x="211233" y="12093"/>
                  </a:lnTo>
                  <a:lnTo>
                    <a:pt x="281644" y="0"/>
                  </a:lnTo>
                  <a:lnTo>
                    <a:pt x="352055" y="4122"/>
                  </a:lnTo>
                  <a:lnTo>
                    <a:pt x="422466" y="15087"/>
                  </a:lnTo>
                  <a:lnTo>
                    <a:pt x="492877" y="22936"/>
                  </a:lnTo>
                  <a:lnTo>
                    <a:pt x="563288" y="6354"/>
                  </a:lnTo>
                  <a:lnTo>
                    <a:pt x="633699" y="17279"/>
                  </a:lnTo>
                  <a:lnTo>
                    <a:pt x="704110" y="30936"/>
                  </a:lnTo>
                  <a:lnTo>
                    <a:pt x="774521" y="42610"/>
                  </a:lnTo>
                  <a:lnTo>
                    <a:pt x="844932" y="51523"/>
                  </a:lnTo>
                  <a:lnTo>
                    <a:pt x="915343" y="56500"/>
                  </a:lnTo>
                  <a:lnTo>
                    <a:pt x="985754" y="59453"/>
                  </a:lnTo>
                  <a:lnTo>
                    <a:pt x="1056165" y="65093"/>
                  </a:lnTo>
                  <a:lnTo>
                    <a:pt x="1126576" y="115633"/>
                  </a:lnTo>
                  <a:lnTo>
                    <a:pt x="1196987" y="133947"/>
                  </a:lnTo>
                  <a:lnTo>
                    <a:pt x="1267398" y="144035"/>
                  </a:lnTo>
                  <a:lnTo>
                    <a:pt x="1337809" y="156622"/>
                  </a:lnTo>
                  <a:lnTo>
                    <a:pt x="1408220" y="163982"/>
                  </a:lnTo>
                  <a:lnTo>
                    <a:pt x="1478631" y="156604"/>
                  </a:lnTo>
                  <a:lnTo>
                    <a:pt x="1549042" y="153296"/>
                  </a:lnTo>
                  <a:lnTo>
                    <a:pt x="1619453" y="151924"/>
                  </a:lnTo>
                  <a:lnTo>
                    <a:pt x="1689864" y="158686"/>
                  </a:lnTo>
                  <a:lnTo>
                    <a:pt x="1760275" y="200093"/>
                  </a:lnTo>
                  <a:lnTo>
                    <a:pt x="1830686" y="259913"/>
                  </a:lnTo>
                  <a:lnTo>
                    <a:pt x="1901097" y="323442"/>
                  </a:lnTo>
                  <a:lnTo>
                    <a:pt x="1971508" y="383233"/>
                  </a:lnTo>
                  <a:lnTo>
                    <a:pt x="2041919" y="422436"/>
                  </a:lnTo>
                  <a:lnTo>
                    <a:pt x="2112330" y="446431"/>
                  </a:lnTo>
                  <a:lnTo>
                    <a:pt x="2182741" y="531547"/>
                  </a:lnTo>
                  <a:lnTo>
                    <a:pt x="2253152" y="656390"/>
                  </a:lnTo>
                  <a:lnTo>
                    <a:pt x="2323563" y="742826"/>
                  </a:lnTo>
                  <a:lnTo>
                    <a:pt x="2393974" y="861443"/>
                  </a:lnTo>
                  <a:lnTo>
                    <a:pt x="2464385" y="999304"/>
                  </a:lnTo>
                  <a:lnTo>
                    <a:pt x="2534797" y="1063112"/>
                  </a:lnTo>
                  <a:lnTo>
                    <a:pt x="2605208" y="1092955"/>
                  </a:lnTo>
                  <a:lnTo>
                    <a:pt x="2675619" y="1144432"/>
                  </a:lnTo>
                  <a:lnTo>
                    <a:pt x="2746030" y="1170374"/>
                  </a:lnTo>
                  <a:lnTo>
                    <a:pt x="2816441" y="1193356"/>
                  </a:lnTo>
                  <a:lnTo>
                    <a:pt x="2886852" y="1232089"/>
                  </a:lnTo>
                  <a:lnTo>
                    <a:pt x="2957263" y="1256560"/>
                  </a:lnTo>
                  <a:lnTo>
                    <a:pt x="3027674" y="1264705"/>
                  </a:lnTo>
                  <a:lnTo>
                    <a:pt x="3098085" y="1272258"/>
                  </a:lnTo>
                  <a:lnTo>
                    <a:pt x="3168496" y="1274566"/>
                  </a:lnTo>
                  <a:lnTo>
                    <a:pt x="3238907" y="1255246"/>
                  </a:lnTo>
                  <a:lnTo>
                    <a:pt x="3309318" y="1262356"/>
                  </a:lnTo>
                  <a:lnTo>
                    <a:pt x="3379729" y="1303304"/>
                  </a:lnTo>
                  <a:lnTo>
                    <a:pt x="3450140" y="1297781"/>
                  </a:lnTo>
                  <a:lnTo>
                    <a:pt x="3520551" y="1277356"/>
                  </a:lnTo>
                  <a:lnTo>
                    <a:pt x="3590962" y="1258606"/>
                  </a:lnTo>
                  <a:lnTo>
                    <a:pt x="3661373" y="1200519"/>
                  </a:lnTo>
                  <a:lnTo>
                    <a:pt x="3731784" y="1134560"/>
                  </a:lnTo>
                  <a:lnTo>
                    <a:pt x="3802195" y="1086106"/>
                  </a:lnTo>
                  <a:lnTo>
                    <a:pt x="3872606" y="1082577"/>
                  </a:lnTo>
                  <a:lnTo>
                    <a:pt x="3943017" y="1086978"/>
                  </a:lnTo>
                  <a:lnTo>
                    <a:pt x="4013428" y="1105339"/>
                  </a:lnTo>
                  <a:lnTo>
                    <a:pt x="4083839" y="1127536"/>
                  </a:lnTo>
                  <a:lnTo>
                    <a:pt x="4154250" y="1143624"/>
                  </a:lnTo>
                  <a:lnTo>
                    <a:pt x="4224661" y="1140513"/>
                  </a:lnTo>
                  <a:lnTo>
                    <a:pt x="4295072" y="1140124"/>
                  </a:lnTo>
                  <a:lnTo>
                    <a:pt x="4365483" y="1129397"/>
                  </a:lnTo>
                  <a:lnTo>
                    <a:pt x="4435894" y="1092984"/>
                  </a:lnTo>
                  <a:lnTo>
                    <a:pt x="4506305" y="1084624"/>
                  </a:lnTo>
                  <a:lnTo>
                    <a:pt x="4576716" y="1039420"/>
                  </a:lnTo>
                  <a:lnTo>
                    <a:pt x="4647127" y="1010780"/>
                  </a:lnTo>
                  <a:lnTo>
                    <a:pt x="4717538" y="994100"/>
                  </a:lnTo>
                  <a:lnTo>
                    <a:pt x="4787949" y="979147"/>
                  </a:lnTo>
                  <a:lnTo>
                    <a:pt x="4858360" y="961734"/>
                  </a:lnTo>
                  <a:lnTo>
                    <a:pt x="4928771" y="960559"/>
                  </a:lnTo>
                  <a:lnTo>
                    <a:pt x="4999182" y="921065"/>
                  </a:lnTo>
                  <a:lnTo>
                    <a:pt x="5069594" y="898879"/>
                  </a:lnTo>
                  <a:lnTo>
                    <a:pt x="5140005" y="882042"/>
                  </a:lnTo>
                  <a:lnTo>
                    <a:pt x="5210416" y="850693"/>
                  </a:lnTo>
                  <a:lnTo>
                    <a:pt x="5280827" y="782920"/>
                  </a:lnTo>
                  <a:lnTo>
                    <a:pt x="5351238" y="780135"/>
                  </a:lnTo>
                  <a:lnTo>
                    <a:pt x="5421649" y="774995"/>
                  </a:lnTo>
                  <a:lnTo>
                    <a:pt x="5492060" y="766792"/>
                  </a:lnTo>
                  <a:lnTo>
                    <a:pt x="5562471" y="755733"/>
                  </a:lnTo>
                  <a:lnTo>
                    <a:pt x="5632882" y="712228"/>
                  </a:lnTo>
                  <a:lnTo>
                    <a:pt x="5703293" y="678466"/>
                  </a:lnTo>
                  <a:lnTo>
                    <a:pt x="5773704" y="628082"/>
                  </a:lnTo>
                  <a:lnTo>
                    <a:pt x="5844115" y="621768"/>
                  </a:lnTo>
                  <a:lnTo>
                    <a:pt x="5914526" y="617902"/>
                  </a:lnTo>
                  <a:lnTo>
                    <a:pt x="5984937" y="5883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79449" y="3377216"/>
              <a:ext cx="5984937" cy="1589264"/>
            </a:xfrm>
            <a:custGeom>
              <a:avLst/>
              <a:pathLst>
                <a:path w="5984937" h="1589264">
                  <a:moveTo>
                    <a:pt x="5984937" y="1167926"/>
                  </a:moveTo>
                  <a:lnTo>
                    <a:pt x="5914526" y="1180507"/>
                  </a:lnTo>
                  <a:lnTo>
                    <a:pt x="5844115" y="1199060"/>
                  </a:lnTo>
                  <a:lnTo>
                    <a:pt x="5773704" y="1223589"/>
                  </a:lnTo>
                  <a:lnTo>
                    <a:pt x="5703293" y="1249874"/>
                  </a:lnTo>
                  <a:lnTo>
                    <a:pt x="5632882" y="1293961"/>
                  </a:lnTo>
                  <a:lnTo>
                    <a:pt x="5562471" y="1322984"/>
                  </a:lnTo>
                  <a:lnTo>
                    <a:pt x="5492060" y="1337182"/>
                  </a:lnTo>
                  <a:lnTo>
                    <a:pt x="5421649" y="1374787"/>
                  </a:lnTo>
                  <a:lnTo>
                    <a:pt x="5351238" y="1396519"/>
                  </a:lnTo>
                  <a:lnTo>
                    <a:pt x="5280827" y="1380264"/>
                  </a:lnTo>
                  <a:lnTo>
                    <a:pt x="5210416" y="1398874"/>
                  </a:lnTo>
                  <a:lnTo>
                    <a:pt x="5140005" y="1414258"/>
                  </a:lnTo>
                  <a:lnTo>
                    <a:pt x="5069594" y="1440746"/>
                  </a:lnTo>
                  <a:lnTo>
                    <a:pt x="4999182" y="1449758"/>
                  </a:lnTo>
                  <a:lnTo>
                    <a:pt x="4928771" y="1458892"/>
                  </a:lnTo>
                  <a:lnTo>
                    <a:pt x="4858360" y="1458921"/>
                  </a:lnTo>
                  <a:lnTo>
                    <a:pt x="4787949" y="1466816"/>
                  </a:lnTo>
                  <a:lnTo>
                    <a:pt x="4717538" y="1474101"/>
                  </a:lnTo>
                  <a:lnTo>
                    <a:pt x="4647127" y="1479764"/>
                  </a:lnTo>
                  <a:lnTo>
                    <a:pt x="4576716" y="1488275"/>
                  </a:lnTo>
                  <a:lnTo>
                    <a:pt x="4506305" y="1508932"/>
                  </a:lnTo>
                  <a:lnTo>
                    <a:pt x="4435894" y="1525566"/>
                  </a:lnTo>
                  <a:lnTo>
                    <a:pt x="4365483" y="1528746"/>
                  </a:lnTo>
                  <a:lnTo>
                    <a:pt x="4295072" y="1541060"/>
                  </a:lnTo>
                  <a:lnTo>
                    <a:pt x="4224661" y="1551898"/>
                  </a:lnTo>
                  <a:lnTo>
                    <a:pt x="4154250" y="1560654"/>
                  </a:lnTo>
                  <a:lnTo>
                    <a:pt x="4083839" y="1562124"/>
                  </a:lnTo>
                  <a:lnTo>
                    <a:pt x="4013428" y="1560479"/>
                  </a:lnTo>
                  <a:lnTo>
                    <a:pt x="3943017" y="1559816"/>
                  </a:lnTo>
                  <a:lnTo>
                    <a:pt x="3872606" y="1564293"/>
                  </a:lnTo>
                  <a:lnTo>
                    <a:pt x="3802195" y="1569584"/>
                  </a:lnTo>
                  <a:lnTo>
                    <a:pt x="3731784" y="1571886"/>
                  </a:lnTo>
                  <a:lnTo>
                    <a:pt x="3661373" y="1576828"/>
                  </a:lnTo>
                  <a:lnTo>
                    <a:pt x="3590962" y="1584561"/>
                  </a:lnTo>
                  <a:lnTo>
                    <a:pt x="3520551" y="1589264"/>
                  </a:lnTo>
                  <a:lnTo>
                    <a:pt x="3450140" y="1584072"/>
                  </a:lnTo>
                  <a:lnTo>
                    <a:pt x="3379729" y="1582671"/>
                  </a:lnTo>
                  <a:lnTo>
                    <a:pt x="3309318" y="1584735"/>
                  </a:lnTo>
                  <a:lnTo>
                    <a:pt x="3238907" y="1541153"/>
                  </a:lnTo>
                  <a:lnTo>
                    <a:pt x="3168496" y="1527613"/>
                  </a:lnTo>
                  <a:lnTo>
                    <a:pt x="3098085" y="1521334"/>
                  </a:lnTo>
                  <a:lnTo>
                    <a:pt x="3027674" y="1521409"/>
                  </a:lnTo>
                  <a:lnTo>
                    <a:pt x="2957263" y="1509328"/>
                  </a:lnTo>
                  <a:lnTo>
                    <a:pt x="2886852" y="1509014"/>
                  </a:lnTo>
                  <a:lnTo>
                    <a:pt x="2816441" y="1509869"/>
                  </a:lnTo>
                  <a:lnTo>
                    <a:pt x="2746030" y="1501456"/>
                  </a:lnTo>
                  <a:lnTo>
                    <a:pt x="2675619" y="1467368"/>
                  </a:lnTo>
                  <a:lnTo>
                    <a:pt x="2605208" y="1428235"/>
                  </a:lnTo>
                  <a:lnTo>
                    <a:pt x="2534797" y="1355328"/>
                  </a:lnTo>
                  <a:lnTo>
                    <a:pt x="2464385" y="1280473"/>
                  </a:lnTo>
                  <a:lnTo>
                    <a:pt x="2393974" y="1179484"/>
                  </a:lnTo>
                  <a:lnTo>
                    <a:pt x="2323563" y="1101158"/>
                  </a:lnTo>
                  <a:lnTo>
                    <a:pt x="2253152" y="1004815"/>
                  </a:lnTo>
                  <a:lnTo>
                    <a:pt x="2182741" y="867559"/>
                  </a:lnTo>
                  <a:lnTo>
                    <a:pt x="2112330" y="733536"/>
                  </a:lnTo>
                  <a:lnTo>
                    <a:pt x="2041919" y="600890"/>
                  </a:lnTo>
                  <a:lnTo>
                    <a:pt x="1971508" y="519727"/>
                  </a:lnTo>
                  <a:lnTo>
                    <a:pt x="1901097" y="486122"/>
                  </a:lnTo>
                  <a:lnTo>
                    <a:pt x="1830686" y="303913"/>
                  </a:lnTo>
                  <a:lnTo>
                    <a:pt x="1760275" y="257320"/>
                  </a:lnTo>
                  <a:lnTo>
                    <a:pt x="1689864" y="242488"/>
                  </a:lnTo>
                  <a:lnTo>
                    <a:pt x="1619453" y="218139"/>
                  </a:lnTo>
                  <a:lnTo>
                    <a:pt x="1549042" y="201046"/>
                  </a:lnTo>
                  <a:lnTo>
                    <a:pt x="1478631" y="191145"/>
                  </a:lnTo>
                  <a:lnTo>
                    <a:pt x="1408220" y="181488"/>
                  </a:lnTo>
                  <a:lnTo>
                    <a:pt x="1337809" y="153575"/>
                  </a:lnTo>
                  <a:lnTo>
                    <a:pt x="1267398" y="133849"/>
                  </a:lnTo>
                  <a:lnTo>
                    <a:pt x="1196987" y="122017"/>
                  </a:lnTo>
                  <a:lnTo>
                    <a:pt x="1126576" y="126610"/>
                  </a:lnTo>
                  <a:lnTo>
                    <a:pt x="1056165" y="96383"/>
                  </a:lnTo>
                  <a:lnTo>
                    <a:pt x="985754" y="79087"/>
                  </a:lnTo>
                  <a:lnTo>
                    <a:pt x="915343" y="59098"/>
                  </a:lnTo>
                  <a:lnTo>
                    <a:pt x="844932" y="45959"/>
                  </a:lnTo>
                  <a:lnTo>
                    <a:pt x="774521" y="94988"/>
                  </a:lnTo>
                  <a:lnTo>
                    <a:pt x="704110" y="85569"/>
                  </a:lnTo>
                  <a:lnTo>
                    <a:pt x="633699" y="75255"/>
                  </a:lnTo>
                  <a:lnTo>
                    <a:pt x="563288" y="71058"/>
                  </a:lnTo>
                  <a:lnTo>
                    <a:pt x="492877" y="70226"/>
                  </a:lnTo>
                  <a:lnTo>
                    <a:pt x="422466" y="70796"/>
                  </a:lnTo>
                  <a:lnTo>
                    <a:pt x="352055" y="46558"/>
                  </a:lnTo>
                  <a:lnTo>
                    <a:pt x="281644" y="32715"/>
                  </a:lnTo>
                  <a:lnTo>
                    <a:pt x="211233" y="31517"/>
                  </a:lnTo>
                  <a:lnTo>
                    <a:pt x="140822" y="8232"/>
                  </a:lnTo>
                  <a:lnTo>
                    <a:pt x="70411" y="139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59079" y="329403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784317" y="4054314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815432" y="3750929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060251" y="4765712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60251" y="425699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060251" y="3750051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979025" y="3239547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979025" y="2730825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5287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35616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74794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59079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259079" y="1931667"/>
              <a:ext cx="299780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Requests, Driving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259079" y="5492155"/>
              <a:ext cx="400959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Shaded areas around the green line indicate the 90-10 percentile range.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259079" y="5615264"/>
              <a:ext cx="193126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741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284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108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4933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5012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9555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2661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20811" y="2958691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35179" y="2961078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9548" y="2962670"/>
              <a:ext cx="14368" cy="14324"/>
            </a:xfrm>
            <a:custGeom>
              <a:avLst/>
              <a:pathLst>
                <a:path w="14368" h="14324">
                  <a:moveTo>
                    <a:pt x="0" y="0"/>
                  </a:moveTo>
                  <a:lnTo>
                    <a:pt x="14368" y="1432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63917" y="2976994"/>
              <a:ext cx="14368" cy="9549"/>
            </a:xfrm>
            <a:custGeom>
              <a:avLst/>
              <a:pathLst>
                <a:path w="14368" h="9549">
                  <a:moveTo>
                    <a:pt x="0" y="0"/>
                  </a:moveTo>
                  <a:lnTo>
                    <a:pt x="14368" y="954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78285" y="2986544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92654" y="2989727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07023" y="2987339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21391" y="298574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35760" y="2982565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50129" y="2966649"/>
              <a:ext cx="14368" cy="15916"/>
            </a:xfrm>
            <a:custGeom>
              <a:avLst/>
              <a:pathLst>
                <a:path w="14368" h="15916">
                  <a:moveTo>
                    <a:pt x="0" y="1591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64497" y="2956303"/>
              <a:ext cx="14368" cy="10345"/>
            </a:xfrm>
            <a:custGeom>
              <a:avLst/>
              <a:pathLst>
                <a:path w="14368" h="10345">
                  <a:moveTo>
                    <a:pt x="0" y="1034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78866" y="2952324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93235" y="2949141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07603" y="2945958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21972" y="2945162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36341" y="294516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50709" y="2945162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665078" y="2945958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79447" y="2946754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93815" y="2947549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08184" y="2949141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22553" y="2951528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36921" y="2953916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751290" y="2958691"/>
              <a:ext cx="14368" cy="13528"/>
            </a:xfrm>
            <a:custGeom>
              <a:avLst/>
              <a:pathLst>
                <a:path w="14368" h="13528">
                  <a:moveTo>
                    <a:pt x="0" y="0"/>
                  </a:moveTo>
                  <a:lnTo>
                    <a:pt x="14368" y="13528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765659" y="2972219"/>
              <a:ext cx="14368" cy="19099"/>
            </a:xfrm>
            <a:custGeom>
              <a:avLst/>
              <a:pathLst>
                <a:path w="14368" h="19099">
                  <a:moveTo>
                    <a:pt x="0" y="0"/>
                  </a:moveTo>
                  <a:lnTo>
                    <a:pt x="14368" y="19099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0027" y="2991318"/>
              <a:ext cx="14368" cy="23078"/>
            </a:xfrm>
            <a:custGeom>
              <a:avLst/>
              <a:pathLst>
                <a:path w="14368" h="23078">
                  <a:moveTo>
                    <a:pt x="0" y="0"/>
                  </a:moveTo>
                  <a:lnTo>
                    <a:pt x="14368" y="23078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94396" y="3014397"/>
              <a:ext cx="14368" cy="24669"/>
            </a:xfrm>
            <a:custGeom>
              <a:avLst/>
              <a:pathLst>
                <a:path w="14368" h="24669">
                  <a:moveTo>
                    <a:pt x="0" y="0"/>
                  </a:moveTo>
                  <a:lnTo>
                    <a:pt x="14368" y="24669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08765" y="3039067"/>
              <a:ext cx="14368" cy="25465"/>
            </a:xfrm>
            <a:custGeom>
              <a:avLst/>
              <a:pathLst>
                <a:path w="14368" h="25465">
                  <a:moveTo>
                    <a:pt x="0" y="0"/>
                  </a:moveTo>
                  <a:lnTo>
                    <a:pt x="14368" y="25465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23133" y="3064532"/>
              <a:ext cx="14368" cy="22282"/>
            </a:xfrm>
            <a:custGeom>
              <a:avLst/>
              <a:pathLst>
                <a:path w="14368" h="22282">
                  <a:moveTo>
                    <a:pt x="0" y="0"/>
                  </a:moveTo>
                  <a:lnTo>
                    <a:pt x="14368" y="22282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37502" y="3086815"/>
              <a:ext cx="14368" cy="23078"/>
            </a:xfrm>
            <a:custGeom>
              <a:avLst/>
              <a:pathLst>
                <a:path w="14368" h="23078">
                  <a:moveTo>
                    <a:pt x="0" y="0"/>
                  </a:moveTo>
                  <a:lnTo>
                    <a:pt x="14368" y="23078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51870" y="3109893"/>
              <a:ext cx="14368" cy="18303"/>
            </a:xfrm>
            <a:custGeom>
              <a:avLst/>
              <a:pathLst>
                <a:path w="14368" h="18303">
                  <a:moveTo>
                    <a:pt x="0" y="0"/>
                  </a:moveTo>
                  <a:lnTo>
                    <a:pt x="14368" y="18303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66239" y="3128196"/>
              <a:ext cx="14368" cy="14324"/>
            </a:xfrm>
            <a:custGeom>
              <a:avLst/>
              <a:pathLst>
                <a:path w="14368" h="14324">
                  <a:moveTo>
                    <a:pt x="0" y="0"/>
                  </a:moveTo>
                  <a:lnTo>
                    <a:pt x="14368" y="14324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80608" y="3142521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894976" y="3152866"/>
              <a:ext cx="14368" cy="8753"/>
            </a:xfrm>
            <a:custGeom>
              <a:avLst/>
              <a:pathLst>
                <a:path w="14368" h="8753">
                  <a:moveTo>
                    <a:pt x="0" y="0"/>
                  </a:moveTo>
                  <a:lnTo>
                    <a:pt x="14368" y="8753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09345" y="3161620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23714" y="3167987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38082" y="3169578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52451" y="3173557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66820" y="317514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1188" y="317514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95557" y="317435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09926" y="317435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24294" y="317276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38663" y="3165599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3032" y="3165599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67400" y="3166395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081769" y="3167987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096138" y="3169578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10506" y="3172761"/>
              <a:ext cx="14368" cy="33423"/>
            </a:xfrm>
            <a:custGeom>
              <a:avLst/>
              <a:pathLst>
                <a:path w="14368" h="33423">
                  <a:moveTo>
                    <a:pt x="0" y="0"/>
                  </a:moveTo>
                  <a:lnTo>
                    <a:pt x="14368" y="33423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24875" y="3204593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39244" y="3201410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153612" y="3201410"/>
              <a:ext cx="14368" cy="35015"/>
            </a:xfrm>
            <a:custGeom>
              <a:avLst/>
              <a:pathLst>
                <a:path w="14368" h="35015">
                  <a:moveTo>
                    <a:pt x="0" y="0"/>
                  </a:moveTo>
                  <a:lnTo>
                    <a:pt x="14368" y="35015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67981" y="323642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82350" y="323563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96718" y="3232446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11087" y="3198227"/>
              <a:ext cx="14368" cy="34219"/>
            </a:xfrm>
            <a:custGeom>
              <a:avLst/>
              <a:pathLst>
                <a:path w="14368" h="34219">
                  <a:moveTo>
                    <a:pt x="0" y="3421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225456" y="3192656"/>
              <a:ext cx="14368" cy="5570"/>
            </a:xfrm>
            <a:custGeom>
              <a:avLst/>
              <a:pathLst>
                <a:path w="14368" h="5570">
                  <a:moveTo>
                    <a:pt x="0" y="557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39824" y="3189473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254193" y="3148091"/>
              <a:ext cx="14368" cy="41381"/>
            </a:xfrm>
            <a:custGeom>
              <a:avLst/>
              <a:pathLst>
                <a:path w="14368" h="41381">
                  <a:moveTo>
                    <a:pt x="0" y="4138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68562" y="3140133"/>
              <a:ext cx="14368" cy="7958"/>
            </a:xfrm>
            <a:custGeom>
              <a:avLst/>
              <a:pathLst>
                <a:path w="14368" h="7958">
                  <a:moveTo>
                    <a:pt x="0" y="795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282930" y="3132971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297299" y="3126605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311668" y="3121034"/>
              <a:ext cx="14368" cy="5570"/>
            </a:xfrm>
            <a:custGeom>
              <a:avLst/>
              <a:pathLst>
                <a:path w="14368" h="5570">
                  <a:moveTo>
                    <a:pt x="0" y="557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326036" y="3118647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340405" y="3115464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54774" y="3113076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369142" y="3111485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383511" y="3109893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397879" y="310909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412248" y="3109097"/>
              <a:ext cx="14368" cy="38198"/>
            </a:xfrm>
            <a:custGeom>
              <a:avLst/>
              <a:pathLst>
                <a:path w="14368" h="38198">
                  <a:moveTo>
                    <a:pt x="0" y="0"/>
                  </a:moveTo>
                  <a:lnTo>
                    <a:pt x="14368" y="38198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26617" y="3147296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440985" y="314809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455354" y="3145704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469723" y="3142521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484091" y="3138542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498460" y="3133767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512829" y="3091590"/>
              <a:ext cx="14368" cy="42177"/>
            </a:xfrm>
            <a:custGeom>
              <a:avLst/>
              <a:pathLst>
                <a:path w="14368" h="42177">
                  <a:moveTo>
                    <a:pt x="0" y="4217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27197" y="3082040"/>
              <a:ext cx="14368" cy="9549"/>
            </a:xfrm>
            <a:custGeom>
              <a:avLst/>
              <a:pathLst>
                <a:path w="14368" h="9549">
                  <a:moveTo>
                    <a:pt x="0" y="954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541566" y="3070103"/>
              <a:ext cx="14368" cy="11937"/>
            </a:xfrm>
            <a:custGeom>
              <a:avLst/>
              <a:pathLst>
                <a:path w="14368" h="11937">
                  <a:moveTo>
                    <a:pt x="0" y="1193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555935" y="306851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570303" y="3066124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584672" y="306453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267066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267066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267066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267066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267066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32741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77284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21108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64933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67066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267066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267066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67066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55012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99555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42661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420811" y="403801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435179" y="403642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449548" y="4036420"/>
              <a:ext cx="14368" cy="7958"/>
            </a:xfrm>
            <a:custGeom>
              <a:avLst/>
              <a:pathLst>
                <a:path w="14368" h="7958">
                  <a:moveTo>
                    <a:pt x="0" y="0"/>
                  </a:moveTo>
                  <a:lnTo>
                    <a:pt x="14368" y="795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463917" y="4044379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478285" y="4051541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92654" y="4053928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507023" y="4055520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521391" y="4065865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535760" y="406825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550129" y="4065069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564497" y="4057907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578866" y="4055520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593235" y="405472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607603" y="4046766"/>
              <a:ext cx="14368" cy="7958"/>
            </a:xfrm>
            <a:custGeom>
              <a:avLst/>
              <a:pathLst>
                <a:path w="14368" h="7958">
                  <a:moveTo>
                    <a:pt x="0" y="795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621972" y="4045174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636341" y="4045174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650709" y="4040400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665078" y="404040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679447" y="4041195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693815" y="4045174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08184" y="4050745"/>
              <a:ext cx="14368" cy="12732"/>
            </a:xfrm>
            <a:custGeom>
              <a:avLst/>
              <a:pathLst>
                <a:path w="14368" h="12732">
                  <a:moveTo>
                    <a:pt x="0" y="0"/>
                  </a:moveTo>
                  <a:lnTo>
                    <a:pt x="14368" y="12732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722553" y="4063478"/>
              <a:ext cx="14368" cy="25465"/>
            </a:xfrm>
            <a:custGeom>
              <a:avLst/>
              <a:pathLst>
                <a:path w="14368" h="25465">
                  <a:moveTo>
                    <a:pt x="0" y="0"/>
                  </a:moveTo>
                  <a:lnTo>
                    <a:pt x="14368" y="25465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36921" y="4088943"/>
              <a:ext cx="14368" cy="38994"/>
            </a:xfrm>
            <a:custGeom>
              <a:avLst/>
              <a:pathLst>
                <a:path w="14368" h="38994">
                  <a:moveTo>
                    <a:pt x="0" y="0"/>
                  </a:moveTo>
                  <a:lnTo>
                    <a:pt x="14368" y="38994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751290" y="4127938"/>
              <a:ext cx="14368" cy="43769"/>
            </a:xfrm>
            <a:custGeom>
              <a:avLst/>
              <a:pathLst>
                <a:path w="14368" h="43769">
                  <a:moveTo>
                    <a:pt x="0" y="0"/>
                  </a:moveTo>
                  <a:lnTo>
                    <a:pt x="14368" y="43769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765659" y="4171707"/>
              <a:ext cx="14368" cy="48543"/>
            </a:xfrm>
            <a:custGeom>
              <a:avLst/>
              <a:pathLst>
                <a:path w="14368" h="48543">
                  <a:moveTo>
                    <a:pt x="0" y="0"/>
                  </a:moveTo>
                  <a:lnTo>
                    <a:pt x="14368" y="48543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780027" y="4220251"/>
              <a:ext cx="14368" cy="46156"/>
            </a:xfrm>
            <a:custGeom>
              <a:avLst/>
              <a:pathLst>
                <a:path w="14368" h="46156">
                  <a:moveTo>
                    <a:pt x="0" y="0"/>
                  </a:moveTo>
                  <a:lnTo>
                    <a:pt x="14368" y="46156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794396" y="4266407"/>
              <a:ext cx="14368" cy="52522"/>
            </a:xfrm>
            <a:custGeom>
              <a:avLst/>
              <a:pathLst>
                <a:path w="14368" h="52522">
                  <a:moveTo>
                    <a:pt x="0" y="0"/>
                  </a:moveTo>
                  <a:lnTo>
                    <a:pt x="14368" y="52522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808765" y="4318930"/>
              <a:ext cx="14368" cy="38994"/>
            </a:xfrm>
            <a:custGeom>
              <a:avLst/>
              <a:pathLst>
                <a:path w="14368" h="38994">
                  <a:moveTo>
                    <a:pt x="0" y="0"/>
                  </a:moveTo>
                  <a:lnTo>
                    <a:pt x="14368" y="38994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823133" y="4357925"/>
              <a:ext cx="14368" cy="25465"/>
            </a:xfrm>
            <a:custGeom>
              <a:avLst/>
              <a:pathLst>
                <a:path w="14368" h="25465">
                  <a:moveTo>
                    <a:pt x="0" y="0"/>
                  </a:moveTo>
                  <a:lnTo>
                    <a:pt x="14368" y="25465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37502" y="4383390"/>
              <a:ext cx="14368" cy="13528"/>
            </a:xfrm>
            <a:custGeom>
              <a:avLst/>
              <a:pathLst>
                <a:path w="14368" h="13528">
                  <a:moveTo>
                    <a:pt x="0" y="0"/>
                  </a:moveTo>
                  <a:lnTo>
                    <a:pt x="14368" y="13528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851870" y="4396919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866239" y="4407264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80608" y="4413631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94976" y="4416814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909345" y="4416814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923714" y="4418405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38082" y="441840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52451" y="4418405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966820" y="4425568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981188" y="4432730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995557" y="4439096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09926" y="4444667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024294" y="4449442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038663" y="4450238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053032" y="445342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067400" y="445182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081769" y="445103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096138" y="4451033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110506" y="4458196"/>
              <a:ext cx="14368" cy="12732"/>
            </a:xfrm>
            <a:custGeom>
              <a:avLst/>
              <a:pathLst>
                <a:path w="14368" h="12732">
                  <a:moveTo>
                    <a:pt x="0" y="0"/>
                  </a:moveTo>
                  <a:lnTo>
                    <a:pt x="14368" y="12732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24875" y="4469337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139244" y="4468541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153612" y="4468541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167981" y="4465358"/>
              <a:ext cx="14368" cy="5570"/>
            </a:xfrm>
            <a:custGeom>
              <a:avLst/>
              <a:pathLst>
                <a:path w="14368" h="5570">
                  <a:moveTo>
                    <a:pt x="0" y="557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182350" y="4460583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196718" y="4447054"/>
              <a:ext cx="14368" cy="13528"/>
            </a:xfrm>
            <a:custGeom>
              <a:avLst/>
              <a:pathLst>
                <a:path w="14368" h="13528">
                  <a:moveTo>
                    <a:pt x="0" y="1352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211087" y="4428751"/>
              <a:ext cx="14368" cy="18303"/>
            </a:xfrm>
            <a:custGeom>
              <a:avLst/>
              <a:pathLst>
                <a:path w="14368" h="18303">
                  <a:moveTo>
                    <a:pt x="0" y="1830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25456" y="442715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239824" y="442556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254193" y="4416814"/>
              <a:ext cx="14368" cy="8753"/>
            </a:xfrm>
            <a:custGeom>
              <a:avLst/>
              <a:pathLst>
                <a:path w="14368" h="8753">
                  <a:moveTo>
                    <a:pt x="0" y="875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268562" y="4416018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282930" y="4413631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297299" y="441363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11668" y="441203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326036" y="4410447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340405" y="4408060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354774" y="4405673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369142" y="440408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383511" y="440248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397879" y="4399306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412248" y="4399306"/>
              <a:ext cx="14368" cy="16711"/>
            </a:xfrm>
            <a:custGeom>
              <a:avLst/>
              <a:pathLst>
                <a:path w="14368" h="16711">
                  <a:moveTo>
                    <a:pt x="0" y="0"/>
                  </a:moveTo>
                  <a:lnTo>
                    <a:pt x="14368" y="16711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426617" y="4411243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440985" y="4403285"/>
              <a:ext cx="14368" cy="7958"/>
            </a:xfrm>
            <a:custGeom>
              <a:avLst/>
              <a:pathLst>
                <a:path w="14368" h="7958">
                  <a:moveTo>
                    <a:pt x="0" y="795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455354" y="4399306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469723" y="4394531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484091" y="4390552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498460" y="4386573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512829" y="4363495"/>
              <a:ext cx="14368" cy="23078"/>
            </a:xfrm>
            <a:custGeom>
              <a:avLst/>
              <a:pathLst>
                <a:path w="14368" h="23078">
                  <a:moveTo>
                    <a:pt x="0" y="2307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527197" y="4358720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541566" y="435792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555935" y="4353150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D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570303" y="4349171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584672" y="4345192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267066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118545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118545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118545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118545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17889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6243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06256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50081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118545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118545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18545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1854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40160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84703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27809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72290" y="293800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286659" y="2938796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301027" y="2938796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315396" y="2940387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329765" y="294118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344133" y="294118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358502" y="294118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372871" y="294038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87239" y="2940387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1608" y="2941183"/>
              <a:ext cx="14368" cy="53318"/>
            </a:xfrm>
            <a:custGeom>
              <a:avLst/>
              <a:pathLst>
                <a:path w="14368" h="53318">
                  <a:moveTo>
                    <a:pt x="0" y="0"/>
                  </a:moveTo>
                  <a:lnTo>
                    <a:pt x="14368" y="533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415977" y="2991318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430345" y="299052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444714" y="299052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59083" y="2990523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473451" y="2987339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487820" y="298733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502188" y="2945162"/>
              <a:ext cx="14368" cy="42177"/>
            </a:xfrm>
            <a:custGeom>
              <a:avLst/>
              <a:pathLst>
                <a:path w="14368" h="42177">
                  <a:moveTo>
                    <a:pt x="0" y="4217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516557" y="2945162"/>
              <a:ext cx="14368" cy="30240"/>
            </a:xfrm>
            <a:custGeom>
              <a:avLst/>
              <a:pathLst>
                <a:path w="14368" h="30240">
                  <a:moveTo>
                    <a:pt x="0" y="0"/>
                  </a:moveTo>
                  <a:lnTo>
                    <a:pt x="14368" y="3024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530926" y="2975402"/>
              <a:ext cx="14368" cy="17507"/>
            </a:xfrm>
            <a:custGeom>
              <a:avLst/>
              <a:pathLst>
                <a:path w="14368" h="17507">
                  <a:moveTo>
                    <a:pt x="0" y="0"/>
                  </a:moveTo>
                  <a:lnTo>
                    <a:pt x="14368" y="17507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545294" y="2992910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559663" y="2996093"/>
              <a:ext cx="14368" cy="22282"/>
            </a:xfrm>
            <a:custGeom>
              <a:avLst/>
              <a:pathLst>
                <a:path w="14368" h="22282">
                  <a:moveTo>
                    <a:pt x="0" y="0"/>
                  </a:moveTo>
                  <a:lnTo>
                    <a:pt x="14368" y="2228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574032" y="3018376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588400" y="3028721"/>
              <a:ext cx="14368" cy="26261"/>
            </a:xfrm>
            <a:custGeom>
              <a:avLst/>
              <a:pathLst>
                <a:path w="14368" h="26261">
                  <a:moveTo>
                    <a:pt x="0" y="0"/>
                  </a:moveTo>
                  <a:lnTo>
                    <a:pt x="14368" y="26261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602769" y="3054983"/>
              <a:ext cx="14368" cy="17507"/>
            </a:xfrm>
            <a:custGeom>
              <a:avLst/>
              <a:pathLst>
                <a:path w="14368" h="17507">
                  <a:moveTo>
                    <a:pt x="0" y="0"/>
                  </a:moveTo>
                  <a:lnTo>
                    <a:pt x="14368" y="17507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617138" y="3072490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631506" y="3077265"/>
              <a:ext cx="14368" cy="23874"/>
            </a:xfrm>
            <a:custGeom>
              <a:avLst/>
              <a:pathLst>
                <a:path w="14368" h="23874">
                  <a:moveTo>
                    <a:pt x="0" y="0"/>
                  </a:moveTo>
                  <a:lnTo>
                    <a:pt x="14368" y="2387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645875" y="3101139"/>
              <a:ext cx="14368" cy="38994"/>
            </a:xfrm>
            <a:custGeom>
              <a:avLst/>
              <a:pathLst>
                <a:path w="14368" h="38994">
                  <a:moveTo>
                    <a:pt x="0" y="0"/>
                  </a:moveTo>
                  <a:lnTo>
                    <a:pt x="14368" y="3899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660244" y="3140133"/>
              <a:ext cx="14368" cy="23874"/>
            </a:xfrm>
            <a:custGeom>
              <a:avLst/>
              <a:pathLst>
                <a:path w="14368" h="23874">
                  <a:moveTo>
                    <a:pt x="0" y="0"/>
                  </a:moveTo>
                  <a:lnTo>
                    <a:pt x="14368" y="23874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674612" y="3164008"/>
              <a:ext cx="14368" cy="27057"/>
            </a:xfrm>
            <a:custGeom>
              <a:avLst/>
              <a:pathLst>
                <a:path w="14368" h="27057">
                  <a:moveTo>
                    <a:pt x="0" y="0"/>
                  </a:moveTo>
                  <a:lnTo>
                    <a:pt x="14368" y="2705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688981" y="3191065"/>
              <a:ext cx="14368" cy="17507"/>
            </a:xfrm>
            <a:custGeom>
              <a:avLst/>
              <a:pathLst>
                <a:path w="14368" h="17507">
                  <a:moveTo>
                    <a:pt x="0" y="0"/>
                  </a:moveTo>
                  <a:lnTo>
                    <a:pt x="14368" y="17507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703350" y="3208572"/>
              <a:ext cx="14368" cy="14324"/>
            </a:xfrm>
            <a:custGeom>
              <a:avLst/>
              <a:pathLst>
                <a:path w="14368" h="14324">
                  <a:moveTo>
                    <a:pt x="0" y="0"/>
                  </a:moveTo>
                  <a:lnTo>
                    <a:pt x="14368" y="14324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717718" y="3222897"/>
              <a:ext cx="14368" cy="11937"/>
            </a:xfrm>
            <a:custGeom>
              <a:avLst/>
              <a:pathLst>
                <a:path w="14368" h="11937">
                  <a:moveTo>
                    <a:pt x="0" y="0"/>
                  </a:moveTo>
                  <a:lnTo>
                    <a:pt x="14368" y="11937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732087" y="3234834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746456" y="3240405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760824" y="3245975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775193" y="3249158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789562" y="3253137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803930" y="3256321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818299" y="3260300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832668" y="3263483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847036" y="3266666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861405" y="326587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875774" y="3262687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890142" y="3262687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904511" y="326348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918880" y="3263483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933248" y="3265074"/>
              <a:ext cx="14368" cy="18303"/>
            </a:xfrm>
            <a:custGeom>
              <a:avLst/>
              <a:pathLst>
                <a:path w="14368" h="18303">
                  <a:moveTo>
                    <a:pt x="0" y="0"/>
                  </a:moveTo>
                  <a:lnTo>
                    <a:pt x="14368" y="18303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947617" y="3283378"/>
              <a:ext cx="14368" cy="25465"/>
            </a:xfrm>
            <a:custGeom>
              <a:avLst/>
              <a:pathLst>
                <a:path w="14368" h="25465">
                  <a:moveTo>
                    <a:pt x="0" y="0"/>
                  </a:moveTo>
                  <a:lnTo>
                    <a:pt x="14368" y="25465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961986" y="3308843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976354" y="3313618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990723" y="3316006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005092" y="3322372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019460" y="3328739"/>
              <a:ext cx="14368" cy="12732"/>
            </a:xfrm>
            <a:custGeom>
              <a:avLst/>
              <a:pathLst>
                <a:path w="14368" h="12732">
                  <a:moveTo>
                    <a:pt x="0" y="0"/>
                  </a:moveTo>
                  <a:lnTo>
                    <a:pt x="14368" y="12732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033829" y="3341471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048197" y="3320781"/>
              <a:ext cx="14368" cy="25465"/>
            </a:xfrm>
            <a:custGeom>
              <a:avLst/>
              <a:pathLst>
                <a:path w="14368" h="25465">
                  <a:moveTo>
                    <a:pt x="0" y="2546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62566" y="3312027"/>
              <a:ext cx="14368" cy="8753"/>
            </a:xfrm>
            <a:custGeom>
              <a:avLst/>
              <a:pathLst>
                <a:path w="14368" h="8753">
                  <a:moveTo>
                    <a:pt x="0" y="875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076935" y="3304069"/>
              <a:ext cx="14368" cy="7958"/>
            </a:xfrm>
            <a:custGeom>
              <a:avLst/>
              <a:pathLst>
                <a:path w="14368" h="7958">
                  <a:moveTo>
                    <a:pt x="0" y="795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091303" y="3292927"/>
              <a:ext cx="14368" cy="11141"/>
            </a:xfrm>
            <a:custGeom>
              <a:avLst/>
              <a:pathLst>
                <a:path w="14368" h="11141">
                  <a:moveTo>
                    <a:pt x="0" y="1114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105672" y="3280990"/>
              <a:ext cx="14368" cy="11937"/>
            </a:xfrm>
            <a:custGeom>
              <a:avLst/>
              <a:pathLst>
                <a:path w="14368" h="11937">
                  <a:moveTo>
                    <a:pt x="0" y="1193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120041" y="3260300"/>
              <a:ext cx="14368" cy="20690"/>
            </a:xfrm>
            <a:custGeom>
              <a:avLst/>
              <a:pathLst>
                <a:path w="14368" h="20690">
                  <a:moveTo>
                    <a:pt x="0" y="2069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134409" y="3229263"/>
              <a:ext cx="14368" cy="31036"/>
            </a:xfrm>
            <a:custGeom>
              <a:avLst/>
              <a:pathLst>
                <a:path w="14368" h="31036">
                  <a:moveTo>
                    <a:pt x="0" y="3103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148778" y="3221305"/>
              <a:ext cx="14368" cy="7958"/>
            </a:xfrm>
            <a:custGeom>
              <a:avLst/>
              <a:pathLst>
                <a:path w="14368" h="7958">
                  <a:moveTo>
                    <a:pt x="0" y="795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163147" y="3217326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177515" y="3214143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91884" y="3209368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206253" y="3205389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220621" y="3205389"/>
              <a:ext cx="14368" cy="7958"/>
            </a:xfrm>
            <a:custGeom>
              <a:avLst/>
              <a:pathLst>
                <a:path w="14368" h="7958">
                  <a:moveTo>
                    <a:pt x="0" y="0"/>
                  </a:moveTo>
                  <a:lnTo>
                    <a:pt x="14368" y="7958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34990" y="3213347"/>
              <a:ext cx="14368" cy="29444"/>
            </a:xfrm>
            <a:custGeom>
              <a:avLst/>
              <a:pathLst>
                <a:path w="14368" h="29444">
                  <a:moveTo>
                    <a:pt x="0" y="0"/>
                  </a:moveTo>
                  <a:lnTo>
                    <a:pt x="14368" y="29444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249359" y="3239609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63727" y="3234038"/>
              <a:ext cx="14368" cy="5570"/>
            </a:xfrm>
            <a:custGeom>
              <a:avLst/>
              <a:pathLst>
                <a:path w="14368" h="5570">
                  <a:moveTo>
                    <a:pt x="0" y="557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8096" y="3227672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292465" y="3221305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06833" y="3214143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321202" y="3195044"/>
              <a:ext cx="14368" cy="19099"/>
            </a:xfrm>
            <a:custGeom>
              <a:avLst/>
              <a:pathLst>
                <a:path w="14368" h="19099">
                  <a:moveTo>
                    <a:pt x="0" y="1909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335571" y="3153662"/>
              <a:ext cx="14368" cy="41381"/>
            </a:xfrm>
            <a:custGeom>
              <a:avLst/>
              <a:pathLst>
                <a:path w="14368" h="41381">
                  <a:moveTo>
                    <a:pt x="0" y="4138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349939" y="3144908"/>
              <a:ext cx="14368" cy="8753"/>
            </a:xfrm>
            <a:custGeom>
              <a:avLst/>
              <a:pathLst>
                <a:path w="14368" h="8753">
                  <a:moveTo>
                    <a:pt x="0" y="875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364308" y="3140133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378677" y="3133767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393045" y="3126605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407414" y="3119443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421783" y="311785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436151" y="3112280"/>
              <a:ext cx="14368" cy="5570"/>
            </a:xfrm>
            <a:custGeom>
              <a:avLst/>
              <a:pathLst>
                <a:path w="14368" h="5570">
                  <a:moveTo>
                    <a:pt x="0" y="557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11854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18545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18545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118545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18545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17889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6243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6256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50081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118545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118545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118545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11854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40160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703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27809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272290" y="4078598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286659" y="4076211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301027" y="407461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315396" y="407382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329765" y="407302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344133" y="4072232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58502" y="407143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72871" y="4069048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387239" y="4069048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401608" y="4068253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415977" y="406666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430345" y="406506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444714" y="4062682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59083" y="4059499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473451" y="405949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487820" y="405870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502188" y="405711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516557" y="405552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530926" y="405472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545294" y="4054724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559663" y="4056316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574032" y="4062682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588400" y="4067457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602769" y="4074619"/>
              <a:ext cx="14368" cy="13528"/>
            </a:xfrm>
            <a:custGeom>
              <a:avLst/>
              <a:pathLst>
                <a:path w="14368" h="13528">
                  <a:moveTo>
                    <a:pt x="0" y="0"/>
                  </a:moveTo>
                  <a:lnTo>
                    <a:pt x="14368" y="13528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617138" y="4088148"/>
              <a:ext cx="14368" cy="16711"/>
            </a:xfrm>
            <a:custGeom>
              <a:avLst/>
              <a:pathLst>
                <a:path w="14368" h="16711">
                  <a:moveTo>
                    <a:pt x="0" y="0"/>
                  </a:moveTo>
                  <a:lnTo>
                    <a:pt x="14368" y="16711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631506" y="4104859"/>
              <a:ext cx="14368" cy="20690"/>
            </a:xfrm>
            <a:custGeom>
              <a:avLst/>
              <a:pathLst>
                <a:path w="14368" h="20690">
                  <a:moveTo>
                    <a:pt x="0" y="0"/>
                  </a:moveTo>
                  <a:lnTo>
                    <a:pt x="14368" y="2069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645875" y="4125550"/>
              <a:ext cx="14368" cy="19099"/>
            </a:xfrm>
            <a:custGeom>
              <a:avLst/>
              <a:pathLst>
                <a:path w="14368" h="19099">
                  <a:moveTo>
                    <a:pt x="0" y="0"/>
                  </a:moveTo>
                  <a:lnTo>
                    <a:pt x="14368" y="19099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660244" y="4144650"/>
              <a:ext cx="14368" cy="14324"/>
            </a:xfrm>
            <a:custGeom>
              <a:avLst/>
              <a:pathLst>
                <a:path w="14368" h="14324">
                  <a:moveTo>
                    <a:pt x="0" y="0"/>
                  </a:moveTo>
                  <a:lnTo>
                    <a:pt x="14368" y="1432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674612" y="4158974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688981" y="4164545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703350" y="4168524"/>
              <a:ext cx="14368" cy="7958"/>
            </a:xfrm>
            <a:custGeom>
              <a:avLst/>
              <a:pathLst>
                <a:path w="14368" h="7958">
                  <a:moveTo>
                    <a:pt x="0" y="0"/>
                  </a:moveTo>
                  <a:lnTo>
                    <a:pt x="14368" y="7958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717718" y="4176482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732087" y="4182052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746456" y="4182848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760824" y="4182848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775193" y="4183644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789562" y="4185235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803930" y="4187623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818299" y="4189214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832668" y="419001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847036" y="4190806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861405" y="4192398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875774" y="4193989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890142" y="419478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904511" y="4194785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918880" y="4200356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933248" y="4205926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947617" y="4212293"/>
              <a:ext cx="14368" cy="11141"/>
            </a:xfrm>
            <a:custGeom>
              <a:avLst/>
              <a:pathLst>
                <a:path w="14368" h="11141">
                  <a:moveTo>
                    <a:pt x="0" y="0"/>
                  </a:moveTo>
                  <a:lnTo>
                    <a:pt x="14368" y="11141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961986" y="4223434"/>
              <a:ext cx="14368" cy="38994"/>
            </a:xfrm>
            <a:custGeom>
              <a:avLst/>
              <a:pathLst>
                <a:path w="14368" h="38994">
                  <a:moveTo>
                    <a:pt x="0" y="0"/>
                  </a:moveTo>
                  <a:lnTo>
                    <a:pt x="14368" y="38994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976354" y="4262428"/>
              <a:ext cx="14368" cy="6366"/>
            </a:xfrm>
            <a:custGeom>
              <a:avLst/>
              <a:pathLst>
                <a:path w="14368" h="6366">
                  <a:moveTo>
                    <a:pt x="0" y="0"/>
                  </a:moveTo>
                  <a:lnTo>
                    <a:pt x="14368" y="6366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990723" y="4268795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005092" y="4273569"/>
              <a:ext cx="14368" cy="36606"/>
            </a:xfrm>
            <a:custGeom>
              <a:avLst/>
              <a:pathLst>
                <a:path w="14368" h="36606">
                  <a:moveTo>
                    <a:pt x="0" y="0"/>
                  </a:moveTo>
                  <a:lnTo>
                    <a:pt x="14368" y="36606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019460" y="4306197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033829" y="4301423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048197" y="4291077"/>
              <a:ext cx="14368" cy="10345"/>
            </a:xfrm>
            <a:custGeom>
              <a:avLst/>
              <a:pathLst>
                <a:path w="14368" h="10345">
                  <a:moveTo>
                    <a:pt x="0" y="1034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62566" y="4252879"/>
              <a:ext cx="14368" cy="38198"/>
            </a:xfrm>
            <a:custGeom>
              <a:avLst/>
              <a:pathLst>
                <a:path w="14368" h="38198">
                  <a:moveTo>
                    <a:pt x="0" y="3819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076935" y="4243329"/>
              <a:ext cx="14368" cy="9549"/>
            </a:xfrm>
            <a:custGeom>
              <a:avLst/>
              <a:pathLst>
                <a:path w="14368" h="9549">
                  <a:moveTo>
                    <a:pt x="0" y="954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091303" y="4234575"/>
              <a:ext cx="14368" cy="8753"/>
            </a:xfrm>
            <a:custGeom>
              <a:avLst/>
              <a:pathLst>
                <a:path w="14368" h="8753">
                  <a:moveTo>
                    <a:pt x="0" y="875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105672" y="4190806"/>
              <a:ext cx="14368" cy="43769"/>
            </a:xfrm>
            <a:custGeom>
              <a:avLst/>
              <a:pathLst>
                <a:path w="14368" h="43769">
                  <a:moveTo>
                    <a:pt x="0" y="4376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120041" y="4186827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134409" y="4182052"/>
              <a:ext cx="14368" cy="4774"/>
            </a:xfrm>
            <a:custGeom>
              <a:avLst/>
              <a:pathLst>
                <a:path w="14368" h="4774">
                  <a:moveTo>
                    <a:pt x="0" y="477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148778" y="4178073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3147" y="4174094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77515" y="4172503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91884" y="417091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206253" y="417091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220621" y="417091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234990" y="417091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249359" y="4170911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263727" y="4176482"/>
              <a:ext cx="14368" cy="41381"/>
            </a:xfrm>
            <a:custGeom>
              <a:avLst/>
              <a:pathLst>
                <a:path w="14368" h="41381">
                  <a:moveTo>
                    <a:pt x="0" y="0"/>
                  </a:moveTo>
                  <a:lnTo>
                    <a:pt x="14368" y="41381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78096" y="4217863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292465" y="421865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306833" y="421786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321202" y="421627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335571" y="421547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349939" y="4208314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364308" y="4165340"/>
              <a:ext cx="14368" cy="42973"/>
            </a:xfrm>
            <a:custGeom>
              <a:avLst/>
              <a:pathLst>
                <a:path w="14368" h="42973">
                  <a:moveTo>
                    <a:pt x="0" y="4297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378677" y="4159770"/>
              <a:ext cx="14368" cy="5570"/>
            </a:xfrm>
            <a:custGeom>
              <a:avLst/>
              <a:pathLst>
                <a:path w="14368" h="5570">
                  <a:moveTo>
                    <a:pt x="0" y="557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93045" y="415977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407414" y="415977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421783" y="4159770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436151" y="415897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11854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970025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970025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970025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970025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03037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47580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91404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635228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970025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970025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970025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97002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25308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69851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612957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123769" y="2943570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138138" y="2947549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152506" y="2952324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166875" y="2957099"/>
              <a:ext cx="14368" cy="9549"/>
            </a:xfrm>
            <a:custGeom>
              <a:avLst/>
              <a:pathLst>
                <a:path w="14368" h="9549">
                  <a:moveTo>
                    <a:pt x="0" y="0"/>
                  </a:moveTo>
                  <a:lnTo>
                    <a:pt x="14368" y="9549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181244" y="2966649"/>
              <a:ext cx="14368" cy="9549"/>
            </a:xfrm>
            <a:custGeom>
              <a:avLst/>
              <a:pathLst>
                <a:path w="14368" h="9549">
                  <a:moveTo>
                    <a:pt x="0" y="0"/>
                  </a:moveTo>
                  <a:lnTo>
                    <a:pt x="14368" y="9549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195612" y="2976198"/>
              <a:ext cx="14368" cy="8753"/>
            </a:xfrm>
            <a:custGeom>
              <a:avLst/>
              <a:pathLst>
                <a:path w="14368" h="8753">
                  <a:moveTo>
                    <a:pt x="0" y="0"/>
                  </a:moveTo>
                  <a:lnTo>
                    <a:pt x="14368" y="8753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209981" y="2984952"/>
              <a:ext cx="14368" cy="9549"/>
            </a:xfrm>
            <a:custGeom>
              <a:avLst/>
              <a:pathLst>
                <a:path w="14368" h="9549">
                  <a:moveTo>
                    <a:pt x="0" y="0"/>
                  </a:moveTo>
                  <a:lnTo>
                    <a:pt x="14368" y="954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224350" y="2994502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238718" y="2999276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253087" y="3004847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267456" y="300564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81824" y="300564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96193" y="300484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310562" y="3002460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324930" y="300086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339299" y="2999276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353668" y="2997685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368036" y="299768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382405" y="2995297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396774" y="2993706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411142" y="2992114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425511" y="2989727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439880" y="2988135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454248" y="298813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468617" y="2985748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482986" y="2984952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497354" y="298495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511723" y="298415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526092" y="2984156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540460" y="2984156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554829" y="298336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569198" y="2983360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583566" y="298336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597935" y="2984156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612304" y="2984156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626672" y="2985748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641041" y="298733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655409" y="2987339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669778" y="298733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684147" y="298733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5698515" y="298654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712884" y="298495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5727253" y="2984952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5741621" y="2985748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755990" y="2984156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770359" y="298336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784727" y="298176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799096" y="2980177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813465" y="2979381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827833" y="297858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842202" y="2978586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856571" y="2978586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870939" y="297779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885308" y="2977790"/>
              <a:ext cx="14368" cy="35015"/>
            </a:xfrm>
            <a:custGeom>
              <a:avLst/>
              <a:pathLst>
                <a:path w="14368" h="35015">
                  <a:moveTo>
                    <a:pt x="0" y="0"/>
                  </a:moveTo>
                  <a:lnTo>
                    <a:pt x="14368" y="3501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899677" y="301280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914045" y="3012805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928414" y="3011214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942783" y="3010418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957151" y="3009622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971520" y="300882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985889" y="2972219"/>
              <a:ext cx="14368" cy="36606"/>
            </a:xfrm>
            <a:custGeom>
              <a:avLst/>
              <a:pathLst>
                <a:path w="14368" h="36606">
                  <a:moveTo>
                    <a:pt x="0" y="3660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000257" y="297062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014626" y="2967444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6028995" y="2967444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6043363" y="2964261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6057732" y="296346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072101" y="296267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086469" y="296187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100838" y="2961874"/>
              <a:ext cx="14368" cy="41381"/>
            </a:xfrm>
            <a:custGeom>
              <a:avLst/>
              <a:pathLst>
                <a:path w="14368" h="41381">
                  <a:moveTo>
                    <a:pt x="0" y="0"/>
                  </a:moveTo>
                  <a:lnTo>
                    <a:pt x="14368" y="4138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115207" y="3003256"/>
              <a:ext cx="14368" cy="35015"/>
            </a:xfrm>
            <a:custGeom>
              <a:avLst/>
              <a:pathLst>
                <a:path w="14368" h="35015">
                  <a:moveTo>
                    <a:pt x="0" y="0"/>
                  </a:moveTo>
                  <a:lnTo>
                    <a:pt x="14368" y="3501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6129575" y="3038271"/>
              <a:ext cx="14368" cy="8753"/>
            </a:xfrm>
            <a:custGeom>
              <a:avLst/>
              <a:pathLst>
                <a:path w="14368" h="8753">
                  <a:moveTo>
                    <a:pt x="0" y="0"/>
                  </a:moveTo>
                  <a:lnTo>
                    <a:pt x="14368" y="875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6143944" y="3047025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158313" y="3047820"/>
              <a:ext cx="14368" cy="13528"/>
            </a:xfrm>
            <a:custGeom>
              <a:avLst/>
              <a:pathLst>
                <a:path w="14368" h="13528">
                  <a:moveTo>
                    <a:pt x="0" y="0"/>
                  </a:moveTo>
                  <a:lnTo>
                    <a:pt x="14368" y="1352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172681" y="3061349"/>
              <a:ext cx="14368" cy="43769"/>
            </a:xfrm>
            <a:custGeom>
              <a:avLst/>
              <a:pathLst>
                <a:path w="14368" h="43769">
                  <a:moveTo>
                    <a:pt x="0" y="0"/>
                  </a:moveTo>
                  <a:lnTo>
                    <a:pt x="14368" y="437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187050" y="3103527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201418" y="3061349"/>
              <a:ext cx="14368" cy="42177"/>
            </a:xfrm>
            <a:custGeom>
              <a:avLst/>
              <a:pathLst>
                <a:path w="14368" h="42177">
                  <a:moveTo>
                    <a:pt x="0" y="4217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6215787" y="3025538"/>
              <a:ext cx="14368" cy="35811"/>
            </a:xfrm>
            <a:custGeom>
              <a:avLst/>
              <a:pathLst>
                <a:path w="14368" h="35811">
                  <a:moveTo>
                    <a:pt x="0" y="3581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6230156" y="3019172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244524" y="3015988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6258893" y="3001664"/>
              <a:ext cx="14368" cy="14324"/>
            </a:xfrm>
            <a:custGeom>
              <a:avLst/>
              <a:pathLst>
                <a:path w="14368" h="14324">
                  <a:moveTo>
                    <a:pt x="0" y="1432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273262" y="2957895"/>
              <a:ext cx="14368" cy="43769"/>
            </a:xfrm>
            <a:custGeom>
              <a:avLst/>
              <a:pathLst>
                <a:path w="14368" h="43769">
                  <a:moveTo>
                    <a:pt x="0" y="4376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6287630" y="2957895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970025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970025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970025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970025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970025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03037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47580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91404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35228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970025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970025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970025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97002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25308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69851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612957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123769" y="411043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138138" y="410883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152506" y="4099289"/>
              <a:ext cx="14368" cy="9549"/>
            </a:xfrm>
            <a:custGeom>
              <a:avLst/>
              <a:pathLst>
                <a:path w="14368" h="9549">
                  <a:moveTo>
                    <a:pt x="0" y="954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166875" y="4087352"/>
              <a:ext cx="14368" cy="11937"/>
            </a:xfrm>
            <a:custGeom>
              <a:avLst/>
              <a:pathLst>
                <a:path w="14368" h="11937">
                  <a:moveTo>
                    <a:pt x="0" y="1193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181244" y="4075415"/>
              <a:ext cx="14368" cy="11937"/>
            </a:xfrm>
            <a:custGeom>
              <a:avLst/>
              <a:pathLst>
                <a:path w="14368" h="11937">
                  <a:moveTo>
                    <a:pt x="0" y="1193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5195612" y="4064274"/>
              <a:ext cx="14368" cy="11141"/>
            </a:xfrm>
            <a:custGeom>
              <a:avLst/>
              <a:pathLst>
                <a:path w="14368" h="11141">
                  <a:moveTo>
                    <a:pt x="0" y="1114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209981" y="4053132"/>
              <a:ext cx="14368" cy="11141"/>
            </a:xfrm>
            <a:custGeom>
              <a:avLst/>
              <a:pathLst>
                <a:path w="14368" h="11141">
                  <a:moveTo>
                    <a:pt x="0" y="1114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224350" y="405154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238718" y="404994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253087" y="4047562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267456" y="404756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281824" y="404756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296193" y="404756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310562" y="404597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324930" y="404517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339299" y="4045174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353668" y="4045174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368036" y="404597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382405" y="4046766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396774" y="4047562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5411142" y="4048358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5425511" y="4052337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439880" y="4054724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454248" y="4058703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468617" y="4065865"/>
              <a:ext cx="14368" cy="12732"/>
            </a:xfrm>
            <a:custGeom>
              <a:avLst/>
              <a:pathLst>
                <a:path w="14368" h="12732">
                  <a:moveTo>
                    <a:pt x="0" y="0"/>
                  </a:moveTo>
                  <a:lnTo>
                    <a:pt x="14368" y="12732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482986" y="4078598"/>
              <a:ext cx="14368" cy="18303"/>
            </a:xfrm>
            <a:custGeom>
              <a:avLst/>
              <a:pathLst>
                <a:path w="14368" h="18303">
                  <a:moveTo>
                    <a:pt x="0" y="0"/>
                  </a:moveTo>
                  <a:lnTo>
                    <a:pt x="14368" y="18303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5497354" y="4096901"/>
              <a:ext cx="14368" cy="20690"/>
            </a:xfrm>
            <a:custGeom>
              <a:avLst/>
              <a:pathLst>
                <a:path w="14368" h="20690">
                  <a:moveTo>
                    <a:pt x="0" y="0"/>
                  </a:moveTo>
                  <a:lnTo>
                    <a:pt x="14368" y="2069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511723" y="4117592"/>
              <a:ext cx="14368" cy="19895"/>
            </a:xfrm>
            <a:custGeom>
              <a:avLst/>
              <a:pathLst>
                <a:path w="14368" h="19895">
                  <a:moveTo>
                    <a:pt x="0" y="0"/>
                  </a:moveTo>
                  <a:lnTo>
                    <a:pt x="14368" y="19895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5526092" y="4137487"/>
              <a:ext cx="14368" cy="18303"/>
            </a:xfrm>
            <a:custGeom>
              <a:avLst/>
              <a:pathLst>
                <a:path w="14368" h="18303">
                  <a:moveTo>
                    <a:pt x="0" y="0"/>
                  </a:moveTo>
                  <a:lnTo>
                    <a:pt x="14368" y="18303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5540460" y="4155791"/>
              <a:ext cx="14368" cy="20690"/>
            </a:xfrm>
            <a:custGeom>
              <a:avLst/>
              <a:pathLst>
                <a:path w="14368" h="20690">
                  <a:moveTo>
                    <a:pt x="0" y="0"/>
                  </a:moveTo>
                  <a:lnTo>
                    <a:pt x="14368" y="2069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554829" y="4176482"/>
              <a:ext cx="14368" cy="28648"/>
            </a:xfrm>
            <a:custGeom>
              <a:avLst/>
              <a:pathLst>
                <a:path w="14368" h="28648">
                  <a:moveTo>
                    <a:pt x="0" y="0"/>
                  </a:moveTo>
                  <a:lnTo>
                    <a:pt x="14368" y="28648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5569198" y="4205131"/>
              <a:ext cx="14368" cy="33423"/>
            </a:xfrm>
            <a:custGeom>
              <a:avLst/>
              <a:pathLst>
                <a:path w="14368" h="33423">
                  <a:moveTo>
                    <a:pt x="0" y="0"/>
                  </a:moveTo>
                  <a:lnTo>
                    <a:pt x="14368" y="33423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5583566" y="4238554"/>
              <a:ext cx="14368" cy="32627"/>
            </a:xfrm>
            <a:custGeom>
              <a:avLst/>
              <a:pathLst>
                <a:path w="14368" h="32627">
                  <a:moveTo>
                    <a:pt x="0" y="0"/>
                  </a:moveTo>
                  <a:lnTo>
                    <a:pt x="14368" y="32627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5597935" y="4271182"/>
              <a:ext cx="14368" cy="31036"/>
            </a:xfrm>
            <a:custGeom>
              <a:avLst/>
              <a:pathLst>
                <a:path w="14368" h="31036">
                  <a:moveTo>
                    <a:pt x="0" y="0"/>
                  </a:moveTo>
                  <a:lnTo>
                    <a:pt x="14368" y="31036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5612304" y="4302218"/>
              <a:ext cx="14368" cy="29444"/>
            </a:xfrm>
            <a:custGeom>
              <a:avLst/>
              <a:pathLst>
                <a:path w="14368" h="29444">
                  <a:moveTo>
                    <a:pt x="0" y="0"/>
                  </a:moveTo>
                  <a:lnTo>
                    <a:pt x="14368" y="29444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626672" y="4331663"/>
              <a:ext cx="14368" cy="25465"/>
            </a:xfrm>
            <a:custGeom>
              <a:avLst/>
              <a:pathLst>
                <a:path w="14368" h="25465">
                  <a:moveTo>
                    <a:pt x="0" y="0"/>
                  </a:moveTo>
                  <a:lnTo>
                    <a:pt x="14368" y="25465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5641041" y="4357129"/>
              <a:ext cx="14368" cy="19895"/>
            </a:xfrm>
            <a:custGeom>
              <a:avLst/>
              <a:pathLst>
                <a:path w="14368" h="19895">
                  <a:moveTo>
                    <a:pt x="0" y="0"/>
                  </a:moveTo>
                  <a:lnTo>
                    <a:pt x="14368" y="19895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5655409" y="4377024"/>
              <a:ext cx="14368" cy="19099"/>
            </a:xfrm>
            <a:custGeom>
              <a:avLst/>
              <a:pathLst>
                <a:path w="14368" h="19099">
                  <a:moveTo>
                    <a:pt x="0" y="0"/>
                  </a:moveTo>
                  <a:lnTo>
                    <a:pt x="14368" y="19099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669778" y="4396123"/>
              <a:ext cx="14368" cy="9549"/>
            </a:xfrm>
            <a:custGeom>
              <a:avLst/>
              <a:pathLst>
                <a:path w="14368" h="9549">
                  <a:moveTo>
                    <a:pt x="0" y="0"/>
                  </a:moveTo>
                  <a:lnTo>
                    <a:pt x="14368" y="9549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684147" y="4405673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698515" y="4409652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5712884" y="4412835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727253" y="441522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741621" y="441442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755990" y="4414426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770359" y="441522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784727" y="4415222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799096" y="4416018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813465" y="4416018"/>
              <a:ext cx="14368" cy="8753"/>
            </a:xfrm>
            <a:custGeom>
              <a:avLst/>
              <a:pathLst>
                <a:path w="14368" h="8753">
                  <a:moveTo>
                    <a:pt x="0" y="0"/>
                  </a:moveTo>
                  <a:lnTo>
                    <a:pt x="14368" y="8753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827833" y="4424772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842202" y="4424772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856571" y="4427955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5870939" y="443830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885308" y="443750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5899677" y="443670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5914045" y="4427159"/>
              <a:ext cx="14368" cy="9549"/>
            </a:xfrm>
            <a:custGeom>
              <a:avLst/>
              <a:pathLst>
                <a:path w="14368" h="9549">
                  <a:moveTo>
                    <a:pt x="0" y="954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928414" y="4424772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5942783" y="4417610"/>
              <a:ext cx="14368" cy="7162"/>
            </a:xfrm>
            <a:custGeom>
              <a:avLst/>
              <a:pathLst>
                <a:path w="14368" h="7162">
                  <a:moveTo>
                    <a:pt x="0" y="716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5957151" y="4404877"/>
              <a:ext cx="14368" cy="12732"/>
            </a:xfrm>
            <a:custGeom>
              <a:avLst/>
              <a:pathLst>
                <a:path w="14368" h="12732">
                  <a:moveTo>
                    <a:pt x="0" y="12732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5971520" y="4402489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5985889" y="4400102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6000257" y="4397715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6014626" y="4395327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6028995" y="4392940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043363" y="439214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6057732" y="439055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6072101" y="438975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6086469" y="4389757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100838" y="4389757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115207" y="4388961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129575" y="438736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143944" y="438577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158313" y="4384982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172681" y="438339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187050" y="4381003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201418" y="4378615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215787" y="4378615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230156" y="438816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244524" y="438736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258893" y="438577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273262" y="4384186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6287630" y="4382594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4970025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821504" y="333510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821504" y="3223693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6821504" y="31122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6821504" y="30008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688185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32728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76552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820376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821504" y="327939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821504" y="3167987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821504" y="30565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821504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710456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54999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98105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6975248" y="296824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989617" y="296664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003986" y="296585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018354" y="296426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032723" y="296346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047092" y="296267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061460" y="296187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075829" y="2959486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090198" y="2957895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104566" y="295709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118935" y="2955507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133304" y="2953916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7147672" y="2952324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162041" y="2950733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176410" y="295073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190778" y="294993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7205147" y="2949141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7219516" y="294914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7233884" y="294914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248253" y="294914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7262622" y="2949141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276990" y="295073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7291359" y="2950733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305727" y="2951528"/>
              <a:ext cx="14368" cy="7958"/>
            </a:xfrm>
            <a:custGeom>
              <a:avLst/>
              <a:pathLst>
                <a:path w="14368" h="7958">
                  <a:moveTo>
                    <a:pt x="0" y="0"/>
                  </a:moveTo>
                  <a:lnTo>
                    <a:pt x="14368" y="795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320096" y="2959486"/>
              <a:ext cx="14368" cy="8753"/>
            </a:xfrm>
            <a:custGeom>
              <a:avLst/>
              <a:pathLst>
                <a:path w="14368" h="8753">
                  <a:moveTo>
                    <a:pt x="0" y="0"/>
                  </a:moveTo>
                  <a:lnTo>
                    <a:pt x="14368" y="8753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334465" y="2968240"/>
              <a:ext cx="14368" cy="9549"/>
            </a:xfrm>
            <a:custGeom>
              <a:avLst/>
              <a:pathLst>
                <a:path w="14368" h="9549">
                  <a:moveTo>
                    <a:pt x="0" y="0"/>
                  </a:moveTo>
                  <a:lnTo>
                    <a:pt x="14368" y="954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348833" y="2977790"/>
              <a:ext cx="14368" cy="11141"/>
            </a:xfrm>
            <a:custGeom>
              <a:avLst/>
              <a:pathLst>
                <a:path w="14368" h="11141">
                  <a:moveTo>
                    <a:pt x="0" y="0"/>
                  </a:moveTo>
                  <a:lnTo>
                    <a:pt x="14368" y="11141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363202" y="2988931"/>
              <a:ext cx="14368" cy="11141"/>
            </a:xfrm>
            <a:custGeom>
              <a:avLst/>
              <a:pathLst>
                <a:path w="14368" h="11141">
                  <a:moveTo>
                    <a:pt x="0" y="0"/>
                  </a:moveTo>
                  <a:lnTo>
                    <a:pt x="14368" y="11141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377571" y="3000072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391939" y="3002460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406308" y="3006439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420677" y="3006439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435045" y="3007235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449414" y="3008030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463783" y="300803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478151" y="3008826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7492520" y="3012805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7506889" y="3018376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7521257" y="3023946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535626" y="3027925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549995" y="3033496"/>
              <a:ext cx="14368" cy="8753"/>
            </a:xfrm>
            <a:custGeom>
              <a:avLst/>
              <a:pathLst>
                <a:path w="14368" h="8753">
                  <a:moveTo>
                    <a:pt x="0" y="0"/>
                  </a:moveTo>
                  <a:lnTo>
                    <a:pt x="14368" y="875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7564363" y="3042250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7578732" y="304622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7593101" y="3042250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7607469" y="3042250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621838" y="3047025"/>
              <a:ext cx="14368" cy="27057"/>
            </a:xfrm>
            <a:custGeom>
              <a:avLst/>
              <a:pathLst>
                <a:path w="14368" h="27057">
                  <a:moveTo>
                    <a:pt x="0" y="0"/>
                  </a:moveTo>
                  <a:lnTo>
                    <a:pt x="14368" y="27057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636207" y="3074082"/>
              <a:ext cx="14368" cy="32627"/>
            </a:xfrm>
            <a:custGeom>
              <a:avLst/>
              <a:pathLst>
                <a:path w="14368" h="32627">
                  <a:moveTo>
                    <a:pt x="0" y="0"/>
                  </a:moveTo>
                  <a:lnTo>
                    <a:pt x="14368" y="32627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650575" y="3106710"/>
              <a:ext cx="14368" cy="29444"/>
            </a:xfrm>
            <a:custGeom>
              <a:avLst/>
              <a:pathLst>
                <a:path w="14368" h="29444">
                  <a:moveTo>
                    <a:pt x="0" y="0"/>
                  </a:moveTo>
                  <a:lnTo>
                    <a:pt x="14368" y="29444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664944" y="3136154"/>
              <a:ext cx="14368" cy="50135"/>
            </a:xfrm>
            <a:custGeom>
              <a:avLst/>
              <a:pathLst>
                <a:path w="14368" h="50135">
                  <a:moveTo>
                    <a:pt x="0" y="0"/>
                  </a:moveTo>
                  <a:lnTo>
                    <a:pt x="14368" y="50135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679313" y="3186290"/>
              <a:ext cx="14368" cy="35015"/>
            </a:xfrm>
            <a:custGeom>
              <a:avLst/>
              <a:pathLst>
                <a:path w="14368" h="35015">
                  <a:moveTo>
                    <a:pt x="0" y="0"/>
                  </a:moveTo>
                  <a:lnTo>
                    <a:pt x="14368" y="35015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693681" y="3221305"/>
              <a:ext cx="14368" cy="31036"/>
            </a:xfrm>
            <a:custGeom>
              <a:avLst/>
              <a:pathLst>
                <a:path w="14368" h="31036">
                  <a:moveTo>
                    <a:pt x="0" y="0"/>
                  </a:moveTo>
                  <a:lnTo>
                    <a:pt x="14368" y="31036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708050" y="3252342"/>
              <a:ext cx="14368" cy="31832"/>
            </a:xfrm>
            <a:custGeom>
              <a:avLst/>
              <a:pathLst>
                <a:path w="14368" h="31832">
                  <a:moveTo>
                    <a:pt x="0" y="0"/>
                  </a:moveTo>
                  <a:lnTo>
                    <a:pt x="14368" y="31832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722419" y="3284174"/>
              <a:ext cx="14368" cy="10345"/>
            </a:xfrm>
            <a:custGeom>
              <a:avLst/>
              <a:pathLst>
                <a:path w="14368" h="10345">
                  <a:moveTo>
                    <a:pt x="0" y="0"/>
                  </a:moveTo>
                  <a:lnTo>
                    <a:pt x="14368" y="10345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736787" y="3294519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751156" y="3296906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765525" y="3284174"/>
              <a:ext cx="14368" cy="14324"/>
            </a:xfrm>
            <a:custGeom>
              <a:avLst/>
              <a:pathLst>
                <a:path w="14368" h="14324">
                  <a:moveTo>
                    <a:pt x="0" y="14324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779893" y="3284174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794262" y="3284174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808630" y="3284174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822999" y="3285765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837368" y="3287357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851736" y="3288948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866105" y="3291336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880474" y="3292927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894842" y="3296111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909211" y="3298498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7923580" y="3300090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7937948" y="3300885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7952317" y="3301681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7966686" y="3301681"/>
              <a:ext cx="14368" cy="12732"/>
            </a:xfrm>
            <a:custGeom>
              <a:avLst/>
              <a:pathLst>
                <a:path w="14368" h="12732">
                  <a:moveTo>
                    <a:pt x="0" y="0"/>
                  </a:moveTo>
                  <a:lnTo>
                    <a:pt x="14368" y="12732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7981054" y="3313618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7995423" y="3311231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8009792" y="331043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8024160" y="330963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8038529" y="330804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8052898" y="3308048"/>
              <a:ext cx="14368" cy="11141"/>
            </a:xfrm>
            <a:custGeom>
              <a:avLst/>
              <a:pathLst>
                <a:path w="14368" h="11141">
                  <a:moveTo>
                    <a:pt x="0" y="0"/>
                  </a:moveTo>
                  <a:lnTo>
                    <a:pt x="14368" y="11141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8067266" y="3305660"/>
              <a:ext cx="14368" cy="13528"/>
            </a:xfrm>
            <a:custGeom>
              <a:avLst/>
              <a:pathLst>
                <a:path w="14368" h="13528">
                  <a:moveTo>
                    <a:pt x="0" y="13528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51B8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8081635" y="3303273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6B3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8096004" y="3300885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59B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8110372" y="3300090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64C2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8124741" y="329849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60C0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8139110" y="3296906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6AC6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821504" y="294516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821504" y="4439892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6821504" y="4328480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6821504" y="4217068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6821504" y="4105655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688185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32728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776552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820376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6821504" y="4384186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821504" y="4272774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821504" y="4161361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821504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710456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754999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98105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975248" y="4065069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989617" y="406347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7003986" y="4041991"/>
              <a:ext cx="14368" cy="21486"/>
            </a:xfrm>
            <a:custGeom>
              <a:avLst/>
              <a:pathLst>
                <a:path w="14368" h="21486">
                  <a:moveTo>
                    <a:pt x="0" y="2148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7018354" y="404040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7032723" y="403960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047092" y="403801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061460" y="403642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075829" y="4036420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090198" y="403562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104566" y="403562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118935" y="403562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7133304" y="403482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7147672" y="4034033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162041" y="4034033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176410" y="4033237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190778" y="4033237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205147" y="4034033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219516" y="4036420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233884" y="4039604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248253" y="4042787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262622" y="4047562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276990" y="4054724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291359" y="4059499"/>
              <a:ext cx="14368" cy="7162"/>
            </a:xfrm>
            <a:custGeom>
              <a:avLst/>
              <a:pathLst>
                <a:path w="14368" h="7162">
                  <a:moveTo>
                    <a:pt x="0" y="0"/>
                  </a:moveTo>
                  <a:lnTo>
                    <a:pt x="14368" y="716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305727" y="4066661"/>
              <a:ext cx="14368" cy="15916"/>
            </a:xfrm>
            <a:custGeom>
              <a:avLst/>
              <a:pathLst>
                <a:path w="14368" h="15916">
                  <a:moveTo>
                    <a:pt x="0" y="0"/>
                  </a:moveTo>
                  <a:lnTo>
                    <a:pt x="14368" y="15916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320096" y="4082577"/>
              <a:ext cx="14368" cy="19895"/>
            </a:xfrm>
            <a:custGeom>
              <a:avLst/>
              <a:pathLst>
                <a:path w="14368" h="19895">
                  <a:moveTo>
                    <a:pt x="0" y="0"/>
                  </a:moveTo>
                  <a:lnTo>
                    <a:pt x="14368" y="19895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334465" y="4102472"/>
              <a:ext cx="14368" cy="23874"/>
            </a:xfrm>
            <a:custGeom>
              <a:avLst/>
              <a:pathLst>
                <a:path w="14368" h="23874">
                  <a:moveTo>
                    <a:pt x="0" y="0"/>
                  </a:moveTo>
                  <a:lnTo>
                    <a:pt x="14368" y="23874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7348833" y="4126346"/>
              <a:ext cx="14368" cy="23874"/>
            </a:xfrm>
            <a:custGeom>
              <a:avLst/>
              <a:pathLst>
                <a:path w="14368" h="23874">
                  <a:moveTo>
                    <a:pt x="0" y="0"/>
                  </a:moveTo>
                  <a:lnTo>
                    <a:pt x="14368" y="2387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7363202" y="4150220"/>
              <a:ext cx="14368" cy="23078"/>
            </a:xfrm>
            <a:custGeom>
              <a:avLst/>
              <a:pathLst>
                <a:path w="14368" h="23078">
                  <a:moveTo>
                    <a:pt x="0" y="0"/>
                  </a:moveTo>
                  <a:lnTo>
                    <a:pt x="14368" y="23078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7377571" y="4173298"/>
              <a:ext cx="14368" cy="18303"/>
            </a:xfrm>
            <a:custGeom>
              <a:avLst/>
              <a:pathLst>
                <a:path w="14368" h="18303">
                  <a:moveTo>
                    <a:pt x="0" y="0"/>
                  </a:moveTo>
                  <a:lnTo>
                    <a:pt x="14368" y="18303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391939" y="4191602"/>
              <a:ext cx="14368" cy="19099"/>
            </a:xfrm>
            <a:custGeom>
              <a:avLst/>
              <a:pathLst>
                <a:path w="14368" h="19099">
                  <a:moveTo>
                    <a:pt x="0" y="0"/>
                  </a:moveTo>
                  <a:lnTo>
                    <a:pt x="14368" y="1909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406308" y="4210701"/>
              <a:ext cx="14368" cy="16711"/>
            </a:xfrm>
            <a:custGeom>
              <a:avLst/>
              <a:pathLst>
                <a:path w="14368" h="16711">
                  <a:moveTo>
                    <a:pt x="0" y="0"/>
                  </a:moveTo>
                  <a:lnTo>
                    <a:pt x="14368" y="16711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420677" y="4227413"/>
              <a:ext cx="14368" cy="14324"/>
            </a:xfrm>
            <a:custGeom>
              <a:avLst/>
              <a:pathLst>
                <a:path w="14368" h="14324">
                  <a:moveTo>
                    <a:pt x="0" y="0"/>
                  </a:moveTo>
                  <a:lnTo>
                    <a:pt x="14368" y="14324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435045" y="4241737"/>
              <a:ext cx="14368" cy="11937"/>
            </a:xfrm>
            <a:custGeom>
              <a:avLst/>
              <a:pathLst>
                <a:path w="14368" h="11937">
                  <a:moveTo>
                    <a:pt x="0" y="0"/>
                  </a:moveTo>
                  <a:lnTo>
                    <a:pt x="14368" y="11937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7449414" y="4253674"/>
              <a:ext cx="14368" cy="11141"/>
            </a:xfrm>
            <a:custGeom>
              <a:avLst/>
              <a:pathLst>
                <a:path w="14368" h="11141">
                  <a:moveTo>
                    <a:pt x="0" y="0"/>
                  </a:moveTo>
                  <a:lnTo>
                    <a:pt x="14368" y="11141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463783" y="4264816"/>
              <a:ext cx="14368" cy="7958"/>
            </a:xfrm>
            <a:custGeom>
              <a:avLst/>
              <a:pathLst>
                <a:path w="14368" h="7958">
                  <a:moveTo>
                    <a:pt x="0" y="0"/>
                  </a:moveTo>
                  <a:lnTo>
                    <a:pt x="14368" y="7958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478151" y="4272774"/>
              <a:ext cx="14368" cy="7958"/>
            </a:xfrm>
            <a:custGeom>
              <a:avLst/>
              <a:pathLst>
                <a:path w="14368" h="7958">
                  <a:moveTo>
                    <a:pt x="0" y="0"/>
                  </a:moveTo>
                  <a:lnTo>
                    <a:pt x="14368" y="7958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492520" y="4280732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506889" y="4286302"/>
              <a:ext cx="14368" cy="5570"/>
            </a:xfrm>
            <a:custGeom>
              <a:avLst/>
              <a:pathLst>
                <a:path w="14368" h="5570">
                  <a:moveTo>
                    <a:pt x="0" y="0"/>
                  </a:moveTo>
                  <a:lnTo>
                    <a:pt x="14368" y="557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521257" y="4291873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535626" y="4295056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549995" y="4297444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564363" y="4299831"/>
              <a:ext cx="14368" cy="3183"/>
            </a:xfrm>
            <a:custGeom>
              <a:avLst/>
              <a:pathLst>
                <a:path w="14368" h="3183">
                  <a:moveTo>
                    <a:pt x="0" y="0"/>
                  </a:moveTo>
                  <a:lnTo>
                    <a:pt x="14368" y="3183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578732" y="4303014"/>
              <a:ext cx="14368" cy="2387"/>
            </a:xfrm>
            <a:custGeom>
              <a:avLst/>
              <a:pathLst>
                <a:path w="14368" h="2387">
                  <a:moveTo>
                    <a:pt x="0" y="0"/>
                  </a:moveTo>
                  <a:lnTo>
                    <a:pt x="14368" y="2387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593101" y="4305402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607469" y="4306993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621838" y="4308585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636207" y="4310176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650575" y="4311768"/>
              <a:ext cx="14368" cy="1591"/>
            </a:xfrm>
            <a:custGeom>
              <a:avLst/>
              <a:pathLst>
                <a:path w="14368" h="1591">
                  <a:moveTo>
                    <a:pt x="0" y="0"/>
                  </a:moveTo>
                  <a:lnTo>
                    <a:pt x="14368" y="1591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664944" y="4313360"/>
              <a:ext cx="14368" cy="4774"/>
            </a:xfrm>
            <a:custGeom>
              <a:avLst/>
              <a:pathLst>
                <a:path w="14368" h="4774">
                  <a:moveTo>
                    <a:pt x="0" y="0"/>
                  </a:moveTo>
                  <a:lnTo>
                    <a:pt x="14368" y="4774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679313" y="4318134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693681" y="4318930"/>
              <a:ext cx="14368" cy="3979"/>
            </a:xfrm>
            <a:custGeom>
              <a:avLst/>
              <a:pathLst>
                <a:path w="14368" h="3979">
                  <a:moveTo>
                    <a:pt x="0" y="0"/>
                  </a:moveTo>
                  <a:lnTo>
                    <a:pt x="14368" y="3979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708050" y="4322909"/>
              <a:ext cx="14368" cy="795"/>
            </a:xfrm>
            <a:custGeom>
              <a:avLst/>
              <a:pathLst>
                <a:path w="14368" h="795">
                  <a:moveTo>
                    <a:pt x="0" y="0"/>
                  </a:moveTo>
                  <a:lnTo>
                    <a:pt x="14368" y="795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722419" y="432290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7736787" y="432131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7751156" y="4318930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7765525" y="4312564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7779893" y="4308585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7794262" y="4302218"/>
              <a:ext cx="14368" cy="6366"/>
            </a:xfrm>
            <a:custGeom>
              <a:avLst/>
              <a:pathLst>
                <a:path w="14368" h="6366">
                  <a:moveTo>
                    <a:pt x="0" y="6366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7808630" y="4299831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822999" y="4299035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837368" y="429903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7851736" y="429903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7866105" y="4299035"/>
              <a:ext cx="14368" cy="0"/>
            </a:xfrm>
            <a:custGeom>
              <a:avLst/>
              <a:pathLst>
                <a:path w="14368" h="0">
                  <a:moveTo>
                    <a:pt x="0" y="0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880474" y="4298239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894842" y="4297444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7909211" y="4295852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923580" y="4295056"/>
              <a:ext cx="14368" cy="795"/>
            </a:xfrm>
            <a:custGeom>
              <a:avLst/>
              <a:pathLst>
                <a:path w="14368" h="795">
                  <a:moveTo>
                    <a:pt x="0" y="795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7937948" y="4293465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7952317" y="4291873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966686" y="4289486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981054" y="4287098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7995423" y="4283119"/>
              <a:ext cx="14368" cy="3979"/>
            </a:xfrm>
            <a:custGeom>
              <a:avLst/>
              <a:pathLst>
                <a:path w="14368" h="3979">
                  <a:moveTo>
                    <a:pt x="0" y="3979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009792" y="428152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024160" y="4279140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038529" y="4276753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8052898" y="4274365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8067266" y="4272774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8081635" y="4270386"/>
              <a:ext cx="14368" cy="2387"/>
            </a:xfrm>
            <a:custGeom>
              <a:avLst/>
              <a:pathLst>
                <a:path w="14368" h="2387">
                  <a:moveTo>
                    <a:pt x="0" y="2387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8096004" y="4267203"/>
              <a:ext cx="14368" cy="3183"/>
            </a:xfrm>
            <a:custGeom>
              <a:avLst/>
              <a:pathLst>
                <a:path w="14368" h="3183">
                  <a:moveTo>
                    <a:pt x="0" y="3183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8110372" y="4265611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8124741" y="4264020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B7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8139110" y="4262428"/>
              <a:ext cx="14368" cy="1591"/>
            </a:xfrm>
            <a:custGeom>
              <a:avLst/>
              <a:pathLst>
                <a:path w="14368" h="1591">
                  <a:moveTo>
                    <a:pt x="0" y="1591"/>
                  </a:moveTo>
                  <a:lnTo>
                    <a:pt x="14368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821504" y="4049949"/>
              <a:ext cx="1485719" cy="0"/>
            </a:xfrm>
            <a:custGeom>
              <a:avLst/>
              <a:pathLst>
                <a:path w="1485719" h="0">
                  <a:moveTo>
                    <a:pt x="0" y="0"/>
                  </a:moveTo>
                  <a:lnTo>
                    <a:pt x="1485719" y="0"/>
                  </a:lnTo>
                  <a:lnTo>
                    <a:pt x="14857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8" name="tx788"/>
            <p:cNvSpPr/>
            <p:nvPr/>
          </p:nvSpPr>
          <p:spPr>
            <a:xfrm>
              <a:off x="1325268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3176747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5028226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6879705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1325268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3176747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5028226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6879705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36738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181281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224387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3218867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366429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409535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5070346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551577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594683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6921825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736725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779831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979025" y="322491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979025" y="311350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979025" y="300209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1027661" y="2890678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812" name="tx812"/>
            <p:cNvSpPr/>
            <p:nvPr/>
          </p:nvSpPr>
          <p:spPr>
            <a:xfrm>
              <a:off x="979025" y="4329702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813" name="tx813"/>
            <p:cNvSpPr/>
            <p:nvPr/>
          </p:nvSpPr>
          <p:spPr>
            <a:xfrm>
              <a:off x="979025" y="421829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979025" y="4106878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1027661" y="399546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816" name="tx816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817" name="pic8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039" y="5024976"/>
              <a:ext cx="1828800" cy="91440"/>
            </a:xfrm>
            <a:prstGeom prst="rect">
              <a:avLst/>
            </a:prstGeom>
          </p:spPr>
        </p:pic>
        <p:sp>
          <p:nvSpPr>
            <p:cNvPr id="818" name="tx818"/>
            <p:cNvSpPr/>
            <p:nvPr/>
          </p:nvSpPr>
          <p:spPr>
            <a:xfrm>
              <a:off x="5523596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6002359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6481121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6992373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2192450" y="5007825"/>
              <a:ext cx="328783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 per million people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2192450" y="5165559"/>
              <a:ext cx="1542367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824" name="pl824"/>
            <p:cNvSpPr/>
            <p:nvPr/>
          </p:nvSpPr>
          <p:spPr>
            <a:xfrm>
              <a:off x="5556087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6067339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6578592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7089845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5556087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6067339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6578592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7089845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32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1267066" y="1928877"/>
              <a:ext cx="744300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Workplaces in a Sample of Phasing-out Countries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1267066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1267066" y="5615264"/>
              <a:ext cx="459292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0781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4715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941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1166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8292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48292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2748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6682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9199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99935" y="2954996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14108" y="2959317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28280" y="2963638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42452" y="2963638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56625" y="2965490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70797" y="2969194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4969" y="2972898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99141" y="2972898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13314" y="2967960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27486" y="2967960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41658" y="2967342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655830" y="2964256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70003" y="2963638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84175" y="2963638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98347" y="2966108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712520" y="2963638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26692" y="2963638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740864" y="2965490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55036" y="2969812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769209" y="297166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83381" y="2973516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97553" y="2977220"/>
              <a:ext cx="14172" cy="11112"/>
            </a:xfrm>
            <a:custGeom>
              <a:avLst/>
              <a:pathLst>
                <a:path w="14172" h="11112">
                  <a:moveTo>
                    <a:pt x="0" y="0"/>
                  </a:moveTo>
                  <a:lnTo>
                    <a:pt x="14172" y="11112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1725" y="2988332"/>
              <a:ext cx="14172" cy="14816"/>
            </a:xfrm>
            <a:custGeom>
              <a:avLst/>
              <a:pathLst>
                <a:path w="14172" h="14816">
                  <a:moveTo>
                    <a:pt x="0" y="0"/>
                  </a:moveTo>
                  <a:lnTo>
                    <a:pt x="14172" y="14816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25898" y="3003148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40070" y="3006852"/>
              <a:ext cx="14172" cy="8642"/>
            </a:xfrm>
            <a:custGeom>
              <a:avLst/>
              <a:pathLst>
                <a:path w="14172" h="8642">
                  <a:moveTo>
                    <a:pt x="0" y="0"/>
                  </a:moveTo>
                  <a:lnTo>
                    <a:pt x="14172" y="8642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54242" y="3015494"/>
              <a:ext cx="14172" cy="20372"/>
            </a:xfrm>
            <a:custGeom>
              <a:avLst/>
              <a:pathLst>
                <a:path w="14172" h="20372">
                  <a:moveTo>
                    <a:pt x="0" y="0"/>
                  </a:moveTo>
                  <a:lnTo>
                    <a:pt x="14172" y="20372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68414" y="3035867"/>
              <a:ext cx="14172" cy="23458"/>
            </a:xfrm>
            <a:custGeom>
              <a:avLst/>
              <a:pathLst>
                <a:path w="14172" h="23458">
                  <a:moveTo>
                    <a:pt x="0" y="0"/>
                  </a:moveTo>
                  <a:lnTo>
                    <a:pt x="14172" y="23458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82587" y="3059325"/>
              <a:ext cx="14172" cy="25310"/>
            </a:xfrm>
            <a:custGeom>
              <a:avLst/>
              <a:pathLst>
                <a:path w="14172" h="25310">
                  <a:moveTo>
                    <a:pt x="0" y="0"/>
                  </a:moveTo>
                  <a:lnTo>
                    <a:pt x="14172" y="2531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6759" y="3084636"/>
              <a:ext cx="14172" cy="32101"/>
            </a:xfrm>
            <a:custGeom>
              <a:avLst/>
              <a:pathLst>
                <a:path w="14172" h="32101">
                  <a:moveTo>
                    <a:pt x="0" y="0"/>
                  </a:moveTo>
                  <a:lnTo>
                    <a:pt x="14172" y="32101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10931" y="3116738"/>
              <a:ext cx="14172" cy="36422"/>
            </a:xfrm>
            <a:custGeom>
              <a:avLst/>
              <a:pathLst>
                <a:path w="14172" h="36422">
                  <a:moveTo>
                    <a:pt x="0" y="0"/>
                  </a:moveTo>
                  <a:lnTo>
                    <a:pt x="14172" y="3642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25104" y="3153160"/>
              <a:ext cx="14172" cy="30866"/>
            </a:xfrm>
            <a:custGeom>
              <a:avLst/>
              <a:pathLst>
                <a:path w="14172" h="30866">
                  <a:moveTo>
                    <a:pt x="0" y="0"/>
                  </a:moveTo>
                  <a:lnTo>
                    <a:pt x="14172" y="3086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39276" y="3184027"/>
              <a:ext cx="14172" cy="23458"/>
            </a:xfrm>
            <a:custGeom>
              <a:avLst/>
              <a:pathLst>
                <a:path w="14172" h="23458">
                  <a:moveTo>
                    <a:pt x="0" y="0"/>
                  </a:moveTo>
                  <a:lnTo>
                    <a:pt x="14172" y="23458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53448" y="3207486"/>
              <a:ext cx="14172" cy="14816"/>
            </a:xfrm>
            <a:custGeom>
              <a:avLst/>
              <a:pathLst>
                <a:path w="14172" h="14816">
                  <a:moveTo>
                    <a:pt x="0" y="0"/>
                  </a:moveTo>
                  <a:lnTo>
                    <a:pt x="14172" y="14816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67620" y="3222302"/>
              <a:ext cx="14172" cy="8642"/>
            </a:xfrm>
            <a:custGeom>
              <a:avLst/>
              <a:pathLst>
                <a:path w="14172" h="8642">
                  <a:moveTo>
                    <a:pt x="0" y="0"/>
                  </a:moveTo>
                  <a:lnTo>
                    <a:pt x="14172" y="8642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1793" y="3230945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95965" y="3234649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10137" y="3234649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24309" y="323650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38482" y="3232797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2654" y="3229093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66826" y="3226006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80999" y="3224771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95171" y="3222919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09343" y="3211190"/>
              <a:ext cx="14172" cy="11729"/>
            </a:xfrm>
            <a:custGeom>
              <a:avLst/>
              <a:pathLst>
                <a:path w="14172" h="11729">
                  <a:moveTo>
                    <a:pt x="0" y="1172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23515" y="3204399"/>
              <a:ext cx="14172" cy="6790"/>
            </a:xfrm>
            <a:custGeom>
              <a:avLst/>
              <a:pathLst>
                <a:path w="14172" h="6790">
                  <a:moveTo>
                    <a:pt x="0" y="679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37688" y="3198843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51860" y="3192670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66032" y="3184027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80204" y="3184027"/>
              <a:ext cx="14172" cy="14198"/>
            </a:xfrm>
            <a:custGeom>
              <a:avLst/>
              <a:pathLst>
                <a:path w="14172" h="14198">
                  <a:moveTo>
                    <a:pt x="0" y="0"/>
                  </a:moveTo>
                  <a:lnTo>
                    <a:pt x="14172" y="14198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94377" y="3193905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08549" y="3193905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22721" y="3196991"/>
              <a:ext cx="14172" cy="23458"/>
            </a:xfrm>
            <a:custGeom>
              <a:avLst/>
              <a:pathLst>
                <a:path w="14172" h="23458">
                  <a:moveTo>
                    <a:pt x="0" y="0"/>
                  </a:moveTo>
                  <a:lnTo>
                    <a:pt x="14172" y="23458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36893" y="322045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51066" y="3221067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65238" y="3222919"/>
              <a:ext cx="14172" cy="8025"/>
            </a:xfrm>
            <a:custGeom>
              <a:avLst/>
              <a:pathLst>
                <a:path w="14172" h="8025">
                  <a:moveTo>
                    <a:pt x="0" y="0"/>
                  </a:moveTo>
                  <a:lnTo>
                    <a:pt x="14172" y="8025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279410" y="3215511"/>
              <a:ext cx="14172" cy="15433"/>
            </a:xfrm>
            <a:custGeom>
              <a:avLst/>
              <a:pathLst>
                <a:path w="14172" h="15433">
                  <a:moveTo>
                    <a:pt x="0" y="1543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93583" y="3215511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07755" y="3218598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321927" y="3195757"/>
              <a:ext cx="14172" cy="22841"/>
            </a:xfrm>
            <a:custGeom>
              <a:avLst/>
              <a:pathLst>
                <a:path w="14172" h="22841">
                  <a:moveTo>
                    <a:pt x="0" y="2284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36099" y="3195757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350272" y="319699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364444" y="3193905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378616" y="3190818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392788" y="3185879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406961" y="3181558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21133" y="3180940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435305" y="318094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449478" y="3181558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463650" y="3173532"/>
              <a:ext cx="14172" cy="8025"/>
            </a:xfrm>
            <a:custGeom>
              <a:avLst/>
              <a:pathLst>
                <a:path w="14172" h="8025">
                  <a:moveTo>
                    <a:pt x="0" y="8025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77822" y="3173532"/>
              <a:ext cx="14172" cy="19754"/>
            </a:xfrm>
            <a:custGeom>
              <a:avLst/>
              <a:pathLst>
                <a:path w="14172" h="19754">
                  <a:moveTo>
                    <a:pt x="0" y="0"/>
                  </a:moveTo>
                  <a:lnTo>
                    <a:pt x="14172" y="19754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491994" y="3186496"/>
              <a:ext cx="14172" cy="6790"/>
            </a:xfrm>
            <a:custGeom>
              <a:avLst/>
              <a:pathLst>
                <a:path w="14172" h="6790">
                  <a:moveTo>
                    <a:pt x="0" y="679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506167" y="3186496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520339" y="3182792"/>
              <a:ext cx="14172" cy="6790"/>
            </a:xfrm>
            <a:custGeom>
              <a:avLst/>
              <a:pathLst>
                <a:path w="14172" h="6790">
                  <a:moveTo>
                    <a:pt x="0" y="679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34511" y="3175384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548683" y="3167359"/>
              <a:ext cx="14172" cy="8025"/>
            </a:xfrm>
            <a:custGeom>
              <a:avLst/>
              <a:pathLst>
                <a:path w="14172" h="8025">
                  <a:moveTo>
                    <a:pt x="0" y="8025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562856" y="3166742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77028" y="3138344"/>
              <a:ext cx="14172" cy="28397"/>
            </a:xfrm>
            <a:custGeom>
              <a:avLst/>
              <a:pathLst>
                <a:path w="14172" h="28397">
                  <a:moveTo>
                    <a:pt x="0" y="2839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591200" y="3134640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05373" y="3130319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19545" y="3130319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33717" y="3128467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647889" y="3127232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348292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348292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348292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348292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348292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348292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40781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84715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27941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71166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48292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348292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48292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348292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62748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06682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49199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499935" y="4072129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514108" y="4069043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528280" y="4065956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542452" y="406595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556625" y="406595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570797" y="4064104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584969" y="4064104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599141" y="4065339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613314" y="4067191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627486" y="4070277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641658" y="407521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655830" y="407583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670003" y="4075833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684175" y="407892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698347" y="4079537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712520" y="407830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26692" y="4077068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740864" y="4077068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55036" y="4077068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769209" y="4080155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83381" y="4087563"/>
              <a:ext cx="14172" cy="19137"/>
            </a:xfrm>
            <a:custGeom>
              <a:avLst/>
              <a:pathLst>
                <a:path w="14172" h="19137">
                  <a:moveTo>
                    <a:pt x="0" y="0"/>
                  </a:moveTo>
                  <a:lnTo>
                    <a:pt x="14172" y="19137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797553" y="4106700"/>
              <a:ext cx="14172" cy="41978"/>
            </a:xfrm>
            <a:custGeom>
              <a:avLst/>
              <a:pathLst>
                <a:path w="14172" h="41978">
                  <a:moveTo>
                    <a:pt x="0" y="0"/>
                  </a:moveTo>
                  <a:lnTo>
                    <a:pt x="14172" y="41978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811725" y="4148679"/>
              <a:ext cx="14172" cy="56177"/>
            </a:xfrm>
            <a:custGeom>
              <a:avLst/>
              <a:pathLst>
                <a:path w="14172" h="56177">
                  <a:moveTo>
                    <a:pt x="0" y="0"/>
                  </a:moveTo>
                  <a:lnTo>
                    <a:pt x="14172" y="56177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825898" y="4204857"/>
              <a:ext cx="14172" cy="48769"/>
            </a:xfrm>
            <a:custGeom>
              <a:avLst/>
              <a:pathLst>
                <a:path w="14172" h="48769">
                  <a:moveTo>
                    <a:pt x="0" y="0"/>
                  </a:moveTo>
                  <a:lnTo>
                    <a:pt x="14172" y="48769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840070" y="4253626"/>
              <a:ext cx="14172" cy="49386"/>
            </a:xfrm>
            <a:custGeom>
              <a:avLst/>
              <a:pathLst>
                <a:path w="14172" h="49386">
                  <a:moveTo>
                    <a:pt x="0" y="0"/>
                  </a:moveTo>
                  <a:lnTo>
                    <a:pt x="14172" y="49386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854242" y="4303013"/>
              <a:ext cx="14172" cy="48769"/>
            </a:xfrm>
            <a:custGeom>
              <a:avLst/>
              <a:pathLst>
                <a:path w="14172" h="48769">
                  <a:moveTo>
                    <a:pt x="0" y="0"/>
                  </a:moveTo>
                  <a:lnTo>
                    <a:pt x="14172" y="48769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868414" y="4351783"/>
              <a:ext cx="14172" cy="46300"/>
            </a:xfrm>
            <a:custGeom>
              <a:avLst/>
              <a:pathLst>
                <a:path w="14172" h="46300">
                  <a:moveTo>
                    <a:pt x="0" y="0"/>
                  </a:moveTo>
                  <a:lnTo>
                    <a:pt x="14172" y="46300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82587" y="4398083"/>
              <a:ext cx="14172" cy="33336"/>
            </a:xfrm>
            <a:custGeom>
              <a:avLst/>
              <a:pathLst>
                <a:path w="14172" h="33336">
                  <a:moveTo>
                    <a:pt x="0" y="0"/>
                  </a:moveTo>
                  <a:lnTo>
                    <a:pt x="14172" y="33336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896759" y="4431419"/>
              <a:ext cx="14172" cy="14198"/>
            </a:xfrm>
            <a:custGeom>
              <a:avLst/>
              <a:pathLst>
                <a:path w="14172" h="14198">
                  <a:moveTo>
                    <a:pt x="0" y="0"/>
                  </a:moveTo>
                  <a:lnTo>
                    <a:pt x="14172" y="14198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10931" y="4445618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925104" y="4449939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939276" y="4453026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953448" y="4455495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967620" y="4456730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81793" y="445673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95965" y="4457347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010137" y="4457347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024309" y="4457347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038482" y="4459816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52654" y="4462903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066826" y="4465990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080999" y="446907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095171" y="4469694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109343" y="4469694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23515" y="446845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137688" y="4466607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151860" y="4464138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66032" y="4464138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180204" y="4464755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194377" y="446907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208549" y="446907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22721" y="4469076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36893" y="4469694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251066" y="4469694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65238" y="4466607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279410" y="4462286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293583" y="446228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307755" y="446228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321927" y="446105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36099" y="4461051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50272" y="4460434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364444" y="4459816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378616" y="4459199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392788" y="4459199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406961" y="4457347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421133" y="4456112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435305" y="4454878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449478" y="4453026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463650" y="4449939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477822" y="4449939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491994" y="4448704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506167" y="4443148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520339" y="4436975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534511" y="4431419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548683" y="4426480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562856" y="4422776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577028" y="4412899"/>
              <a:ext cx="14172" cy="9877"/>
            </a:xfrm>
            <a:custGeom>
              <a:avLst/>
              <a:pathLst>
                <a:path w="14172" h="9877">
                  <a:moveTo>
                    <a:pt x="0" y="987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591200" y="4412899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605373" y="4412899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619545" y="4409195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D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633717" y="4405491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647889" y="4401169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348292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179465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179465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179465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179465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179465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23898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67832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11058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54283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79465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179465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179465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179465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45865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89799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32316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331108" y="2954378"/>
              <a:ext cx="14172" cy="9260"/>
            </a:xfrm>
            <a:custGeom>
              <a:avLst/>
              <a:pathLst>
                <a:path w="14172" h="9260">
                  <a:moveTo>
                    <a:pt x="0" y="0"/>
                  </a:moveTo>
                  <a:lnTo>
                    <a:pt x="14172" y="92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345280" y="2963638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359453" y="2964256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373625" y="2966108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387797" y="2961786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401969" y="2961169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16142" y="2959934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430314" y="2958700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444486" y="2954378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458659" y="2935858"/>
              <a:ext cx="14172" cy="18520"/>
            </a:xfrm>
            <a:custGeom>
              <a:avLst/>
              <a:pathLst>
                <a:path w="14172" h="18520">
                  <a:moveTo>
                    <a:pt x="0" y="1852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2831" y="2935858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487003" y="293709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501175" y="2937093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515348" y="2938945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529520" y="294450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543692" y="294450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557864" y="2945118"/>
              <a:ext cx="14172" cy="17902"/>
            </a:xfrm>
            <a:custGeom>
              <a:avLst/>
              <a:pathLst>
                <a:path w="14172" h="17902">
                  <a:moveTo>
                    <a:pt x="0" y="0"/>
                  </a:moveTo>
                  <a:lnTo>
                    <a:pt x="14172" y="179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572037" y="296302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586209" y="2963638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600381" y="2967960"/>
              <a:ext cx="14172" cy="13581"/>
            </a:xfrm>
            <a:custGeom>
              <a:avLst/>
              <a:pathLst>
                <a:path w="14172" h="13581">
                  <a:moveTo>
                    <a:pt x="0" y="0"/>
                  </a:moveTo>
                  <a:lnTo>
                    <a:pt x="14172" y="13581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614554" y="2981541"/>
              <a:ext cx="14172" cy="14198"/>
            </a:xfrm>
            <a:custGeom>
              <a:avLst/>
              <a:pathLst>
                <a:path w="14172" h="14198">
                  <a:moveTo>
                    <a:pt x="0" y="0"/>
                  </a:moveTo>
                  <a:lnTo>
                    <a:pt x="14172" y="14198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628726" y="2995740"/>
              <a:ext cx="14172" cy="22841"/>
            </a:xfrm>
            <a:custGeom>
              <a:avLst/>
              <a:pathLst>
                <a:path w="14172" h="22841">
                  <a:moveTo>
                    <a:pt x="0" y="0"/>
                  </a:moveTo>
                  <a:lnTo>
                    <a:pt x="14172" y="22841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642898" y="3018581"/>
              <a:ext cx="14172" cy="25310"/>
            </a:xfrm>
            <a:custGeom>
              <a:avLst/>
              <a:pathLst>
                <a:path w="14172" h="25310">
                  <a:moveTo>
                    <a:pt x="0" y="0"/>
                  </a:moveTo>
                  <a:lnTo>
                    <a:pt x="14172" y="2531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657070" y="3043892"/>
              <a:ext cx="14172" cy="25310"/>
            </a:xfrm>
            <a:custGeom>
              <a:avLst/>
              <a:pathLst>
                <a:path w="14172" h="25310">
                  <a:moveTo>
                    <a:pt x="0" y="0"/>
                  </a:moveTo>
                  <a:lnTo>
                    <a:pt x="14172" y="2531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671243" y="3069203"/>
              <a:ext cx="14172" cy="32718"/>
            </a:xfrm>
            <a:custGeom>
              <a:avLst/>
              <a:pathLst>
                <a:path w="14172" h="32718">
                  <a:moveTo>
                    <a:pt x="0" y="0"/>
                  </a:moveTo>
                  <a:lnTo>
                    <a:pt x="14172" y="32718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685415" y="3101921"/>
              <a:ext cx="14172" cy="33953"/>
            </a:xfrm>
            <a:custGeom>
              <a:avLst/>
              <a:pathLst>
                <a:path w="14172" h="33953">
                  <a:moveTo>
                    <a:pt x="0" y="0"/>
                  </a:moveTo>
                  <a:lnTo>
                    <a:pt x="14172" y="33953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699587" y="3135875"/>
              <a:ext cx="14172" cy="25310"/>
            </a:xfrm>
            <a:custGeom>
              <a:avLst/>
              <a:pathLst>
                <a:path w="14172" h="25310">
                  <a:moveTo>
                    <a:pt x="0" y="0"/>
                  </a:moveTo>
                  <a:lnTo>
                    <a:pt x="14172" y="2531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713759" y="3161186"/>
              <a:ext cx="14172" cy="25310"/>
            </a:xfrm>
            <a:custGeom>
              <a:avLst/>
              <a:pathLst>
                <a:path w="14172" h="25310">
                  <a:moveTo>
                    <a:pt x="0" y="0"/>
                  </a:moveTo>
                  <a:lnTo>
                    <a:pt x="14172" y="2531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727932" y="3186496"/>
              <a:ext cx="14172" cy="28397"/>
            </a:xfrm>
            <a:custGeom>
              <a:avLst/>
              <a:pathLst>
                <a:path w="14172" h="28397">
                  <a:moveTo>
                    <a:pt x="0" y="0"/>
                  </a:moveTo>
                  <a:lnTo>
                    <a:pt x="14172" y="2839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742104" y="3214894"/>
              <a:ext cx="14172" cy="16668"/>
            </a:xfrm>
            <a:custGeom>
              <a:avLst/>
              <a:pathLst>
                <a:path w="14172" h="16668">
                  <a:moveTo>
                    <a:pt x="0" y="0"/>
                  </a:moveTo>
                  <a:lnTo>
                    <a:pt x="14172" y="16668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756276" y="3231562"/>
              <a:ext cx="14172" cy="12964"/>
            </a:xfrm>
            <a:custGeom>
              <a:avLst/>
              <a:pathLst>
                <a:path w="14172" h="12964">
                  <a:moveTo>
                    <a:pt x="0" y="0"/>
                  </a:moveTo>
                  <a:lnTo>
                    <a:pt x="14172" y="12964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770449" y="3244526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784621" y="3249465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798793" y="3252551"/>
              <a:ext cx="14172" cy="8025"/>
            </a:xfrm>
            <a:custGeom>
              <a:avLst/>
              <a:pathLst>
                <a:path w="14172" h="8025">
                  <a:moveTo>
                    <a:pt x="0" y="0"/>
                  </a:moveTo>
                  <a:lnTo>
                    <a:pt x="14172" y="8025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812965" y="3260577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827138" y="3264281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841310" y="3268602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855482" y="3272306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869654" y="3279714"/>
              <a:ext cx="14172" cy="11112"/>
            </a:xfrm>
            <a:custGeom>
              <a:avLst/>
              <a:pathLst>
                <a:path w="14172" h="11112">
                  <a:moveTo>
                    <a:pt x="0" y="0"/>
                  </a:moveTo>
                  <a:lnTo>
                    <a:pt x="14172" y="11112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883827" y="3290826"/>
              <a:ext cx="14172" cy="10494"/>
            </a:xfrm>
            <a:custGeom>
              <a:avLst/>
              <a:pathLst>
                <a:path w="14172" h="10494">
                  <a:moveTo>
                    <a:pt x="0" y="0"/>
                  </a:moveTo>
                  <a:lnTo>
                    <a:pt x="14172" y="10494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897999" y="3301321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912171" y="3303790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926343" y="330626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940516" y="3306877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954688" y="331181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968860" y="3306260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983033" y="3306260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997205" y="3311198"/>
              <a:ext cx="14172" cy="10494"/>
            </a:xfrm>
            <a:custGeom>
              <a:avLst/>
              <a:pathLst>
                <a:path w="14172" h="10494">
                  <a:moveTo>
                    <a:pt x="0" y="0"/>
                  </a:moveTo>
                  <a:lnTo>
                    <a:pt x="14172" y="10494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011377" y="3321693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025549" y="3325397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039722" y="332601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053894" y="3327866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68066" y="3330953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082238" y="3338361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096411" y="3329101"/>
              <a:ext cx="14172" cy="12964"/>
            </a:xfrm>
            <a:custGeom>
              <a:avLst/>
              <a:pathLst>
                <a:path w="14172" h="12964">
                  <a:moveTo>
                    <a:pt x="0" y="1296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110583" y="3322928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124755" y="3320458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138928" y="3314285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153100" y="3309346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167272" y="3300704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181444" y="3284036"/>
              <a:ext cx="14172" cy="16668"/>
            </a:xfrm>
            <a:custGeom>
              <a:avLst/>
              <a:pathLst>
                <a:path w="14172" h="16668">
                  <a:moveTo>
                    <a:pt x="0" y="1666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95617" y="3279097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209789" y="3274776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223961" y="3272924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38133" y="3266133"/>
              <a:ext cx="14172" cy="6790"/>
            </a:xfrm>
            <a:custGeom>
              <a:avLst/>
              <a:pathLst>
                <a:path w="14172" h="6790">
                  <a:moveTo>
                    <a:pt x="0" y="679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252306" y="3260577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66478" y="3259342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80650" y="3259342"/>
              <a:ext cx="14172" cy="15433"/>
            </a:xfrm>
            <a:custGeom>
              <a:avLst/>
              <a:pathLst>
                <a:path w="14172" h="15433">
                  <a:moveTo>
                    <a:pt x="0" y="0"/>
                  </a:moveTo>
                  <a:lnTo>
                    <a:pt x="14172" y="15433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294822" y="3268602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08995" y="3260577"/>
              <a:ext cx="14172" cy="8025"/>
            </a:xfrm>
            <a:custGeom>
              <a:avLst/>
              <a:pathLst>
                <a:path w="14172" h="8025">
                  <a:moveTo>
                    <a:pt x="0" y="8025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323167" y="3251934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337339" y="3246995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351512" y="3240822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365684" y="3233414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379856" y="3207486"/>
              <a:ext cx="14172" cy="25928"/>
            </a:xfrm>
            <a:custGeom>
              <a:avLst/>
              <a:pathLst>
                <a:path w="14172" h="25928">
                  <a:moveTo>
                    <a:pt x="0" y="2592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394028" y="3200078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408201" y="3192670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422373" y="3186496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436545" y="3177854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450717" y="3170446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464890" y="3159951"/>
              <a:ext cx="14172" cy="10494"/>
            </a:xfrm>
            <a:custGeom>
              <a:avLst/>
              <a:pathLst>
                <a:path w="14172" h="10494">
                  <a:moveTo>
                    <a:pt x="0" y="1049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479062" y="3151926"/>
              <a:ext cx="14172" cy="8025"/>
            </a:xfrm>
            <a:custGeom>
              <a:avLst/>
              <a:pathLst>
                <a:path w="14172" h="8025">
                  <a:moveTo>
                    <a:pt x="0" y="8025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179465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79465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179465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179465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179465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179465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23898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67832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11058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54283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179465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179465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179465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179465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45865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89799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32316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331108" y="4076451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345280" y="4070277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59453" y="4066573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73625" y="4061635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387797" y="4060400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401969" y="4056696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416142" y="4055461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430314" y="4050523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444486" y="4050523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58659" y="4052375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472831" y="4052992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487003" y="4057931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501175" y="4062252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515348" y="4066573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529520" y="4069660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543692" y="4070277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557864" y="4070277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572037" y="4072129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586209" y="4074599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600381" y="4075833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614554" y="4083241"/>
              <a:ext cx="14172" cy="9260"/>
            </a:xfrm>
            <a:custGeom>
              <a:avLst/>
              <a:pathLst>
                <a:path w="14172" h="9260">
                  <a:moveTo>
                    <a:pt x="0" y="0"/>
                  </a:moveTo>
                  <a:lnTo>
                    <a:pt x="14172" y="926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628726" y="4092502"/>
              <a:ext cx="14172" cy="13581"/>
            </a:xfrm>
            <a:custGeom>
              <a:avLst/>
              <a:pathLst>
                <a:path w="14172" h="13581">
                  <a:moveTo>
                    <a:pt x="0" y="0"/>
                  </a:moveTo>
                  <a:lnTo>
                    <a:pt x="14172" y="13581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642898" y="4106083"/>
              <a:ext cx="14172" cy="16050"/>
            </a:xfrm>
            <a:custGeom>
              <a:avLst/>
              <a:pathLst>
                <a:path w="14172" h="16050">
                  <a:moveTo>
                    <a:pt x="0" y="0"/>
                  </a:moveTo>
                  <a:lnTo>
                    <a:pt x="14172" y="1605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657070" y="4122134"/>
              <a:ext cx="14172" cy="10494"/>
            </a:xfrm>
            <a:custGeom>
              <a:avLst/>
              <a:pathLst>
                <a:path w="14172" h="10494">
                  <a:moveTo>
                    <a:pt x="0" y="0"/>
                  </a:moveTo>
                  <a:lnTo>
                    <a:pt x="14172" y="10494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671243" y="4132628"/>
              <a:ext cx="14172" cy="12346"/>
            </a:xfrm>
            <a:custGeom>
              <a:avLst/>
              <a:pathLst>
                <a:path w="14172" h="12346">
                  <a:moveTo>
                    <a:pt x="0" y="0"/>
                  </a:moveTo>
                  <a:lnTo>
                    <a:pt x="14172" y="12346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685415" y="4144975"/>
              <a:ext cx="14172" cy="13581"/>
            </a:xfrm>
            <a:custGeom>
              <a:avLst/>
              <a:pathLst>
                <a:path w="14172" h="13581">
                  <a:moveTo>
                    <a:pt x="0" y="0"/>
                  </a:moveTo>
                  <a:lnTo>
                    <a:pt x="14172" y="13581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699587" y="4158556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713759" y="4164730"/>
              <a:ext cx="14172" cy="6790"/>
            </a:xfrm>
            <a:custGeom>
              <a:avLst/>
              <a:pathLst>
                <a:path w="14172" h="6790">
                  <a:moveTo>
                    <a:pt x="0" y="0"/>
                  </a:moveTo>
                  <a:lnTo>
                    <a:pt x="14172" y="679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727932" y="4171521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742104" y="4177077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756276" y="4177694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770449" y="4181398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784621" y="4177694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798793" y="4175225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812965" y="4172138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827138" y="417090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841310" y="416966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855482" y="4167816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869654" y="4165964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883827" y="416596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897999" y="4167816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912171" y="4173373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926343" y="4177077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940516" y="417831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954688" y="4172755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968860" y="4167199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983033" y="4158556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997205" y="4143740"/>
              <a:ext cx="14172" cy="14816"/>
            </a:xfrm>
            <a:custGeom>
              <a:avLst/>
              <a:pathLst>
                <a:path w="14172" h="14816">
                  <a:moveTo>
                    <a:pt x="0" y="1481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011377" y="4143740"/>
              <a:ext cx="14172" cy="12346"/>
            </a:xfrm>
            <a:custGeom>
              <a:avLst/>
              <a:pathLst>
                <a:path w="14172" h="12346">
                  <a:moveTo>
                    <a:pt x="0" y="0"/>
                  </a:moveTo>
                  <a:lnTo>
                    <a:pt x="14172" y="12346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025549" y="4156087"/>
              <a:ext cx="14172" cy="9260"/>
            </a:xfrm>
            <a:custGeom>
              <a:avLst/>
              <a:pathLst>
                <a:path w="14172" h="9260">
                  <a:moveTo>
                    <a:pt x="0" y="0"/>
                  </a:moveTo>
                  <a:lnTo>
                    <a:pt x="14172" y="926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039722" y="4165347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53894" y="4170903"/>
              <a:ext cx="14172" cy="16050"/>
            </a:xfrm>
            <a:custGeom>
              <a:avLst/>
              <a:pathLst>
                <a:path w="14172" h="16050">
                  <a:moveTo>
                    <a:pt x="0" y="0"/>
                  </a:moveTo>
                  <a:lnTo>
                    <a:pt x="14172" y="1605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068066" y="4186954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082238" y="4190658"/>
              <a:ext cx="14172" cy="6790"/>
            </a:xfrm>
            <a:custGeom>
              <a:avLst/>
              <a:pathLst>
                <a:path w="14172" h="6790">
                  <a:moveTo>
                    <a:pt x="0" y="0"/>
                  </a:moveTo>
                  <a:lnTo>
                    <a:pt x="14172" y="679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096411" y="4197449"/>
              <a:ext cx="14172" cy="9877"/>
            </a:xfrm>
            <a:custGeom>
              <a:avLst/>
              <a:pathLst>
                <a:path w="14172" h="9877">
                  <a:moveTo>
                    <a:pt x="0" y="0"/>
                  </a:moveTo>
                  <a:lnTo>
                    <a:pt x="14172" y="9877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110583" y="4190658"/>
              <a:ext cx="14172" cy="16668"/>
            </a:xfrm>
            <a:custGeom>
              <a:avLst/>
              <a:pathLst>
                <a:path w="14172" h="16668">
                  <a:moveTo>
                    <a:pt x="0" y="1666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124755" y="4180781"/>
              <a:ext cx="14172" cy="9877"/>
            </a:xfrm>
            <a:custGeom>
              <a:avLst/>
              <a:pathLst>
                <a:path w="14172" h="9877">
                  <a:moveTo>
                    <a:pt x="0" y="987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138928" y="4173373"/>
              <a:ext cx="14172" cy="7408"/>
            </a:xfrm>
            <a:custGeom>
              <a:avLst/>
              <a:pathLst>
                <a:path w="14172" h="7408">
                  <a:moveTo>
                    <a:pt x="0" y="740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53100" y="4157322"/>
              <a:ext cx="14172" cy="16050"/>
            </a:xfrm>
            <a:custGeom>
              <a:avLst/>
              <a:pathLst>
                <a:path w="14172" h="16050">
                  <a:moveTo>
                    <a:pt x="0" y="1605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7272" y="4153618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81444" y="4149914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195617" y="4146210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209789" y="4143123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223961" y="4137567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238133" y="4132011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252306" y="413201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66478" y="4132628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280650" y="4134480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294822" y="4132011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308995" y="4132011"/>
              <a:ext cx="14172" cy="20372"/>
            </a:xfrm>
            <a:custGeom>
              <a:avLst/>
              <a:pathLst>
                <a:path w="14172" h="20372">
                  <a:moveTo>
                    <a:pt x="0" y="0"/>
                  </a:moveTo>
                  <a:lnTo>
                    <a:pt x="14172" y="20372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323167" y="4152383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337339" y="4154852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351512" y="4157939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365684" y="4157322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79856" y="4157322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394028" y="4157939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408201" y="4140654"/>
              <a:ext cx="14172" cy="19754"/>
            </a:xfrm>
            <a:custGeom>
              <a:avLst/>
              <a:pathLst>
                <a:path w="14172" h="19754">
                  <a:moveTo>
                    <a:pt x="0" y="1975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422373" y="4138184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436545" y="4138184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450717" y="4138802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464890" y="4138802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479062" y="4141271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179465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010638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010638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010638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010638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010638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07016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50950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94175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637401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010638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010638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010638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010638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28983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72917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615434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162281" y="3000678"/>
              <a:ext cx="14172" cy="13581"/>
            </a:xfrm>
            <a:custGeom>
              <a:avLst/>
              <a:pathLst>
                <a:path w="14172" h="13581">
                  <a:moveTo>
                    <a:pt x="0" y="0"/>
                  </a:moveTo>
                  <a:lnTo>
                    <a:pt x="14172" y="1358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176453" y="3014260"/>
              <a:ext cx="14172" cy="12346"/>
            </a:xfrm>
            <a:custGeom>
              <a:avLst/>
              <a:pathLst>
                <a:path w="14172" h="12346">
                  <a:moveTo>
                    <a:pt x="0" y="0"/>
                  </a:moveTo>
                  <a:lnTo>
                    <a:pt x="14172" y="12346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190625" y="3026607"/>
              <a:ext cx="14172" cy="8642"/>
            </a:xfrm>
            <a:custGeom>
              <a:avLst/>
              <a:pathLst>
                <a:path w="14172" h="8642">
                  <a:moveTo>
                    <a:pt x="0" y="0"/>
                  </a:moveTo>
                  <a:lnTo>
                    <a:pt x="14172" y="864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204798" y="3035249"/>
              <a:ext cx="14172" cy="19754"/>
            </a:xfrm>
            <a:custGeom>
              <a:avLst/>
              <a:pathLst>
                <a:path w="14172" h="19754">
                  <a:moveTo>
                    <a:pt x="0" y="0"/>
                  </a:moveTo>
                  <a:lnTo>
                    <a:pt x="14172" y="19754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218970" y="3055004"/>
              <a:ext cx="14172" cy="14816"/>
            </a:xfrm>
            <a:custGeom>
              <a:avLst/>
              <a:pathLst>
                <a:path w="14172" h="14816">
                  <a:moveTo>
                    <a:pt x="0" y="0"/>
                  </a:moveTo>
                  <a:lnTo>
                    <a:pt x="14172" y="14816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233142" y="3069820"/>
              <a:ext cx="14172" cy="14198"/>
            </a:xfrm>
            <a:custGeom>
              <a:avLst/>
              <a:pathLst>
                <a:path w="14172" h="14198">
                  <a:moveTo>
                    <a:pt x="0" y="0"/>
                  </a:moveTo>
                  <a:lnTo>
                    <a:pt x="14172" y="14198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47314" y="3084019"/>
              <a:ext cx="14172" cy="13581"/>
            </a:xfrm>
            <a:custGeom>
              <a:avLst/>
              <a:pathLst>
                <a:path w="14172" h="13581">
                  <a:moveTo>
                    <a:pt x="0" y="0"/>
                  </a:moveTo>
                  <a:lnTo>
                    <a:pt x="14172" y="13581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61487" y="3097600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275659" y="3105008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289831" y="3111182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304004" y="3106860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318176" y="310686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332348" y="310624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346520" y="3100069"/>
              <a:ext cx="14172" cy="6173"/>
            </a:xfrm>
            <a:custGeom>
              <a:avLst/>
              <a:pathLst>
                <a:path w="14172" h="6173">
                  <a:moveTo>
                    <a:pt x="0" y="6173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360693" y="3096365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374865" y="3087723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389037" y="3085253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403209" y="3085253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417382" y="3082167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431554" y="3079080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445726" y="3077228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459898" y="3072907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474071" y="3072907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488243" y="307228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502415" y="3067351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516588" y="3065499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530760" y="3065499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544932" y="3066116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559104" y="3063647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573277" y="3058708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587449" y="305747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601621" y="305562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615793" y="3055004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629966" y="3053152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644138" y="3053152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5658310" y="3055004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672483" y="3055621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5686655" y="3054387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5700827" y="3051300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714999" y="3051300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729172" y="3046979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743344" y="3043892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757516" y="3041423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771688" y="3040188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785861" y="3039571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800033" y="303957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814205" y="303895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828378" y="303895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842550" y="303771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856722" y="3035867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870894" y="3035867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885067" y="3035867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899239" y="3030928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913411" y="3022903"/>
              <a:ext cx="14172" cy="8025"/>
            </a:xfrm>
            <a:custGeom>
              <a:avLst/>
              <a:pathLst>
                <a:path w="14172" h="8025">
                  <a:moveTo>
                    <a:pt x="0" y="8025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927583" y="3022285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941756" y="3022285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955928" y="3024755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970100" y="3024755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984272" y="302722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998445" y="3029076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6012617" y="3034632"/>
              <a:ext cx="14172" cy="9260"/>
            </a:xfrm>
            <a:custGeom>
              <a:avLst/>
              <a:pathLst>
                <a:path w="14172" h="9260">
                  <a:moveTo>
                    <a:pt x="0" y="0"/>
                  </a:moveTo>
                  <a:lnTo>
                    <a:pt x="14172" y="926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026789" y="3043275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040962" y="3037719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055134" y="3037101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069306" y="3025989"/>
              <a:ext cx="14172" cy="11112"/>
            </a:xfrm>
            <a:custGeom>
              <a:avLst/>
              <a:pathLst>
                <a:path w="14172" h="11112">
                  <a:moveTo>
                    <a:pt x="0" y="1111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6083478" y="3022285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6097651" y="3017346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111823" y="3007469"/>
              <a:ext cx="14172" cy="9877"/>
            </a:xfrm>
            <a:custGeom>
              <a:avLst/>
              <a:pathLst>
                <a:path w="14172" h="9877">
                  <a:moveTo>
                    <a:pt x="0" y="987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125995" y="2993888"/>
              <a:ext cx="14172" cy="13581"/>
            </a:xfrm>
            <a:custGeom>
              <a:avLst/>
              <a:pathLst>
                <a:path w="14172" h="13581">
                  <a:moveTo>
                    <a:pt x="0" y="1358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140167" y="2985245"/>
              <a:ext cx="14172" cy="8642"/>
            </a:xfrm>
            <a:custGeom>
              <a:avLst/>
              <a:pathLst>
                <a:path w="14172" h="8642">
                  <a:moveTo>
                    <a:pt x="0" y="864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154340" y="2983393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6168512" y="2982776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6182684" y="2969812"/>
              <a:ext cx="14172" cy="12964"/>
            </a:xfrm>
            <a:custGeom>
              <a:avLst/>
              <a:pathLst>
                <a:path w="14172" h="12964">
                  <a:moveTo>
                    <a:pt x="0" y="1296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196857" y="2958700"/>
              <a:ext cx="14172" cy="11112"/>
            </a:xfrm>
            <a:custGeom>
              <a:avLst/>
              <a:pathLst>
                <a:path w="14172" h="11112">
                  <a:moveTo>
                    <a:pt x="0" y="1111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6211029" y="2958700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225201" y="2963638"/>
              <a:ext cx="14172" cy="8025"/>
            </a:xfrm>
            <a:custGeom>
              <a:avLst/>
              <a:pathLst>
                <a:path w="14172" h="8025">
                  <a:moveTo>
                    <a:pt x="0" y="0"/>
                  </a:moveTo>
                  <a:lnTo>
                    <a:pt x="14172" y="80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6239373" y="2971664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6253546" y="2974750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6267718" y="298030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6281890" y="2980924"/>
              <a:ext cx="14172" cy="11112"/>
            </a:xfrm>
            <a:custGeom>
              <a:avLst/>
              <a:pathLst>
                <a:path w="14172" h="11112">
                  <a:moveTo>
                    <a:pt x="0" y="0"/>
                  </a:moveTo>
                  <a:lnTo>
                    <a:pt x="14172" y="1111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6296062" y="2992036"/>
              <a:ext cx="14172" cy="10494"/>
            </a:xfrm>
            <a:custGeom>
              <a:avLst/>
              <a:pathLst>
                <a:path w="14172" h="10494">
                  <a:moveTo>
                    <a:pt x="0" y="0"/>
                  </a:moveTo>
                  <a:lnTo>
                    <a:pt x="14172" y="1049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6310235" y="3000678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010638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010638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010638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010638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010638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010638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07016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50950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94175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637401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010638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010638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010638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010638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28983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72917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615434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162281" y="4061017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176453" y="4057313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190625" y="4057313"/>
              <a:ext cx="14172" cy="8025"/>
            </a:xfrm>
            <a:custGeom>
              <a:avLst/>
              <a:pathLst>
                <a:path w="14172" h="8025">
                  <a:moveTo>
                    <a:pt x="0" y="0"/>
                  </a:moveTo>
                  <a:lnTo>
                    <a:pt x="14172" y="80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204798" y="4065339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218970" y="4070277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233142" y="407336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247314" y="4075216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261487" y="4074599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275659" y="4069660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289831" y="4065339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304004" y="4063487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318176" y="4062869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332348" y="4062869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346520" y="4062252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5360693" y="4062252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5374865" y="4062869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389037" y="4064721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403209" y="4067191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417382" y="4069660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431554" y="4070895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5445726" y="4070895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459898" y="4075216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5474071" y="4081389"/>
              <a:ext cx="14172" cy="9260"/>
            </a:xfrm>
            <a:custGeom>
              <a:avLst/>
              <a:pathLst>
                <a:path w="14172" h="9260">
                  <a:moveTo>
                    <a:pt x="0" y="0"/>
                  </a:moveTo>
                  <a:lnTo>
                    <a:pt x="14172" y="926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5488243" y="4090650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502415" y="4092502"/>
              <a:ext cx="14172" cy="8025"/>
            </a:xfrm>
            <a:custGeom>
              <a:avLst/>
              <a:pathLst>
                <a:path w="14172" h="8025">
                  <a:moveTo>
                    <a:pt x="0" y="0"/>
                  </a:moveTo>
                  <a:lnTo>
                    <a:pt x="14172" y="802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5516588" y="4100527"/>
              <a:ext cx="14172" cy="12964"/>
            </a:xfrm>
            <a:custGeom>
              <a:avLst/>
              <a:pathLst>
                <a:path w="14172" h="12964">
                  <a:moveTo>
                    <a:pt x="0" y="0"/>
                  </a:moveTo>
                  <a:lnTo>
                    <a:pt x="14172" y="12964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5530760" y="4113491"/>
              <a:ext cx="14172" cy="12346"/>
            </a:xfrm>
            <a:custGeom>
              <a:avLst/>
              <a:pathLst>
                <a:path w="14172" h="12346">
                  <a:moveTo>
                    <a:pt x="0" y="0"/>
                  </a:moveTo>
                  <a:lnTo>
                    <a:pt x="14172" y="12346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5544932" y="4125838"/>
              <a:ext cx="14172" cy="16050"/>
            </a:xfrm>
            <a:custGeom>
              <a:avLst/>
              <a:pathLst>
                <a:path w="14172" h="16050">
                  <a:moveTo>
                    <a:pt x="0" y="0"/>
                  </a:moveTo>
                  <a:lnTo>
                    <a:pt x="14172" y="1605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5559104" y="4141888"/>
              <a:ext cx="14172" cy="24693"/>
            </a:xfrm>
            <a:custGeom>
              <a:avLst/>
              <a:pathLst>
                <a:path w="14172" h="24693">
                  <a:moveTo>
                    <a:pt x="0" y="0"/>
                  </a:moveTo>
                  <a:lnTo>
                    <a:pt x="14172" y="24693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573277" y="4166582"/>
              <a:ext cx="14172" cy="27780"/>
            </a:xfrm>
            <a:custGeom>
              <a:avLst/>
              <a:pathLst>
                <a:path w="14172" h="27780">
                  <a:moveTo>
                    <a:pt x="0" y="0"/>
                  </a:moveTo>
                  <a:lnTo>
                    <a:pt x="14172" y="2778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5587449" y="4194362"/>
              <a:ext cx="14172" cy="25928"/>
            </a:xfrm>
            <a:custGeom>
              <a:avLst/>
              <a:pathLst>
                <a:path w="14172" h="25928">
                  <a:moveTo>
                    <a:pt x="0" y="0"/>
                  </a:moveTo>
                  <a:lnTo>
                    <a:pt x="14172" y="25928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5601621" y="4220290"/>
              <a:ext cx="14172" cy="34570"/>
            </a:xfrm>
            <a:custGeom>
              <a:avLst/>
              <a:pathLst>
                <a:path w="14172" h="34570">
                  <a:moveTo>
                    <a:pt x="0" y="0"/>
                  </a:moveTo>
                  <a:lnTo>
                    <a:pt x="14172" y="3457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615793" y="4254861"/>
              <a:ext cx="14172" cy="32101"/>
            </a:xfrm>
            <a:custGeom>
              <a:avLst/>
              <a:pathLst>
                <a:path w="14172" h="32101">
                  <a:moveTo>
                    <a:pt x="0" y="0"/>
                  </a:moveTo>
                  <a:lnTo>
                    <a:pt x="14172" y="32101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629966" y="4286962"/>
              <a:ext cx="14172" cy="32718"/>
            </a:xfrm>
            <a:custGeom>
              <a:avLst/>
              <a:pathLst>
                <a:path w="14172" h="32718">
                  <a:moveTo>
                    <a:pt x="0" y="0"/>
                  </a:moveTo>
                  <a:lnTo>
                    <a:pt x="14172" y="32718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644138" y="4319681"/>
              <a:ext cx="14172" cy="29632"/>
            </a:xfrm>
            <a:custGeom>
              <a:avLst/>
              <a:pathLst>
                <a:path w="14172" h="29632">
                  <a:moveTo>
                    <a:pt x="0" y="0"/>
                  </a:moveTo>
                  <a:lnTo>
                    <a:pt x="14172" y="29632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5658310" y="4349313"/>
              <a:ext cx="14172" cy="20372"/>
            </a:xfrm>
            <a:custGeom>
              <a:avLst/>
              <a:pathLst>
                <a:path w="14172" h="20372">
                  <a:moveTo>
                    <a:pt x="0" y="0"/>
                  </a:moveTo>
                  <a:lnTo>
                    <a:pt x="14172" y="20372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672483" y="4369685"/>
              <a:ext cx="14172" cy="17902"/>
            </a:xfrm>
            <a:custGeom>
              <a:avLst/>
              <a:pathLst>
                <a:path w="14172" h="17902">
                  <a:moveTo>
                    <a:pt x="0" y="0"/>
                  </a:moveTo>
                  <a:lnTo>
                    <a:pt x="14172" y="17902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686655" y="4387588"/>
              <a:ext cx="14172" cy="17902"/>
            </a:xfrm>
            <a:custGeom>
              <a:avLst/>
              <a:pathLst>
                <a:path w="14172" h="17902">
                  <a:moveTo>
                    <a:pt x="0" y="0"/>
                  </a:moveTo>
                  <a:lnTo>
                    <a:pt x="14172" y="17902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700827" y="4405491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714999" y="4407343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729172" y="4408577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743344" y="4409195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757516" y="4407960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771688" y="4406108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785861" y="4405491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800033" y="4404873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5814205" y="440363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828378" y="4401169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5842550" y="4401169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5856722" y="4402404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870894" y="4402404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5885067" y="4406725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5899239" y="4408577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5913411" y="4407960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5927583" y="4407960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5941756" y="4407343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5955928" y="440734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5970100" y="4401787"/>
              <a:ext cx="14172" cy="5556"/>
            </a:xfrm>
            <a:custGeom>
              <a:avLst/>
              <a:pathLst>
                <a:path w="14172" h="5556">
                  <a:moveTo>
                    <a:pt x="0" y="555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5984272" y="4397465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998445" y="4397465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6012617" y="439808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6026789" y="4397465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040962" y="4396231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055134" y="4394379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069306" y="4393144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083478" y="439190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097651" y="4391909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111823" y="4393144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125995" y="4393761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140167" y="439499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154340" y="439561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168512" y="4395613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182684" y="4396231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196857" y="4393761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211029" y="4391292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6225201" y="4386971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6239373" y="438697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253546" y="4387588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267718" y="4387588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6281890" y="4386971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6296062" y="4385736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6310235" y="4385119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5010638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6841810" y="334793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6841810" y="323989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841810" y="313186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841810" y="302382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841810" y="291579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90133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734067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77292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820518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6841810" y="329391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841810" y="318587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841810" y="3077845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6841810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12100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56034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98551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6993454" y="302784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007626" y="3024755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021798" y="3024755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035970" y="3022903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050143" y="3021668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7064315" y="302043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078487" y="301858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092659" y="3016729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106832" y="3014877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7121004" y="3012408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7135176" y="3011173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7149348" y="3010556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163521" y="301055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7177693" y="301055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191865" y="3010556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7206038" y="3011790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220210" y="3011790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234382" y="3013642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248554" y="3015494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262727" y="3016729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276899" y="3017346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291071" y="3018581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305243" y="3019198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319416" y="3020433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333588" y="3018581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347760" y="3017346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361933" y="301734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376105" y="301734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390277" y="3017964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7404449" y="3019198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7418622" y="3021668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7432794" y="3025372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446966" y="3028459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461138" y="3031545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7475311" y="3034632"/>
              <a:ext cx="14172" cy="5556"/>
            </a:xfrm>
            <a:custGeom>
              <a:avLst/>
              <a:pathLst>
                <a:path w="14172" h="5556">
                  <a:moveTo>
                    <a:pt x="0" y="0"/>
                  </a:moveTo>
                  <a:lnTo>
                    <a:pt x="14172" y="5556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7489483" y="3040188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7503655" y="3046361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7517827" y="3052535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532000" y="3055621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546172" y="3059943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560344" y="3064264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574517" y="3068585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588689" y="3069203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602861" y="3066733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617033" y="3063029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631206" y="3063029"/>
              <a:ext cx="14172" cy="19137"/>
            </a:xfrm>
            <a:custGeom>
              <a:avLst/>
              <a:pathLst>
                <a:path w="14172" h="19137">
                  <a:moveTo>
                    <a:pt x="0" y="0"/>
                  </a:moveTo>
                  <a:lnTo>
                    <a:pt x="14172" y="19137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645378" y="3082167"/>
              <a:ext cx="14172" cy="22224"/>
            </a:xfrm>
            <a:custGeom>
              <a:avLst/>
              <a:pathLst>
                <a:path w="14172" h="22224">
                  <a:moveTo>
                    <a:pt x="0" y="0"/>
                  </a:moveTo>
                  <a:lnTo>
                    <a:pt x="14172" y="22224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659550" y="3104391"/>
              <a:ext cx="14172" cy="19754"/>
            </a:xfrm>
            <a:custGeom>
              <a:avLst/>
              <a:pathLst>
                <a:path w="14172" h="19754">
                  <a:moveTo>
                    <a:pt x="0" y="0"/>
                  </a:moveTo>
                  <a:lnTo>
                    <a:pt x="14172" y="19754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673722" y="3124146"/>
              <a:ext cx="14172" cy="25928"/>
            </a:xfrm>
            <a:custGeom>
              <a:avLst/>
              <a:pathLst>
                <a:path w="14172" h="25928">
                  <a:moveTo>
                    <a:pt x="0" y="0"/>
                  </a:moveTo>
                  <a:lnTo>
                    <a:pt x="14172" y="25928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687895" y="3150074"/>
              <a:ext cx="14172" cy="22841"/>
            </a:xfrm>
            <a:custGeom>
              <a:avLst/>
              <a:pathLst>
                <a:path w="14172" h="22841">
                  <a:moveTo>
                    <a:pt x="0" y="0"/>
                  </a:moveTo>
                  <a:lnTo>
                    <a:pt x="14172" y="22841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702067" y="3172915"/>
              <a:ext cx="14172" cy="25310"/>
            </a:xfrm>
            <a:custGeom>
              <a:avLst/>
              <a:pathLst>
                <a:path w="14172" h="25310">
                  <a:moveTo>
                    <a:pt x="0" y="0"/>
                  </a:moveTo>
                  <a:lnTo>
                    <a:pt x="14172" y="2531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716239" y="3198226"/>
              <a:ext cx="14172" cy="27780"/>
            </a:xfrm>
            <a:custGeom>
              <a:avLst/>
              <a:pathLst>
                <a:path w="14172" h="27780">
                  <a:moveTo>
                    <a:pt x="0" y="0"/>
                  </a:moveTo>
                  <a:lnTo>
                    <a:pt x="14172" y="2778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730412" y="3226006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744584" y="3230327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758756" y="3230945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772928" y="3231562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787101" y="3231562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801273" y="3234031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815445" y="3235266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7829617" y="3238353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7843790" y="3242057"/>
              <a:ext cx="14172" cy="3704"/>
            </a:xfrm>
            <a:custGeom>
              <a:avLst/>
              <a:pathLst>
                <a:path w="14172" h="3704">
                  <a:moveTo>
                    <a:pt x="0" y="0"/>
                  </a:moveTo>
                  <a:lnTo>
                    <a:pt x="14172" y="3704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7857962" y="3245761"/>
              <a:ext cx="14172" cy="4321"/>
            </a:xfrm>
            <a:custGeom>
              <a:avLst/>
              <a:pathLst>
                <a:path w="14172" h="4321">
                  <a:moveTo>
                    <a:pt x="0" y="0"/>
                  </a:moveTo>
                  <a:lnTo>
                    <a:pt x="14172" y="4321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7872134" y="3250082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7886307" y="3256255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7900479" y="3258107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7914651" y="3260577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7928823" y="3261811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7942996" y="326304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7957168" y="3263046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7971340" y="3261811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7985512" y="3261194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7999685" y="3260577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8013857" y="3259959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8028029" y="3259342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8042201" y="3257490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8056374" y="3256873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8070546" y="3256255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51B8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8084718" y="3255021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6B3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8098891" y="3252551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59B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8113063" y="3252551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64C2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8127235" y="3250082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60C0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8141407" y="3249465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6AC6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6841810" y="296981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6841810" y="4452717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6841810" y="434468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841810" y="423664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841810" y="412861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841810" y="4020582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90133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734067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77292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820518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841810" y="4398700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6841810" y="4290666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841810" y="4182633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841810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12100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56034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98551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993454" y="4059165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007626" y="4059165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021798" y="4059165"/>
              <a:ext cx="14172" cy="2469"/>
            </a:xfrm>
            <a:custGeom>
              <a:avLst/>
              <a:pathLst>
                <a:path w="14172" h="2469">
                  <a:moveTo>
                    <a:pt x="0" y="0"/>
                  </a:moveTo>
                  <a:lnTo>
                    <a:pt x="14172" y="24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7035970" y="4059165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7050143" y="4056079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064315" y="4051757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078487" y="4048053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092659" y="4044967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106832" y="4041263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121004" y="4038176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135176" y="4033855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149348" y="4033237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163521" y="4033237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177693" y="4033237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191865" y="4035089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206038" y="403632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220210" y="4038176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234382" y="4038793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7248554" y="4041880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7262727" y="4041880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7276899" y="4043115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291071" y="4044967"/>
              <a:ext cx="14172" cy="9877"/>
            </a:xfrm>
            <a:custGeom>
              <a:avLst/>
              <a:pathLst>
                <a:path w="14172" h="9877">
                  <a:moveTo>
                    <a:pt x="0" y="0"/>
                  </a:moveTo>
                  <a:lnTo>
                    <a:pt x="14172" y="987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305243" y="4054844"/>
              <a:ext cx="14172" cy="11729"/>
            </a:xfrm>
            <a:custGeom>
              <a:avLst/>
              <a:pathLst>
                <a:path w="14172" h="11729">
                  <a:moveTo>
                    <a:pt x="0" y="0"/>
                  </a:moveTo>
                  <a:lnTo>
                    <a:pt x="14172" y="11729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319416" y="4066573"/>
              <a:ext cx="14172" cy="8642"/>
            </a:xfrm>
            <a:custGeom>
              <a:avLst/>
              <a:pathLst>
                <a:path w="14172" h="8642">
                  <a:moveTo>
                    <a:pt x="0" y="0"/>
                  </a:moveTo>
                  <a:lnTo>
                    <a:pt x="14172" y="864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333588" y="4075216"/>
              <a:ext cx="14172" cy="14816"/>
            </a:xfrm>
            <a:custGeom>
              <a:avLst/>
              <a:pathLst>
                <a:path w="14172" h="14816">
                  <a:moveTo>
                    <a:pt x="0" y="0"/>
                  </a:moveTo>
                  <a:lnTo>
                    <a:pt x="14172" y="14816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7347760" y="4090032"/>
              <a:ext cx="14172" cy="19754"/>
            </a:xfrm>
            <a:custGeom>
              <a:avLst/>
              <a:pathLst>
                <a:path w="14172" h="19754">
                  <a:moveTo>
                    <a:pt x="0" y="0"/>
                  </a:moveTo>
                  <a:lnTo>
                    <a:pt x="14172" y="19754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361933" y="4109787"/>
              <a:ext cx="14172" cy="20989"/>
            </a:xfrm>
            <a:custGeom>
              <a:avLst/>
              <a:pathLst>
                <a:path w="14172" h="20989">
                  <a:moveTo>
                    <a:pt x="0" y="0"/>
                  </a:moveTo>
                  <a:lnTo>
                    <a:pt x="14172" y="2098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376105" y="4130776"/>
              <a:ext cx="14172" cy="20989"/>
            </a:xfrm>
            <a:custGeom>
              <a:avLst/>
              <a:pathLst>
                <a:path w="14172" h="20989">
                  <a:moveTo>
                    <a:pt x="0" y="0"/>
                  </a:moveTo>
                  <a:lnTo>
                    <a:pt x="14172" y="20989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390277" y="4151766"/>
              <a:ext cx="14172" cy="20989"/>
            </a:xfrm>
            <a:custGeom>
              <a:avLst/>
              <a:pathLst>
                <a:path w="14172" h="20989">
                  <a:moveTo>
                    <a:pt x="0" y="0"/>
                  </a:moveTo>
                  <a:lnTo>
                    <a:pt x="14172" y="20989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404449" y="4172755"/>
              <a:ext cx="14172" cy="21606"/>
            </a:xfrm>
            <a:custGeom>
              <a:avLst/>
              <a:pathLst>
                <a:path w="14172" h="21606">
                  <a:moveTo>
                    <a:pt x="0" y="0"/>
                  </a:moveTo>
                  <a:lnTo>
                    <a:pt x="14172" y="21606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418622" y="4194362"/>
              <a:ext cx="14172" cy="18520"/>
            </a:xfrm>
            <a:custGeom>
              <a:avLst/>
              <a:pathLst>
                <a:path w="14172" h="18520">
                  <a:moveTo>
                    <a:pt x="0" y="0"/>
                  </a:moveTo>
                  <a:lnTo>
                    <a:pt x="14172" y="1852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432794" y="4212882"/>
              <a:ext cx="14172" cy="12964"/>
            </a:xfrm>
            <a:custGeom>
              <a:avLst/>
              <a:pathLst>
                <a:path w="14172" h="12964">
                  <a:moveTo>
                    <a:pt x="0" y="0"/>
                  </a:moveTo>
                  <a:lnTo>
                    <a:pt x="14172" y="12964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446966" y="4225846"/>
              <a:ext cx="14172" cy="9877"/>
            </a:xfrm>
            <a:custGeom>
              <a:avLst/>
              <a:pathLst>
                <a:path w="14172" h="9877">
                  <a:moveTo>
                    <a:pt x="0" y="0"/>
                  </a:moveTo>
                  <a:lnTo>
                    <a:pt x="14172" y="9877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461138" y="4235723"/>
              <a:ext cx="14172" cy="7408"/>
            </a:xfrm>
            <a:custGeom>
              <a:avLst/>
              <a:pathLst>
                <a:path w="14172" h="7408">
                  <a:moveTo>
                    <a:pt x="0" y="0"/>
                  </a:moveTo>
                  <a:lnTo>
                    <a:pt x="14172" y="7408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475311" y="4243131"/>
              <a:ext cx="14172" cy="6173"/>
            </a:xfrm>
            <a:custGeom>
              <a:avLst/>
              <a:pathLst>
                <a:path w="14172" h="6173">
                  <a:moveTo>
                    <a:pt x="0" y="0"/>
                  </a:moveTo>
                  <a:lnTo>
                    <a:pt x="14172" y="6173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489483" y="4249305"/>
              <a:ext cx="14172" cy="4938"/>
            </a:xfrm>
            <a:custGeom>
              <a:avLst/>
              <a:pathLst>
                <a:path w="14172" h="4938">
                  <a:moveTo>
                    <a:pt x="0" y="0"/>
                  </a:moveTo>
                  <a:lnTo>
                    <a:pt x="14172" y="4938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503655" y="4254244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517827" y="4256096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532000" y="4257330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546172" y="4256096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560344" y="425609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574517" y="425609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588689" y="425609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602861" y="4256096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617033" y="4257330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7631206" y="4258565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7645378" y="4259800"/>
              <a:ext cx="14172" cy="3086"/>
            </a:xfrm>
            <a:custGeom>
              <a:avLst/>
              <a:pathLst>
                <a:path w="14172" h="3086">
                  <a:moveTo>
                    <a:pt x="0" y="0"/>
                  </a:moveTo>
                  <a:lnTo>
                    <a:pt x="14172" y="3086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7659550" y="4262886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7673722" y="4264738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7687895" y="4263504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7702067" y="4263504"/>
              <a:ext cx="14172" cy="8642"/>
            </a:xfrm>
            <a:custGeom>
              <a:avLst/>
              <a:pathLst>
                <a:path w="14172" h="8642">
                  <a:moveTo>
                    <a:pt x="0" y="0"/>
                  </a:moveTo>
                  <a:lnTo>
                    <a:pt x="14172" y="8642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716239" y="4272146"/>
              <a:ext cx="14172" cy="1852"/>
            </a:xfrm>
            <a:custGeom>
              <a:avLst/>
              <a:pathLst>
                <a:path w="14172" h="1852">
                  <a:moveTo>
                    <a:pt x="0" y="0"/>
                  </a:moveTo>
                  <a:lnTo>
                    <a:pt x="14172" y="1852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730412" y="4272764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7744584" y="4269060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7758756" y="4266590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772928" y="4265973"/>
              <a:ext cx="14172" cy="617"/>
            </a:xfrm>
            <a:custGeom>
              <a:avLst/>
              <a:pathLst>
                <a:path w="14172" h="617">
                  <a:moveTo>
                    <a:pt x="0" y="617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787101" y="4265973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7801273" y="4254861"/>
              <a:ext cx="14172" cy="11112"/>
            </a:xfrm>
            <a:custGeom>
              <a:avLst/>
              <a:pathLst>
                <a:path w="14172" h="11112">
                  <a:moveTo>
                    <a:pt x="0" y="1111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815445" y="4251157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7829617" y="4249922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7843790" y="4249922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857962" y="4251157"/>
              <a:ext cx="14172" cy="617"/>
            </a:xfrm>
            <a:custGeom>
              <a:avLst/>
              <a:pathLst>
                <a:path w="14172" h="617">
                  <a:moveTo>
                    <a:pt x="0" y="0"/>
                  </a:moveTo>
                  <a:lnTo>
                    <a:pt x="14172" y="617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872134" y="4250539"/>
              <a:ext cx="14172" cy="1234"/>
            </a:xfrm>
            <a:custGeom>
              <a:avLst/>
              <a:pathLst>
                <a:path w="14172" h="1234">
                  <a:moveTo>
                    <a:pt x="0" y="123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7886307" y="4248070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7900479" y="4246218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7914651" y="4243749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7928823" y="4241279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7942996" y="4238810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7957168" y="4235106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7971340" y="4230167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7985512" y="4225846"/>
              <a:ext cx="14172" cy="4321"/>
            </a:xfrm>
            <a:custGeom>
              <a:avLst/>
              <a:pathLst>
                <a:path w="14172" h="4321">
                  <a:moveTo>
                    <a:pt x="0" y="4321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7999685" y="4220907"/>
              <a:ext cx="14172" cy="4938"/>
            </a:xfrm>
            <a:custGeom>
              <a:avLst/>
              <a:pathLst>
                <a:path w="14172" h="4938">
                  <a:moveTo>
                    <a:pt x="0" y="4938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8013857" y="4217203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8028029" y="4213499"/>
              <a:ext cx="14172" cy="3704"/>
            </a:xfrm>
            <a:custGeom>
              <a:avLst/>
              <a:pathLst>
                <a:path w="14172" h="3704">
                  <a:moveTo>
                    <a:pt x="0" y="3704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8042201" y="4210413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8056374" y="4207326"/>
              <a:ext cx="14172" cy="3086"/>
            </a:xfrm>
            <a:custGeom>
              <a:avLst/>
              <a:pathLst>
                <a:path w="14172" h="3086">
                  <a:moveTo>
                    <a:pt x="0" y="3086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8070546" y="4207326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084718" y="4204857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8098891" y="4202387"/>
              <a:ext cx="14172" cy="2469"/>
            </a:xfrm>
            <a:custGeom>
              <a:avLst/>
              <a:pathLst>
                <a:path w="14172" h="2469">
                  <a:moveTo>
                    <a:pt x="0" y="2469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8113063" y="4202387"/>
              <a:ext cx="14172" cy="1234"/>
            </a:xfrm>
            <a:custGeom>
              <a:avLst/>
              <a:pathLst>
                <a:path w="14172" h="1234">
                  <a:moveTo>
                    <a:pt x="0" y="0"/>
                  </a:moveTo>
                  <a:lnTo>
                    <a:pt x="14172" y="1234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8127235" y="4203622"/>
              <a:ext cx="14172" cy="0"/>
            </a:xfrm>
            <a:custGeom>
              <a:avLst/>
              <a:pathLst>
                <a:path w="14172" h="0">
                  <a:moveTo>
                    <a:pt x="0" y="0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B7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8141407" y="4201770"/>
              <a:ext cx="14172" cy="1852"/>
            </a:xfrm>
            <a:custGeom>
              <a:avLst/>
              <a:pathLst>
                <a:path w="14172" h="1852">
                  <a:moveTo>
                    <a:pt x="0" y="1852"/>
                  </a:moveTo>
                  <a:lnTo>
                    <a:pt x="14172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6841810" y="4074599"/>
              <a:ext cx="1465412" cy="0"/>
            </a:xfrm>
            <a:custGeom>
              <a:avLst/>
              <a:pathLst>
                <a:path w="1465412" h="0">
                  <a:moveTo>
                    <a:pt x="0" y="0"/>
                  </a:moveTo>
                  <a:lnTo>
                    <a:pt x="1465412" y="0"/>
                  </a:lnTo>
                  <a:lnTo>
                    <a:pt x="1465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6" name="tx796"/>
            <p:cNvSpPr/>
            <p:nvPr/>
          </p:nvSpPr>
          <p:spPr>
            <a:xfrm>
              <a:off x="1406494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3237667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5068839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6900012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1406494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3237667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5068839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6900012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1444745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188408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230925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327591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371525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414042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5107090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554643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12" name="tx812"/>
            <p:cNvSpPr/>
            <p:nvPr/>
          </p:nvSpPr>
          <p:spPr>
            <a:xfrm>
              <a:off x="597159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13" name="tx813"/>
            <p:cNvSpPr/>
            <p:nvPr/>
          </p:nvSpPr>
          <p:spPr>
            <a:xfrm>
              <a:off x="6938263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737760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7802772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979025" y="323942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979025" y="3131396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979025" y="3023362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1027661" y="2915328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979025" y="4344217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979025" y="4236183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979025" y="412814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1027661" y="4020115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824" name="tx824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825" name="pic8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3652" y="5024976"/>
              <a:ext cx="1828800" cy="91440"/>
            </a:xfrm>
            <a:prstGeom prst="rect">
              <a:avLst/>
            </a:prstGeom>
          </p:spPr>
        </p:pic>
        <p:sp>
          <p:nvSpPr>
            <p:cNvPr id="826" name="tx826"/>
            <p:cNvSpPr/>
            <p:nvPr/>
          </p:nvSpPr>
          <p:spPr>
            <a:xfrm>
              <a:off x="5564209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6042972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6521734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7032986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2233063" y="5007825"/>
              <a:ext cx="328783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 per million people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2233063" y="5165559"/>
              <a:ext cx="1542367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832" name="pl832"/>
            <p:cNvSpPr/>
            <p:nvPr/>
          </p:nvSpPr>
          <p:spPr>
            <a:xfrm>
              <a:off x="5596700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6107952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6619205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713045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5596700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6107952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6619205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713045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1348292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1348292" y="1928877"/>
              <a:ext cx="956458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Places of Retail and Recreation in a Sample of Phasing-out Countries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1348292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1348292" y="5615264"/>
              <a:ext cx="459292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1950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6553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436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4320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25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8854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2018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6702" y="2991934"/>
              <a:ext cx="14387" cy="1977"/>
            </a:xfrm>
            <a:custGeom>
              <a:avLst/>
              <a:pathLst>
                <a:path w="14387" h="1977">
                  <a:moveTo>
                    <a:pt x="0" y="197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1090" y="2990722"/>
              <a:ext cx="14387" cy="1211"/>
            </a:xfrm>
            <a:custGeom>
              <a:avLst/>
              <a:pathLst>
                <a:path w="14387" h="1211">
                  <a:moveTo>
                    <a:pt x="0" y="12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55478" y="2990191"/>
              <a:ext cx="14387" cy="531"/>
            </a:xfrm>
            <a:custGeom>
              <a:avLst/>
              <a:pathLst>
                <a:path w="14387" h="531">
                  <a:moveTo>
                    <a:pt x="0" y="5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69866" y="2989138"/>
              <a:ext cx="14387" cy="1052"/>
            </a:xfrm>
            <a:custGeom>
              <a:avLst/>
              <a:pathLst>
                <a:path w="14387" h="1052">
                  <a:moveTo>
                    <a:pt x="0" y="105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84254" y="2989138"/>
              <a:ext cx="14387" cy="2280"/>
            </a:xfrm>
            <a:custGeom>
              <a:avLst/>
              <a:pathLst>
                <a:path w="14387" h="2280">
                  <a:moveTo>
                    <a:pt x="0" y="0"/>
                  </a:moveTo>
                  <a:lnTo>
                    <a:pt x="14387" y="228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98642" y="2991419"/>
              <a:ext cx="14387" cy="2599"/>
            </a:xfrm>
            <a:custGeom>
              <a:avLst/>
              <a:pathLst>
                <a:path w="14387" h="2599">
                  <a:moveTo>
                    <a:pt x="0" y="0"/>
                  </a:moveTo>
                  <a:lnTo>
                    <a:pt x="14387" y="259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13030" y="2994018"/>
              <a:ext cx="14387" cy="4438"/>
            </a:xfrm>
            <a:custGeom>
              <a:avLst/>
              <a:pathLst>
                <a:path w="14387" h="4438">
                  <a:moveTo>
                    <a:pt x="0" y="0"/>
                  </a:moveTo>
                  <a:lnTo>
                    <a:pt x="14387" y="443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27418" y="2998456"/>
              <a:ext cx="14387" cy="5533"/>
            </a:xfrm>
            <a:custGeom>
              <a:avLst/>
              <a:pathLst>
                <a:path w="14387" h="5533">
                  <a:moveTo>
                    <a:pt x="0" y="0"/>
                  </a:moveTo>
                  <a:lnTo>
                    <a:pt x="14387" y="553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41806" y="3003989"/>
              <a:ext cx="14387" cy="2928"/>
            </a:xfrm>
            <a:custGeom>
              <a:avLst/>
              <a:pathLst>
                <a:path w="14387" h="2928">
                  <a:moveTo>
                    <a:pt x="0" y="0"/>
                  </a:moveTo>
                  <a:lnTo>
                    <a:pt x="14387" y="292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56194" y="3006918"/>
              <a:ext cx="14387" cy="2142"/>
            </a:xfrm>
            <a:custGeom>
              <a:avLst/>
              <a:pathLst>
                <a:path w="14387" h="2142">
                  <a:moveTo>
                    <a:pt x="0" y="0"/>
                  </a:moveTo>
                  <a:lnTo>
                    <a:pt x="14387" y="214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70582" y="3009060"/>
              <a:ext cx="14387" cy="3412"/>
            </a:xfrm>
            <a:custGeom>
              <a:avLst/>
              <a:pathLst>
                <a:path w="14387" h="3412">
                  <a:moveTo>
                    <a:pt x="0" y="0"/>
                  </a:moveTo>
                  <a:lnTo>
                    <a:pt x="14387" y="34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84970" y="3011233"/>
              <a:ext cx="14387" cy="1238"/>
            </a:xfrm>
            <a:custGeom>
              <a:avLst/>
              <a:pathLst>
                <a:path w="14387" h="1238">
                  <a:moveTo>
                    <a:pt x="0" y="123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99358" y="3011233"/>
              <a:ext cx="14387" cy="4523"/>
            </a:xfrm>
            <a:custGeom>
              <a:avLst/>
              <a:pathLst>
                <a:path w="14387" h="4523">
                  <a:moveTo>
                    <a:pt x="0" y="0"/>
                  </a:moveTo>
                  <a:lnTo>
                    <a:pt x="14387" y="45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13746" y="3015757"/>
              <a:ext cx="14387" cy="2386"/>
            </a:xfrm>
            <a:custGeom>
              <a:avLst/>
              <a:pathLst>
                <a:path w="14387" h="2386">
                  <a:moveTo>
                    <a:pt x="0" y="0"/>
                  </a:moveTo>
                  <a:lnTo>
                    <a:pt x="14387" y="238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28134" y="3014481"/>
              <a:ext cx="14387" cy="3662"/>
            </a:xfrm>
            <a:custGeom>
              <a:avLst/>
              <a:pathLst>
                <a:path w="14387" h="3662">
                  <a:moveTo>
                    <a:pt x="0" y="366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42522" y="3014481"/>
              <a:ext cx="14387" cy="515"/>
            </a:xfrm>
            <a:custGeom>
              <a:avLst/>
              <a:pathLst>
                <a:path w="14387" h="515">
                  <a:moveTo>
                    <a:pt x="0" y="0"/>
                  </a:moveTo>
                  <a:lnTo>
                    <a:pt x="14387" y="51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56910" y="3014997"/>
              <a:ext cx="14387" cy="685"/>
            </a:xfrm>
            <a:custGeom>
              <a:avLst/>
              <a:pathLst>
                <a:path w="14387" h="685">
                  <a:moveTo>
                    <a:pt x="0" y="0"/>
                  </a:moveTo>
                  <a:lnTo>
                    <a:pt x="14387" y="68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71298" y="3015682"/>
              <a:ext cx="14387" cy="807"/>
            </a:xfrm>
            <a:custGeom>
              <a:avLst/>
              <a:pathLst>
                <a:path w="14387" h="807">
                  <a:moveTo>
                    <a:pt x="0" y="0"/>
                  </a:moveTo>
                  <a:lnTo>
                    <a:pt x="14387" y="80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85686" y="3016490"/>
              <a:ext cx="14387" cy="2726"/>
            </a:xfrm>
            <a:custGeom>
              <a:avLst/>
              <a:pathLst>
                <a:path w="14387" h="2726">
                  <a:moveTo>
                    <a:pt x="0" y="0"/>
                  </a:moveTo>
                  <a:lnTo>
                    <a:pt x="14387" y="272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00074" y="3019217"/>
              <a:ext cx="14387" cy="706"/>
            </a:xfrm>
            <a:custGeom>
              <a:avLst/>
              <a:pathLst>
                <a:path w="14387" h="706">
                  <a:moveTo>
                    <a:pt x="0" y="0"/>
                  </a:moveTo>
                  <a:lnTo>
                    <a:pt x="14387" y="706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614462" y="3019924"/>
              <a:ext cx="14387" cy="1227"/>
            </a:xfrm>
            <a:custGeom>
              <a:avLst/>
              <a:pathLst>
                <a:path w="14387" h="1227">
                  <a:moveTo>
                    <a:pt x="0" y="0"/>
                  </a:moveTo>
                  <a:lnTo>
                    <a:pt x="14387" y="1227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8850" y="3021151"/>
              <a:ext cx="14387" cy="563"/>
            </a:xfrm>
            <a:custGeom>
              <a:avLst/>
              <a:pathLst>
                <a:path w="14387" h="563">
                  <a:moveTo>
                    <a:pt x="0" y="0"/>
                  </a:moveTo>
                  <a:lnTo>
                    <a:pt x="14387" y="563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43238" y="3021715"/>
              <a:ext cx="14387" cy="1280"/>
            </a:xfrm>
            <a:custGeom>
              <a:avLst/>
              <a:pathLst>
                <a:path w="14387" h="1280">
                  <a:moveTo>
                    <a:pt x="0" y="0"/>
                  </a:moveTo>
                  <a:lnTo>
                    <a:pt x="14387" y="128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57626" y="3022996"/>
              <a:ext cx="14387" cy="2094"/>
            </a:xfrm>
            <a:custGeom>
              <a:avLst/>
              <a:pathLst>
                <a:path w="14387" h="2094">
                  <a:moveTo>
                    <a:pt x="0" y="0"/>
                  </a:moveTo>
                  <a:lnTo>
                    <a:pt x="14387" y="2094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672014" y="3025090"/>
              <a:ext cx="14387" cy="3093"/>
            </a:xfrm>
            <a:custGeom>
              <a:avLst/>
              <a:pathLst>
                <a:path w="14387" h="3093">
                  <a:moveTo>
                    <a:pt x="0" y="0"/>
                  </a:moveTo>
                  <a:lnTo>
                    <a:pt x="14387" y="309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686402" y="3028183"/>
              <a:ext cx="14387" cy="9248"/>
            </a:xfrm>
            <a:custGeom>
              <a:avLst/>
              <a:pathLst>
                <a:path w="14387" h="9248">
                  <a:moveTo>
                    <a:pt x="0" y="0"/>
                  </a:moveTo>
                  <a:lnTo>
                    <a:pt x="14387" y="924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700790" y="3037432"/>
              <a:ext cx="14387" cy="15525"/>
            </a:xfrm>
            <a:custGeom>
              <a:avLst/>
              <a:pathLst>
                <a:path w="14387" h="15525">
                  <a:moveTo>
                    <a:pt x="0" y="0"/>
                  </a:moveTo>
                  <a:lnTo>
                    <a:pt x="14387" y="15525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715178" y="3052957"/>
              <a:ext cx="14387" cy="18353"/>
            </a:xfrm>
            <a:custGeom>
              <a:avLst/>
              <a:pathLst>
                <a:path w="14387" h="18353">
                  <a:moveTo>
                    <a:pt x="0" y="0"/>
                  </a:moveTo>
                  <a:lnTo>
                    <a:pt x="14387" y="18353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29566" y="3071310"/>
              <a:ext cx="14387" cy="17428"/>
            </a:xfrm>
            <a:custGeom>
              <a:avLst/>
              <a:pathLst>
                <a:path w="14387" h="17428">
                  <a:moveTo>
                    <a:pt x="0" y="0"/>
                  </a:moveTo>
                  <a:lnTo>
                    <a:pt x="14387" y="17428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43954" y="3088739"/>
              <a:ext cx="14387" cy="16019"/>
            </a:xfrm>
            <a:custGeom>
              <a:avLst/>
              <a:pathLst>
                <a:path w="14387" h="16019">
                  <a:moveTo>
                    <a:pt x="0" y="0"/>
                  </a:moveTo>
                  <a:lnTo>
                    <a:pt x="14387" y="16019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58342" y="3104759"/>
              <a:ext cx="14387" cy="19373"/>
            </a:xfrm>
            <a:custGeom>
              <a:avLst/>
              <a:pathLst>
                <a:path w="14387" h="19373">
                  <a:moveTo>
                    <a:pt x="0" y="0"/>
                  </a:moveTo>
                  <a:lnTo>
                    <a:pt x="14387" y="19373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72730" y="3124132"/>
              <a:ext cx="14387" cy="19947"/>
            </a:xfrm>
            <a:custGeom>
              <a:avLst/>
              <a:pathLst>
                <a:path w="14387" h="19947">
                  <a:moveTo>
                    <a:pt x="0" y="0"/>
                  </a:moveTo>
                  <a:lnTo>
                    <a:pt x="14387" y="19947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7117" y="3144080"/>
              <a:ext cx="14387" cy="17577"/>
            </a:xfrm>
            <a:custGeom>
              <a:avLst/>
              <a:pathLst>
                <a:path w="14387" h="17577">
                  <a:moveTo>
                    <a:pt x="0" y="0"/>
                  </a:moveTo>
                  <a:lnTo>
                    <a:pt x="14387" y="17577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01505" y="3161657"/>
              <a:ext cx="14387" cy="18921"/>
            </a:xfrm>
            <a:custGeom>
              <a:avLst/>
              <a:pathLst>
                <a:path w="14387" h="18921">
                  <a:moveTo>
                    <a:pt x="0" y="0"/>
                  </a:moveTo>
                  <a:lnTo>
                    <a:pt x="14387" y="18921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15893" y="3180579"/>
              <a:ext cx="14387" cy="21483"/>
            </a:xfrm>
            <a:custGeom>
              <a:avLst/>
              <a:pathLst>
                <a:path w="14387" h="21483">
                  <a:moveTo>
                    <a:pt x="0" y="0"/>
                  </a:moveTo>
                  <a:lnTo>
                    <a:pt x="14387" y="21483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30281" y="3202063"/>
              <a:ext cx="14387" cy="17279"/>
            </a:xfrm>
            <a:custGeom>
              <a:avLst/>
              <a:pathLst>
                <a:path w="14387" h="17279">
                  <a:moveTo>
                    <a:pt x="0" y="0"/>
                  </a:moveTo>
                  <a:lnTo>
                    <a:pt x="14387" y="17279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844669" y="3219342"/>
              <a:ext cx="14387" cy="12687"/>
            </a:xfrm>
            <a:custGeom>
              <a:avLst/>
              <a:pathLst>
                <a:path w="14387" h="12687">
                  <a:moveTo>
                    <a:pt x="0" y="0"/>
                  </a:moveTo>
                  <a:lnTo>
                    <a:pt x="14387" y="12687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859057" y="3232030"/>
              <a:ext cx="14387" cy="9662"/>
            </a:xfrm>
            <a:custGeom>
              <a:avLst/>
              <a:pathLst>
                <a:path w="14387" h="9662">
                  <a:moveTo>
                    <a:pt x="0" y="0"/>
                  </a:moveTo>
                  <a:lnTo>
                    <a:pt x="14387" y="9662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873445" y="3241693"/>
              <a:ext cx="14387" cy="6930"/>
            </a:xfrm>
            <a:custGeom>
              <a:avLst/>
              <a:pathLst>
                <a:path w="14387" h="6930">
                  <a:moveTo>
                    <a:pt x="0" y="0"/>
                  </a:moveTo>
                  <a:lnTo>
                    <a:pt x="14387" y="693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887833" y="3248623"/>
              <a:ext cx="14387" cy="3587"/>
            </a:xfrm>
            <a:custGeom>
              <a:avLst/>
              <a:pathLst>
                <a:path w="14387" h="3587">
                  <a:moveTo>
                    <a:pt x="0" y="0"/>
                  </a:moveTo>
                  <a:lnTo>
                    <a:pt x="14387" y="3587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02221" y="3252211"/>
              <a:ext cx="14387" cy="685"/>
            </a:xfrm>
            <a:custGeom>
              <a:avLst/>
              <a:pathLst>
                <a:path w="14387" h="685">
                  <a:moveTo>
                    <a:pt x="0" y="0"/>
                  </a:moveTo>
                  <a:lnTo>
                    <a:pt x="14387" y="685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16609" y="3248602"/>
              <a:ext cx="14387" cy="4294"/>
            </a:xfrm>
            <a:custGeom>
              <a:avLst/>
              <a:pathLst>
                <a:path w="14387" h="4294">
                  <a:moveTo>
                    <a:pt x="0" y="429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30997" y="3247311"/>
              <a:ext cx="14387" cy="1291"/>
            </a:xfrm>
            <a:custGeom>
              <a:avLst/>
              <a:pathLst>
                <a:path w="14387" h="1291">
                  <a:moveTo>
                    <a:pt x="0" y="129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45385" y="3244706"/>
              <a:ext cx="14387" cy="2604"/>
            </a:xfrm>
            <a:custGeom>
              <a:avLst/>
              <a:pathLst>
                <a:path w="14387" h="2604">
                  <a:moveTo>
                    <a:pt x="0" y="260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59773" y="3240906"/>
              <a:ext cx="14387" cy="3800"/>
            </a:xfrm>
            <a:custGeom>
              <a:avLst/>
              <a:pathLst>
                <a:path w="14387" h="3800">
                  <a:moveTo>
                    <a:pt x="0" y="38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74161" y="3237286"/>
              <a:ext cx="14387" cy="3619"/>
            </a:xfrm>
            <a:custGeom>
              <a:avLst/>
              <a:pathLst>
                <a:path w="14387" h="3619">
                  <a:moveTo>
                    <a:pt x="0" y="361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988549" y="3234613"/>
              <a:ext cx="14387" cy="2673"/>
            </a:xfrm>
            <a:custGeom>
              <a:avLst/>
              <a:pathLst>
                <a:path w="14387" h="2673">
                  <a:moveTo>
                    <a:pt x="0" y="26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02937" y="3233614"/>
              <a:ext cx="14387" cy="999"/>
            </a:xfrm>
            <a:custGeom>
              <a:avLst/>
              <a:pathLst>
                <a:path w="14387" h="999">
                  <a:moveTo>
                    <a:pt x="0" y="99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17325" y="3232838"/>
              <a:ext cx="14387" cy="776"/>
            </a:xfrm>
            <a:custGeom>
              <a:avLst/>
              <a:pathLst>
                <a:path w="14387" h="776">
                  <a:moveTo>
                    <a:pt x="0" y="77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031713" y="3226013"/>
              <a:ext cx="14387" cy="6824"/>
            </a:xfrm>
            <a:custGeom>
              <a:avLst/>
              <a:pathLst>
                <a:path w="14387" h="6824">
                  <a:moveTo>
                    <a:pt x="0" y="682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046101" y="3221235"/>
              <a:ext cx="14387" cy="4778"/>
            </a:xfrm>
            <a:custGeom>
              <a:avLst/>
              <a:pathLst>
                <a:path w="14387" h="4778">
                  <a:moveTo>
                    <a:pt x="0" y="477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060489" y="3217206"/>
              <a:ext cx="14387" cy="4028"/>
            </a:xfrm>
            <a:custGeom>
              <a:avLst/>
              <a:pathLst>
                <a:path w="14387" h="4028">
                  <a:moveTo>
                    <a:pt x="0" y="402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074877" y="3212619"/>
              <a:ext cx="14387" cy="4586"/>
            </a:xfrm>
            <a:custGeom>
              <a:avLst/>
              <a:pathLst>
                <a:path w="14387" h="4586">
                  <a:moveTo>
                    <a:pt x="0" y="458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89265" y="3209568"/>
              <a:ext cx="14387" cy="3050"/>
            </a:xfrm>
            <a:custGeom>
              <a:avLst/>
              <a:pathLst>
                <a:path w="14387" h="3050">
                  <a:moveTo>
                    <a:pt x="0" y="305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103653" y="3209568"/>
              <a:ext cx="14387" cy="10"/>
            </a:xfrm>
            <a:custGeom>
              <a:avLst/>
              <a:pathLst>
                <a:path w="14387" h="10">
                  <a:moveTo>
                    <a:pt x="0" y="0"/>
                  </a:moveTo>
                  <a:lnTo>
                    <a:pt x="14387" y="1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18041" y="3207660"/>
              <a:ext cx="14387" cy="1918"/>
            </a:xfrm>
            <a:custGeom>
              <a:avLst/>
              <a:pathLst>
                <a:path w="14387" h="1918">
                  <a:moveTo>
                    <a:pt x="0" y="19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32429" y="3207660"/>
              <a:ext cx="14387" cy="4741"/>
            </a:xfrm>
            <a:custGeom>
              <a:avLst/>
              <a:pathLst>
                <a:path w="14387" h="4741">
                  <a:moveTo>
                    <a:pt x="0" y="0"/>
                  </a:moveTo>
                  <a:lnTo>
                    <a:pt x="14387" y="4741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46817" y="3212401"/>
              <a:ext cx="14387" cy="2827"/>
            </a:xfrm>
            <a:custGeom>
              <a:avLst/>
              <a:pathLst>
                <a:path w="14387" h="2827">
                  <a:moveTo>
                    <a:pt x="0" y="0"/>
                  </a:moveTo>
                  <a:lnTo>
                    <a:pt x="14387" y="2827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61205" y="3214734"/>
              <a:ext cx="14387" cy="494"/>
            </a:xfrm>
            <a:custGeom>
              <a:avLst/>
              <a:pathLst>
                <a:path w="14387" h="494">
                  <a:moveTo>
                    <a:pt x="0" y="49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75593" y="3214139"/>
              <a:ext cx="14387" cy="595"/>
            </a:xfrm>
            <a:custGeom>
              <a:avLst/>
              <a:pathLst>
                <a:path w="14387" h="595">
                  <a:moveTo>
                    <a:pt x="0" y="59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89981" y="3210636"/>
              <a:ext cx="14387" cy="3502"/>
            </a:xfrm>
            <a:custGeom>
              <a:avLst/>
              <a:pathLst>
                <a:path w="14387" h="3502">
                  <a:moveTo>
                    <a:pt x="0" y="35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204369" y="3203594"/>
              <a:ext cx="14387" cy="7042"/>
            </a:xfrm>
            <a:custGeom>
              <a:avLst/>
              <a:pathLst>
                <a:path w="14387" h="7042">
                  <a:moveTo>
                    <a:pt x="0" y="704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18757" y="3200123"/>
              <a:ext cx="14387" cy="3470"/>
            </a:xfrm>
            <a:custGeom>
              <a:avLst/>
              <a:pathLst>
                <a:path w="14387" h="3470">
                  <a:moveTo>
                    <a:pt x="0" y="347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233145" y="3190704"/>
              <a:ext cx="14387" cy="9418"/>
            </a:xfrm>
            <a:custGeom>
              <a:avLst/>
              <a:pathLst>
                <a:path w="14387" h="9418">
                  <a:moveTo>
                    <a:pt x="0" y="94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247532" y="3183646"/>
              <a:ext cx="14387" cy="7058"/>
            </a:xfrm>
            <a:custGeom>
              <a:avLst/>
              <a:pathLst>
                <a:path w="14387" h="7058">
                  <a:moveTo>
                    <a:pt x="0" y="70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261920" y="3180016"/>
              <a:ext cx="14387" cy="3630"/>
            </a:xfrm>
            <a:custGeom>
              <a:avLst/>
              <a:pathLst>
                <a:path w="14387" h="3630">
                  <a:moveTo>
                    <a:pt x="0" y="363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276308" y="3176470"/>
              <a:ext cx="14387" cy="3545"/>
            </a:xfrm>
            <a:custGeom>
              <a:avLst/>
              <a:pathLst>
                <a:path w="14387" h="3545">
                  <a:moveTo>
                    <a:pt x="0" y="354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290696" y="3173919"/>
              <a:ext cx="14387" cy="2551"/>
            </a:xfrm>
            <a:custGeom>
              <a:avLst/>
              <a:pathLst>
                <a:path w="14387" h="2551">
                  <a:moveTo>
                    <a:pt x="0" y="255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05084" y="3172224"/>
              <a:ext cx="14387" cy="1695"/>
            </a:xfrm>
            <a:custGeom>
              <a:avLst/>
              <a:pathLst>
                <a:path w="14387" h="1695">
                  <a:moveTo>
                    <a:pt x="0" y="169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319472" y="3169449"/>
              <a:ext cx="14387" cy="2774"/>
            </a:xfrm>
            <a:custGeom>
              <a:avLst/>
              <a:pathLst>
                <a:path w="14387" h="2774">
                  <a:moveTo>
                    <a:pt x="0" y="277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333860" y="3166914"/>
              <a:ext cx="14387" cy="2535"/>
            </a:xfrm>
            <a:custGeom>
              <a:avLst/>
              <a:pathLst>
                <a:path w="14387" h="2535">
                  <a:moveTo>
                    <a:pt x="0" y="253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348248" y="3165250"/>
              <a:ext cx="14387" cy="1663"/>
            </a:xfrm>
            <a:custGeom>
              <a:avLst/>
              <a:pathLst>
                <a:path w="14387" h="1663">
                  <a:moveTo>
                    <a:pt x="0" y="166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362636" y="3164708"/>
              <a:ext cx="14387" cy="542"/>
            </a:xfrm>
            <a:custGeom>
              <a:avLst/>
              <a:pathLst>
                <a:path w="14387" h="542">
                  <a:moveTo>
                    <a:pt x="0" y="54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377024" y="3164230"/>
              <a:ext cx="14387" cy="478"/>
            </a:xfrm>
            <a:custGeom>
              <a:avLst/>
              <a:pathLst>
                <a:path w="14387" h="478">
                  <a:moveTo>
                    <a:pt x="0" y="47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391412" y="3164219"/>
              <a:ext cx="14387" cy="10"/>
            </a:xfrm>
            <a:custGeom>
              <a:avLst/>
              <a:pathLst>
                <a:path w="14387" h="10">
                  <a:moveTo>
                    <a:pt x="0" y="1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405800" y="3164219"/>
              <a:ext cx="14387" cy="2880"/>
            </a:xfrm>
            <a:custGeom>
              <a:avLst/>
              <a:pathLst>
                <a:path w="14387" h="2880">
                  <a:moveTo>
                    <a:pt x="0" y="0"/>
                  </a:moveTo>
                  <a:lnTo>
                    <a:pt x="14387" y="288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420188" y="3165447"/>
              <a:ext cx="14387" cy="1653"/>
            </a:xfrm>
            <a:custGeom>
              <a:avLst/>
              <a:pathLst>
                <a:path w="14387" h="1653">
                  <a:moveTo>
                    <a:pt x="0" y="165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434576" y="3162842"/>
              <a:ext cx="14387" cy="2604"/>
            </a:xfrm>
            <a:custGeom>
              <a:avLst/>
              <a:pathLst>
                <a:path w="14387" h="2604">
                  <a:moveTo>
                    <a:pt x="0" y="260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448964" y="3159738"/>
              <a:ext cx="14387" cy="3104"/>
            </a:xfrm>
            <a:custGeom>
              <a:avLst/>
              <a:pathLst>
                <a:path w="14387" h="3104">
                  <a:moveTo>
                    <a:pt x="0" y="310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463352" y="3155300"/>
              <a:ext cx="14387" cy="4438"/>
            </a:xfrm>
            <a:custGeom>
              <a:avLst/>
              <a:pathLst>
                <a:path w="14387" h="4438">
                  <a:moveTo>
                    <a:pt x="0" y="443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477740" y="3150681"/>
              <a:ext cx="14387" cy="4618"/>
            </a:xfrm>
            <a:custGeom>
              <a:avLst/>
              <a:pathLst>
                <a:path w="14387" h="4618">
                  <a:moveTo>
                    <a:pt x="0" y="46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492128" y="3144612"/>
              <a:ext cx="14387" cy="6069"/>
            </a:xfrm>
            <a:custGeom>
              <a:avLst/>
              <a:pathLst>
                <a:path w="14387" h="6069">
                  <a:moveTo>
                    <a:pt x="0" y="606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506516" y="3132753"/>
              <a:ext cx="14387" cy="11858"/>
            </a:xfrm>
            <a:custGeom>
              <a:avLst/>
              <a:pathLst>
                <a:path w="14387" h="11858">
                  <a:moveTo>
                    <a:pt x="0" y="118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520904" y="3125700"/>
              <a:ext cx="14387" cy="7053"/>
            </a:xfrm>
            <a:custGeom>
              <a:avLst/>
              <a:pathLst>
                <a:path w="14387" h="7053">
                  <a:moveTo>
                    <a:pt x="0" y="705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535292" y="3122968"/>
              <a:ext cx="14387" cy="2731"/>
            </a:xfrm>
            <a:custGeom>
              <a:avLst/>
              <a:pathLst>
                <a:path w="14387" h="2731">
                  <a:moveTo>
                    <a:pt x="0" y="27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259079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259079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259079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259079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31950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76553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20436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64320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59079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59079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5425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98854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42018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26702" y="4050193"/>
              <a:ext cx="14387" cy="5549"/>
            </a:xfrm>
            <a:custGeom>
              <a:avLst/>
              <a:pathLst>
                <a:path w="14387" h="5549">
                  <a:moveTo>
                    <a:pt x="0" y="554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341090" y="4047593"/>
              <a:ext cx="14387" cy="2599"/>
            </a:xfrm>
            <a:custGeom>
              <a:avLst/>
              <a:pathLst>
                <a:path w="14387" h="2599">
                  <a:moveTo>
                    <a:pt x="0" y="259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355478" y="4043788"/>
              <a:ext cx="14387" cy="3805"/>
            </a:xfrm>
            <a:custGeom>
              <a:avLst/>
              <a:pathLst>
                <a:path w="14387" h="3805">
                  <a:moveTo>
                    <a:pt x="0" y="380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69866" y="4039929"/>
              <a:ext cx="14387" cy="3858"/>
            </a:xfrm>
            <a:custGeom>
              <a:avLst/>
              <a:pathLst>
                <a:path w="14387" h="3858">
                  <a:moveTo>
                    <a:pt x="0" y="38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84254" y="4037840"/>
              <a:ext cx="14387" cy="2088"/>
            </a:xfrm>
            <a:custGeom>
              <a:avLst/>
              <a:pathLst>
                <a:path w="14387" h="2088">
                  <a:moveTo>
                    <a:pt x="0" y="208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398642" y="4037840"/>
              <a:ext cx="14387" cy="159"/>
            </a:xfrm>
            <a:custGeom>
              <a:avLst/>
              <a:pathLst>
                <a:path w="14387" h="159">
                  <a:moveTo>
                    <a:pt x="0" y="0"/>
                  </a:moveTo>
                  <a:lnTo>
                    <a:pt x="14387" y="15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413030" y="4038000"/>
              <a:ext cx="14387" cy="1009"/>
            </a:xfrm>
            <a:custGeom>
              <a:avLst/>
              <a:pathLst>
                <a:path w="14387" h="1009">
                  <a:moveTo>
                    <a:pt x="0" y="0"/>
                  </a:moveTo>
                  <a:lnTo>
                    <a:pt x="14387" y="100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427418" y="4038664"/>
              <a:ext cx="14387" cy="345"/>
            </a:xfrm>
            <a:custGeom>
              <a:avLst/>
              <a:pathLst>
                <a:path w="14387" h="345">
                  <a:moveTo>
                    <a:pt x="0" y="34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41806" y="4034715"/>
              <a:ext cx="14387" cy="3949"/>
            </a:xfrm>
            <a:custGeom>
              <a:avLst/>
              <a:pathLst>
                <a:path w="14387" h="3949">
                  <a:moveTo>
                    <a:pt x="0" y="394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456194" y="4034646"/>
              <a:ext cx="14387" cy="69"/>
            </a:xfrm>
            <a:custGeom>
              <a:avLst/>
              <a:pathLst>
                <a:path w="14387" h="69">
                  <a:moveTo>
                    <a:pt x="0" y="6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470582" y="4034646"/>
              <a:ext cx="14387" cy="1148"/>
            </a:xfrm>
            <a:custGeom>
              <a:avLst/>
              <a:pathLst>
                <a:path w="14387" h="1148">
                  <a:moveTo>
                    <a:pt x="0" y="0"/>
                  </a:moveTo>
                  <a:lnTo>
                    <a:pt x="14387" y="114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484970" y="4033237"/>
              <a:ext cx="14387" cy="2556"/>
            </a:xfrm>
            <a:custGeom>
              <a:avLst/>
              <a:pathLst>
                <a:path w="14387" h="2556">
                  <a:moveTo>
                    <a:pt x="0" y="255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499358" y="4033237"/>
              <a:ext cx="14387" cy="233"/>
            </a:xfrm>
            <a:custGeom>
              <a:avLst/>
              <a:pathLst>
                <a:path w="14387" h="233">
                  <a:moveTo>
                    <a:pt x="0" y="0"/>
                  </a:moveTo>
                  <a:lnTo>
                    <a:pt x="14387" y="23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513746" y="4033471"/>
              <a:ext cx="14387" cy="2407"/>
            </a:xfrm>
            <a:custGeom>
              <a:avLst/>
              <a:pathLst>
                <a:path w="14387" h="2407">
                  <a:moveTo>
                    <a:pt x="0" y="0"/>
                  </a:moveTo>
                  <a:lnTo>
                    <a:pt x="14387" y="240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528134" y="4035879"/>
              <a:ext cx="14387" cy="3401"/>
            </a:xfrm>
            <a:custGeom>
              <a:avLst/>
              <a:pathLst>
                <a:path w="14387" h="3401">
                  <a:moveTo>
                    <a:pt x="0" y="0"/>
                  </a:moveTo>
                  <a:lnTo>
                    <a:pt x="14387" y="340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542522" y="4039281"/>
              <a:ext cx="14387" cy="5851"/>
            </a:xfrm>
            <a:custGeom>
              <a:avLst/>
              <a:pathLst>
                <a:path w="14387" h="5851">
                  <a:moveTo>
                    <a:pt x="0" y="0"/>
                  </a:moveTo>
                  <a:lnTo>
                    <a:pt x="14387" y="585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556910" y="4045133"/>
              <a:ext cx="14387" cy="4485"/>
            </a:xfrm>
            <a:custGeom>
              <a:avLst/>
              <a:pathLst>
                <a:path w="14387" h="4485">
                  <a:moveTo>
                    <a:pt x="0" y="0"/>
                  </a:moveTo>
                  <a:lnTo>
                    <a:pt x="14387" y="448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571298" y="4049619"/>
              <a:ext cx="14387" cy="2891"/>
            </a:xfrm>
            <a:custGeom>
              <a:avLst/>
              <a:pathLst>
                <a:path w="14387" h="2891">
                  <a:moveTo>
                    <a:pt x="0" y="0"/>
                  </a:moveTo>
                  <a:lnTo>
                    <a:pt x="14387" y="289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585686" y="4052510"/>
              <a:ext cx="14387" cy="5804"/>
            </a:xfrm>
            <a:custGeom>
              <a:avLst/>
              <a:pathLst>
                <a:path w="14387" h="5804">
                  <a:moveTo>
                    <a:pt x="0" y="0"/>
                  </a:moveTo>
                  <a:lnTo>
                    <a:pt x="14387" y="580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600074" y="4058314"/>
              <a:ext cx="14387" cy="5182"/>
            </a:xfrm>
            <a:custGeom>
              <a:avLst/>
              <a:pathLst>
                <a:path w="14387" h="5182">
                  <a:moveTo>
                    <a:pt x="0" y="0"/>
                  </a:moveTo>
                  <a:lnTo>
                    <a:pt x="14387" y="518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614462" y="4063496"/>
              <a:ext cx="14387" cy="1429"/>
            </a:xfrm>
            <a:custGeom>
              <a:avLst/>
              <a:pathLst>
                <a:path w="14387" h="1429">
                  <a:moveTo>
                    <a:pt x="0" y="0"/>
                  </a:moveTo>
                  <a:lnTo>
                    <a:pt x="14387" y="1429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628850" y="4064926"/>
              <a:ext cx="14387" cy="3125"/>
            </a:xfrm>
            <a:custGeom>
              <a:avLst/>
              <a:pathLst>
                <a:path w="14387" h="3125">
                  <a:moveTo>
                    <a:pt x="0" y="0"/>
                  </a:moveTo>
                  <a:lnTo>
                    <a:pt x="14387" y="312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643238" y="4068051"/>
              <a:ext cx="14387" cy="4772"/>
            </a:xfrm>
            <a:custGeom>
              <a:avLst/>
              <a:pathLst>
                <a:path w="14387" h="4772">
                  <a:moveTo>
                    <a:pt x="0" y="0"/>
                  </a:moveTo>
                  <a:lnTo>
                    <a:pt x="14387" y="4772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657626" y="4072824"/>
              <a:ext cx="14387" cy="6107"/>
            </a:xfrm>
            <a:custGeom>
              <a:avLst/>
              <a:pathLst>
                <a:path w="14387" h="6107">
                  <a:moveTo>
                    <a:pt x="0" y="0"/>
                  </a:moveTo>
                  <a:lnTo>
                    <a:pt x="14387" y="6107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672014" y="4078932"/>
              <a:ext cx="14387" cy="10348"/>
            </a:xfrm>
            <a:custGeom>
              <a:avLst/>
              <a:pathLst>
                <a:path w="14387" h="10348">
                  <a:moveTo>
                    <a:pt x="0" y="0"/>
                  </a:moveTo>
                  <a:lnTo>
                    <a:pt x="14387" y="10348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686402" y="4089280"/>
              <a:ext cx="14387" cy="21122"/>
            </a:xfrm>
            <a:custGeom>
              <a:avLst/>
              <a:pathLst>
                <a:path w="14387" h="21122">
                  <a:moveTo>
                    <a:pt x="0" y="0"/>
                  </a:moveTo>
                  <a:lnTo>
                    <a:pt x="14387" y="21122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700790" y="4110402"/>
              <a:ext cx="14387" cy="36483"/>
            </a:xfrm>
            <a:custGeom>
              <a:avLst/>
              <a:pathLst>
                <a:path w="14387" h="36483">
                  <a:moveTo>
                    <a:pt x="0" y="0"/>
                  </a:moveTo>
                  <a:lnTo>
                    <a:pt x="14387" y="36483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715178" y="4146886"/>
              <a:ext cx="14387" cy="54506"/>
            </a:xfrm>
            <a:custGeom>
              <a:avLst/>
              <a:pathLst>
                <a:path w="14387" h="54506">
                  <a:moveTo>
                    <a:pt x="0" y="0"/>
                  </a:moveTo>
                  <a:lnTo>
                    <a:pt x="14387" y="54506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729566" y="4201392"/>
              <a:ext cx="14387" cy="50552"/>
            </a:xfrm>
            <a:custGeom>
              <a:avLst/>
              <a:pathLst>
                <a:path w="14387" h="50552">
                  <a:moveTo>
                    <a:pt x="0" y="0"/>
                  </a:moveTo>
                  <a:lnTo>
                    <a:pt x="14387" y="50552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743954" y="4251945"/>
              <a:ext cx="14387" cy="42297"/>
            </a:xfrm>
            <a:custGeom>
              <a:avLst/>
              <a:pathLst>
                <a:path w="14387" h="42297">
                  <a:moveTo>
                    <a:pt x="0" y="0"/>
                  </a:moveTo>
                  <a:lnTo>
                    <a:pt x="14387" y="42297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758342" y="4294243"/>
              <a:ext cx="14387" cy="41936"/>
            </a:xfrm>
            <a:custGeom>
              <a:avLst/>
              <a:pathLst>
                <a:path w="14387" h="41936">
                  <a:moveTo>
                    <a:pt x="0" y="0"/>
                  </a:moveTo>
                  <a:lnTo>
                    <a:pt x="14387" y="41936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772730" y="4336179"/>
              <a:ext cx="14387" cy="40166"/>
            </a:xfrm>
            <a:custGeom>
              <a:avLst/>
              <a:pathLst>
                <a:path w="14387" h="40166">
                  <a:moveTo>
                    <a:pt x="0" y="0"/>
                  </a:moveTo>
                  <a:lnTo>
                    <a:pt x="14387" y="40166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787117" y="4376345"/>
              <a:ext cx="14387" cy="33713"/>
            </a:xfrm>
            <a:custGeom>
              <a:avLst/>
              <a:pathLst>
                <a:path w="14387" h="33713">
                  <a:moveTo>
                    <a:pt x="0" y="0"/>
                  </a:moveTo>
                  <a:lnTo>
                    <a:pt x="14387" y="33713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801505" y="4410059"/>
              <a:ext cx="14387" cy="28611"/>
            </a:xfrm>
            <a:custGeom>
              <a:avLst/>
              <a:pathLst>
                <a:path w="14387" h="28611">
                  <a:moveTo>
                    <a:pt x="0" y="0"/>
                  </a:moveTo>
                  <a:lnTo>
                    <a:pt x="14387" y="28611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815893" y="4438671"/>
              <a:ext cx="14387" cy="14988"/>
            </a:xfrm>
            <a:custGeom>
              <a:avLst/>
              <a:pathLst>
                <a:path w="14387" h="14988">
                  <a:moveTo>
                    <a:pt x="0" y="0"/>
                  </a:moveTo>
                  <a:lnTo>
                    <a:pt x="14387" y="14988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30281" y="4453659"/>
              <a:ext cx="14387" cy="6771"/>
            </a:xfrm>
            <a:custGeom>
              <a:avLst/>
              <a:pathLst>
                <a:path w="14387" h="6771">
                  <a:moveTo>
                    <a:pt x="0" y="0"/>
                  </a:moveTo>
                  <a:lnTo>
                    <a:pt x="14387" y="6771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44669" y="4460431"/>
              <a:ext cx="14387" cy="3040"/>
            </a:xfrm>
            <a:custGeom>
              <a:avLst/>
              <a:pathLst>
                <a:path w="14387" h="3040">
                  <a:moveTo>
                    <a:pt x="0" y="0"/>
                  </a:moveTo>
                  <a:lnTo>
                    <a:pt x="14387" y="304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859057" y="4463471"/>
              <a:ext cx="14387" cy="1844"/>
            </a:xfrm>
            <a:custGeom>
              <a:avLst/>
              <a:pathLst>
                <a:path w="14387" h="1844">
                  <a:moveTo>
                    <a:pt x="0" y="0"/>
                  </a:moveTo>
                  <a:lnTo>
                    <a:pt x="14387" y="1844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873445" y="4465316"/>
              <a:ext cx="14387" cy="1429"/>
            </a:xfrm>
            <a:custGeom>
              <a:avLst/>
              <a:pathLst>
                <a:path w="14387" h="1429">
                  <a:moveTo>
                    <a:pt x="0" y="0"/>
                  </a:moveTo>
                  <a:lnTo>
                    <a:pt x="14387" y="1429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887833" y="4466745"/>
              <a:ext cx="14387" cy="207"/>
            </a:xfrm>
            <a:custGeom>
              <a:avLst/>
              <a:pathLst>
                <a:path w="14387" h="207">
                  <a:moveTo>
                    <a:pt x="0" y="0"/>
                  </a:moveTo>
                  <a:lnTo>
                    <a:pt x="14387" y="207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02221" y="4466953"/>
              <a:ext cx="14387" cy="520"/>
            </a:xfrm>
            <a:custGeom>
              <a:avLst/>
              <a:pathLst>
                <a:path w="14387" h="520">
                  <a:moveTo>
                    <a:pt x="0" y="0"/>
                  </a:moveTo>
                  <a:lnTo>
                    <a:pt x="14387" y="520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916609" y="4467474"/>
              <a:ext cx="14387" cy="100"/>
            </a:xfrm>
            <a:custGeom>
              <a:avLst/>
              <a:pathLst>
                <a:path w="14387" h="100">
                  <a:moveTo>
                    <a:pt x="0" y="0"/>
                  </a:moveTo>
                  <a:lnTo>
                    <a:pt x="14387" y="100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930997" y="4467272"/>
              <a:ext cx="14387" cy="302"/>
            </a:xfrm>
            <a:custGeom>
              <a:avLst/>
              <a:pathLst>
                <a:path w="14387" h="302">
                  <a:moveTo>
                    <a:pt x="0" y="3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945385" y="4467272"/>
              <a:ext cx="14387" cy="977"/>
            </a:xfrm>
            <a:custGeom>
              <a:avLst/>
              <a:pathLst>
                <a:path w="14387" h="977">
                  <a:moveTo>
                    <a:pt x="0" y="0"/>
                  </a:moveTo>
                  <a:lnTo>
                    <a:pt x="14387" y="977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959773" y="4468250"/>
              <a:ext cx="14387" cy="807"/>
            </a:xfrm>
            <a:custGeom>
              <a:avLst/>
              <a:pathLst>
                <a:path w="14387" h="807">
                  <a:moveTo>
                    <a:pt x="0" y="0"/>
                  </a:moveTo>
                  <a:lnTo>
                    <a:pt x="14387" y="807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974161" y="4469057"/>
              <a:ext cx="14387" cy="547"/>
            </a:xfrm>
            <a:custGeom>
              <a:avLst/>
              <a:pathLst>
                <a:path w="14387" h="547">
                  <a:moveTo>
                    <a:pt x="0" y="0"/>
                  </a:moveTo>
                  <a:lnTo>
                    <a:pt x="14387" y="547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988549" y="4469605"/>
              <a:ext cx="14387" cy="627"/>
            </a:xfrm>
            <a:custGeom>
              <a:avLst/>
              <a:pathLst>
                <a:path w="14387" h="627">
                  <a:moveTo>
                    <a:pt x="0" y="0"/>
                  </a:moveTo>
                  <a:lnTo>
                    <a:pt x="14387" y="627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002937" y="4470232"/>
              <a:ext cx="14387" cy="568"/>
            </a:xfrm>
            <a:custGeom>
              <a:avLst/>
              <a:pathLst>
                <a:path w="14387" h="568">
                  <a:moveTo>
                    <a:pt x="0" y="0"/>
                  </a:moveTo>
                  <a:lnTo>
                    <a:pt x="14387" y="568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017325" y="4470801"/>
              <a:ext cx="14387" cy="26"/>
            </a:xfrm>
            <a:custGeom>
              <a:avLst/>
              <a:pathLst>
                <a:path w="14387" h="26">
                  <a:moveTo>
                    <a:pt x="0" y="0"/>
                  </a:moveTo>
                  <a:lnTo>
                    <a:pt x="14387" y="26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031713" y="4470827"/>
              <a:ext cx="14387" cy="100"/>
            </a:xfrm>
            <a:custGeom>
              <a:avLst/>
              <a:pathLst>
                <a:path w="14387" h="100">
                  <a:moveTo>
                    <a:pt x="0" y="0"/>
                  </a:moveTo>
                  <a:lnTo>
                    <a:pt x="14387" y="100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046101" y="4470126"/>
              <a:ext cx="14387" cy="802"/>
            </a:xfrm>
            <a:custGeom>
              <a:avLst/>
              <a:pathLst>
                <a:path w="14387" h="802">
                  <a:moveTo>
                    <a:pt x="0" y="8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060489" y="4468813"/>
              <a:ext cx="14387" cy="1312"/>
            </a:xfrm>
            <a:custGeom>
              <a:avLst/>
              <a:pathLst>
                <a:path w="14387" h="1312">
                  <a:moveTo>
                    <a:pt x="0" y="131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074877" y="4467362"/>
              <a:ext cx="14387" cy="1451"/>
            </a:xfrm>
            <a:custGeom>
              <a:avLst/>
              <a:pathLst>
                <a:path w="14387" h="1451">
                  <a:moveTo>
                    <a:pt x="0" y="145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089265" y="4467362"/>
              <a:ext cx="14387" cy="706"/>
            </a:xfrm>
            <a:custGeom>
              <a:avLst/>
              <a:pathLst>
                <a:path w="14387" h="706">
                  <a:moveTo>
                    <a:pt x="0" y="0"/>
                  </a:moveTo>
                  <a:lnTo>
                    <a:pt x="14387" y="706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103653" y="4468069"/>
              <a:ext cx="14387" cy="1626"/>
            </a:xfrm>
            <a:custGeom>
              <a:avLst/>
              <a:pathLst>
                <a:path w="14387" h="1626">
                  <a:moveTo>
                    <a:pt x="0" y="0"/>
                  </a:moveTo>
                  <a:lnTo>
                    <a:pt x="14387" y="1626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118041" y="4468792"/>
              <a:ext cx="14387" cy="903"/>
            </a:xfrm>
            <a:custGeom>
              <a:avLst/>
              <a:pathLst>
                <a:path w="14387" h="903">
                  <a:moveTo>
                    <a:pt x="0" y="90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132429" y="4468058"/>
              <a:ext cx="14387" cy="733"/>
            </a:xfrm>
            <a:custGeom>
              <a:avLst/>
              <a:pathLst>
                <a:path w="14387" h="733">
                  <a:moveTo>
                    <a:pt x="0" y="73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146817" y="4467202"/>
              <a:ext cx="14387" cy="855"/>
            </a:xfrm>
            <a:custGeom>
              <a:avLst/>
              <a:pathLst>
                <a:path w="14387" h="855">
                  <a:moveTo>
                    <a:pt x="0" y="85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161205" y="4465491"/>
              <a:ext cx="14387" cy="1711"/>
            </a:xfrm>
            <a:custGeom>
              <a:avLst/>
              <a:pathLst>
                <a:path w="14387" h="1711">
                  <a:moveTo>
                    <a:pt x="0" y="17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175593" y="4463971"/>
              <a:ext cx="14387" cy="1520"/>
            </a:xfrm>
            <a:custGeom>
              <a:avLst/>
              <a:pathLst>
                <a:path w="14387" h="1520">
                  <a:moveTo>
                    <a:pt x="0" y="152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189981" y="4460240"/>
              <a:ext cx="14387" cy="3731"/>
            </a:xfrm>
            <a:custGeom>
              <a:avLst/>
              <a:pathLst>
                <a:path w="14387" h="3731">
                  <a:moveTo>
                    <a:pt x="0" y="37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204369" y="4455786"/>
              <a:ext cx="14387" cy="4454"/>
            </a:xfrm>
            <a:custGeom>
              <a:avLst/>
              <a:pathLst>
                <a:path w="14387" h="4454">
                  <a:moveTo>
                    <a:pt x="0" y="445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218757" y="4454882"/>
              <a:ext cx="14387" cy="903"/>
            </a:xfrm>
            <a:custGeom>
              <a:avLst/>
              <a:pathLst>
                <a:path w="14387" h="903">
                  <a:moveTo>
                    <a:pt x="0" y="90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233145" y="4453856"/>
              <a:ext cx="14387" cy="1025"/>
            </a:xfrm>
            <a:custGeom>
              <a:avLst/>
              <a:pathLst>
                <a:path w="14387" h="1025">
                  <a:moveTo>
                    <a:pt x="0" y="102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247532" y="4452107"/>
              <a:ext cx="14387" cy="1748"/>
            </a:xfrm>
            <a:custGeom>
              <a:avLst/>
              <a:pathLst>
                <a:path w="14387" h="1748">
                  <a:moveTo>
                    <a:pt x="0" y="174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261920" y="4451523"/>
              <a:ext cx="14387" cy="584"/>
            </a:xfrm>
            <a:custGeom>
              <a:avLst/>
              <a:pathLst>
                <a:path w="14387" h="584">
                  <a:moveTo>
                    <a:pt x="0" y="58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276308" y="4450120"/>
              <a:ext cx="14387" cy="1403"/>
            </a:xfrm>
            <a:custGeom>
              <a:avLst/>
              <a:pathLst>
                <a:path w="14387" h="1403">
                  <a:moveTo>
                    <a:pt x="0" y="140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290696" y="4447994"/>
              <a:ext cx="14387" cy="2126"/>
            </a:xfrm>
            <a:custGeom>
              <a:avLst/>
              <a:pathLst>
                <a:path w="14387" h="2126">
                  <a:moveTo>
                    <a:pt x="0" y="212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305084" y="4446133"/>
              <a:ext cx="14387" cy="1860"/>
            </a:xfrm>
            <a:custGeom>
              <a:avLst/>
              <a:pathLst>
                <a:path w="14387" h="1860">
                  <a:moveTo>
                    <a:pt x="0" y="186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319472" y="4443566"/>
              <a:ext cx="14387" cy="2567"/>
            </a:xfrm>
            <a:custGeom>
              <a:avLst/>
              <a:pathLst>
                <a:path w="14387" h="2567">
                  <a:moveTo>
                    <a:pt x="0" y="256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333860" y="4440659"/>
              <a:ext cx="14387" cy="2907"/>
            </a:xfrm>
            <a:custGeom>
              <a:avLst/>
              <a:pathLst>
                <a:path w="14387" h="2907">
                  <a:moveTo>
                    <a:pt x="0" y="290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348248" y="4438235"/>
              <a:ext cx="14387" cy="2423"/>
            </a:xfrm>
            <a:custGeom>
              <a:avLst/>
              <a:pathLst>
                <a:path w="14387" h="2423">
                  <a:moveTo>
                    <a:pt x="0" y="242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362636" y="4435540"/>
              <a:ext cx="14387" cy="2694"/>
            </a:xfrm>
            <a:custGeom>
              <a:avLst/>
              <a:pathLst>
                <a:path w="14387" h="2694">
                  <a:moveTo>
                    <a:pt x="0" y="269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377024" y="4433223"/>
              <a:ext cx="14387" cy="2317"/>
            </a:xfrm>
            <a:custGeom>
              <a:avLst/>
              <a:pathLst>
                <a:path w="14387" h="2317">
                  <a:moveTo>
                    <a:pt x="0" y="231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391412" y="4429709"/>
              <a:ext cx="14387" cy="3513"/>
            </a:xfrm>
            <a:custGeom>
              <a:avLst/>
              <a:pathLst>
                <a:path w="14387" h="3513">
                  <a:moveTo>
                    <a:pt x="0" y="351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405800" y="4428955"/>
              <a:ext cx="14387" cy="754"/>
            </a:xfrm>
            <a:custGeom>
              <a:avLst/>
              <a:pathLst>
                <a:path w="14387" h="754">
                  <a:moveTo>
                    <a:pt x="0" y="75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420188" y="4423395"/>
              <a:ext cx="14387" cy="5559"/>
            </a:xfrm>
            <a:custGeom>
              <a:avLst/>
              <a:pathLst>
                <a:path w="14387" h="5559">
                  <a:moveTo>
                    <a:pt x="0" y="555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434576" y="4417788"/>
              <a:ext cx="14387" cy="5607"/>
            </a:xfrm>
            <a:custGeom>
              <a:avLst/>
              <a:pathLst>
                <a:path w="14387" h="5607">
                  <a:moveTo>
                    <a:pt x="0" y="560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448964" y="4413126"/>
              <a:ext cx="14387" cy="4661"/>
            </a:xfrm>
            <a:custGeom>
              <a:avLst/>
              <a:pathLst>
                <a:path w="14387" h="4661">
                  <a:moveTo>
                    <a:pt x="0" y="466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463352" y="4408390"/>
              <a:ext cx="14387" cy="4735"/>
            </a:xfrm>
            <a:custGeom>
              <a:avLst/>
              <a:pathLst>
                <a:path w="14387" h="4735">
                  <a:moveTo>
                    <a:pt x="0" y="473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477740" y="4404021"/>
              <a:ext cx="14387" cy="4369"/>
            </a:xfrm>
            <a:custGeom>
              <a:avLst/>
              <a:pathLst>
                <a:path w="14387" h="4369">
                  <a:moveTo>
                    <a:pt x="0" y="436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492128" y="4401816"/>
              <a:ext cx="14387" cy="2205"/>
            </a:xfrm>
            <a:custGeom>
              <a:avLst/>
              <a:pathLst>
                <a:path w="14387" h="2205">
                  <a:moveTo>
                    <a:pt x="0" y="220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506516" y="4396617"/>
              <a:ext cx="14387" cy="5198"/>
            </a:xfrm>
            <a:custGeom>
              <a:avLst/>
              <a:pathLst>
                <a:path w="14387" h="5198">
                  <a:moveTo>
                    <a:pt x="0" y="519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520904" y="4396617"/>
              <a:ext cx="14387" cy="1955"/>
            </a:xfrm>
            <a:custGeom>
              <a:avLst/>
              <a:pathLst>
                <a:path w="14387" h="1955">
                  <a:moveTo>
                    <a:pt x="0" y="0"/>
                  </a:moveTo>
                  <a:lnTo>
                    <a:pt x="14387" y="1955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535292" y="4398573"/>
              <a:ext cx="14387" cy="2301"/>
            </a:xfrm>
            <a:custGeom>
              <a:avLst/>
              <a:pathLst>
                <a:path w="14387" h="2301">
                  <a:moveTo>
                    <a:pt x="0" y="0"/>
                  </a:moveTo>
                  <a:lnTo>
                    <a:pt x="14387" y="2301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259079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112555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112555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112555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17298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1901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05784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49667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112555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112555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9599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4202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27366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180178" y="3010856"/>
              <a:ext cx="14387" cy="7164"/>
            </a:xfrm>
            <a:custGeom>
              <a:avLst/>
              <a:pathLst>
                <a:path w="14387" h="7164">
                  <a:moveTo>
                    <a:pt x="0" y="716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194566" y="3005860"/>
              <a:ext cx="14387" cy="4996"/>
            </a:xfrm>
            <a:custGeom>
              <a:avLst/>
              <a:pathLst>
                <a:path w="14387" h="4996">
                  <a:moveTo>
                    <a:pt x="0" y="499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208954" y="3000518"/>
              <a:ext cx="14387" cy="5341"/>
            </a:xfrm>
            <a:custGeom>
              <a:avLst/>
              <a:pathLst>
                <a:path w="14387" h="5341">
                  <a:moveTo>
                    <a:pt x="0" y="534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23342" y="3000518"/>
              <a:ext cx="14387" cy="1945"/>
            </a:xfrm>
            <a:custGeom>
              <a:avLst/>
              <a:pathLst>
                <a:path w="14387" h="1945">
                  <a:moveTo>
                    <a:pt x="0" y="0"/>
                  </a:moveTo>
                  <a:lnTo>
                    <a:pt x="14387" y="194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237730" y="3001879"/>
              <a:ext cx="14387" cy="584"/>
            </a:xfrm>
            <a:custGeom>
              <a:avLst/>
              <a:pathLst>
                <a:path w="14387" h="584">
                  <a:moveTo>
                    <a:pt x="0" y="58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52118" y="3001358"/>
              <a:ext cx="14387" cy="520"/>
            </a:xfrm>
            <a:custGeom>
              <a:avLst/>
              <a:pathLst>
                <a:path w="14387" h="520">
                  <a:moveTo>
                    <a:pt x="0" y="52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66506" y="3001358"/>
              <a:ext cx="14387" cy="6574"/>
            </a:xfrm>
            <a:custGeom>
              <a:avLst/>
              <a:pathLst>
                <a:path w="14387" h="6574">
                  <a:moveTo>
                    <a:pt x="0" y="0"/>
                  </a:moveTo>
                  <a:lnTo>
                    <a:pt x="14387" y="657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80894" y="3007454"/>
              <a:ext cx="14387" cy="478"/>
            </a:xfrm>
            <a:custGeom>
              <a:avLst/>
              <a:pathLst>
                <a:path w="14387" h="478">
                  <a:moveTo>
                    <a:pt x="0" y="47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295282" y="3007454"/>
              <a:ext cx="14387" cy="1222"/>
            </a:xfrm>
            <a:custGeom>
              <a:avLst/>
              <a:pathLst>
                <a:path w="14387" h="1222">
                  <a:moveTo>
                    <a:pt x="0" y="0"/>
                  </a:moveTo>
                  <a:lnTo>
                    <a:pt x="14387" y="122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309670" y="3008677"/>
              <a:ext cx="14387" cy="5"/>
            </a:xfrm>
            <a:custGeom>
              <a:avLst/>
              <a:pathLst>
                <a:path w="14387" h="5">
                  <a:moveTo>
                    <a:pt x="0" y="0"/>
                  </a:moveTo>
                  <a:lnTo>
                    <a:pt x="14387" y="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324058" y="3006354"/>
              <a:ext cx="14387" cy="2328"/>
            </a:xfrm>
            <a:custGeom>
              <a:avLst/>
              <a:pathLst>
                <a:path w="14387" h="2328">
                  <a:moveTo>
                    <a:pt x="0" y="232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38446" y="3006354"/>
              <a:ext cx="14387" cy="398"/>
            </a:xfrm>
            <a:custGeom>
              <a:avLst/>
              <a:pathLst>
                <a:path w="14387" h="398">
                  <a:moveTo>
                    <a:pt x="0" y="0"/>
                  </a:moveTo>
                  <a:lnTo>
                    <a:pt x="14387" y="39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352834" y="3006753"/>
              <a:ext cx="14387" cy="1785"/>
            </a:xfrm>
            <a:custGeom>
              <a:avLst/>
              <a:pathLst>
                <a:path w="14387" h="1785">
                  <a:moveTo>
                    <a:pt x="0" y="0"/>
                  </a:moveTo>
                  <a:lnTo>
                    <a:pt x="14387" y="178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367222" y="3008539"/>
              <a:ext cx="14387" cy="1727"/>
            </a:xfrm>
            <a:custGeom>
              <a:avLst/>
              <a:pathLst>
                <a:path w="14387" h="1727">
                  <a:moveTo>
                    <a:pt x="0" y="0"/>
                  </a:moveTo>
                  <a:lnTo>
                    <a:pt x="14387" y="172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381610" y="3009836"/>
              <a:ext cx="14387" cy="430"/>
            </a:xfrm>
            <a:custGeom>
              <a:avLst/>
              <a:pathLst>
                <a:path w="14387" h="430">
                  <a:moveTo>
                    <a:pt x="0" y="43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95998" y="3004648"/>
              <a:ext cx="14387" cy="5187"/>
            </a:xfrm>
            <a:custGeom>
              <a:avLst/>
              <a:pathLst>
                <a:path w="14387" h="5187">
                  <a:moveTo>
                    <a:pt x="0" y="518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10386" y="3004648"/>
              <a:ext cx="14387" cy="4794"/>
            </a:xfrm>
            <a:custGeom>
              <a:avLst/>
              <a:pathLst>
                <a:path w="14387" h="4794">
                  <a:moveTo>
                    <a:pt x="0" y="0"/>
                  </a:moveTo>
                  <a:lnTo>
                    <a:pt x="14387" y="47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424774" y="3009442"/>
              <a:ext cx="14387" cy="2700"/>
            </a:xfrm>
            <a:custGeom>
              <a:avLst/>
              <a:pathLst>
                <a:path w="14387" h="2700">
                  <a:moveTo>
                    <a:pt x="0" y="0"/>
                  </a:moveTo>
                  <a:lnTo>
                    <a:pt x="14387" y="270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439162" y="3012142"/>
              <a:ext cx="14387" cy="7186"/>
            </a:xfrm>
            <a:custGeom>
              <a:avLst/>
              <a:pathLst>
                <a:path w="14387" h="7186">
                  <a:moveTo>
                    <a:pt x="0" y="0"/>
                  </a:moveTo>
                  <a:lnTo>
                    <a:pt x="14387" y="718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453550" y="3019328"/>
              <a:ext cx="14387" cy="9094"/>
            </a:xfrm>
            <a:custGeom>
              <a:avLst/>
              <a:pathLst>
                <a:path w="14387" h="9094">
                  <a:moveTo>
                    <a:pt x="0" y="0"/>
                  </a:moveTo>
                  <a:lnTo>
                    <a:pt x="14387" y="9094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67938" y="3028423"/>
              <a:ext cx="14387" cy="3061"/>
            </a:xfrm>
            <a:custGeom>
              <a:avLst/>
              <a:pathLst>
                <a:path w="14387" h="3061">
                  <a:moveTo>
                    <a:pt x="0" y="0"/>
                  </a:moveTo>
                  <a:lnTo>
                    <a:pt x="14387" y="306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482326" y="3031484"/>
              <a:ext cx="14387" cy="5724"/>
            </a:xfrm>
            <a:custGeom>
              <a:avLst/>
              <a:pathLst>
                <a:path w="14387" h="5724">
                  <a:moveTo>
                    <a:pt x="0" y="0"/>
                  </a:moveTo>
                  <a:lnTo>
                    <a:pt x="14387" y="572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96714" y="3037209"/>
              <a:ext cx="14387" cy="7972"/>
            </a:xfrm>
            <a:custGeom>
              <a:avLst/>
              <a:pathLst>
                <a:path w="14387" h="7972">
                  <a:moveTo>
                    <a:pt x="0" y="0"/>
                  </a:moveTo>
                  <a:lnTo>
                    <a:pt x="14387" y="797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511102" y="3045181"/>
              <a:ext cx="14387" cy="2742"/>
            </a:xfrm>
            <a:custGeom>
              <a:avLst/>
              <a:pathLst>
                <a:path w="14387" h="2742">
                  <a:moveTo>
                    <a:pt x="0" y="0"/>
                  </a:moveTo>
                  <a:lnTo>
                    <a:pt x="14387" y="274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525490" y="3047924"/>
              <a:ext cx="14387" cy="7818"/>
            </a:xfrm>
            <a:custGeom>
              <a:avLst/>
              <a:pathLst>
                <a:path w="14387" h="7818">
                  <a:moveTo>
                    <a:pt x="0" y="0"/>
                  </a:moveTo>
                  <a:lnTo>
                    <a:pt x="14387" y="7818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539878" y="3055742"/>
              <a:ext cx="14387" cy="19634"/>
            </a:xfrm>
            <a:custGeom>
              <a:avLst/>
              <a:pathLst>
                <a:path w="14387" h="19634">
                  <a:moveTo>
                    <a:pt x="0" y="0"/>
                  </a:moveTo>
                  <a:lnTo>
                    <a:pt x="14387" y="19634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554266" y="3075377"/>
              <a:ext cx="14387" cy="17842"/>
            </a:xfrm>
            <a:custGeom>
              <a:avLst/>
              <a:pathLst>
                <a:path w="14387" h="17842">
                  <a:moveTo>
                    <a:pt x="0" y="0"/>
                  </a:moveTo>
                  <a:lnTo>
                    <a:pt x="14387" y="1784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68654" y="3093219"/>
              <a:ext cx="14387" cy="20213"/>
            </a:xfrm>
            <a:custGeom>
              <a:avLst/>
              <a:pathLst>
                <a:path w="14387" h="20213">
                  <a:moveTo>
                    <a:pt x="0" y="0"/>
                  </a:moveTo>
                  <a:lnTo>
                    <a:pt x="14387" y="20213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583042" y="3113433"/>
              <a:ext cx="14387" cy="21430"/>
            </a:xfrm>
            <a:custGeom>
              <a:avLst/>
              <a:pathLst>
                <a:path w="14387" h="21430">
                  <a:moveTo>
                    <a:pt x="0" y="0"/>
                  </a:moveTo>
                  <a:lnTo>
                    <a:pt x="14387" y="2143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597430" y="3134864"/>
              <a:ext cx="14387" cy="22807"/>
            </a:xfrm>
            <a:custGeom>
              <a:avLst/>
              <a:pathLst>
                <a:path w="14387" h="22807">
                  <a:moveTo>
                    <a:pt x="0" y="0"/>
                  </a:moveTo>
                  <a:lnTo>
                    <a:pt x="14387" y="22807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611818" y="3157671"/>
              <a:ext cx="14387" cy="29908"/>
            </a:xfrm>
            <a:custGeom>
              <a:avLst/>
              <a:pathLst>
                <a:path w="14387" h="29908">
                  <a:moveTo>
                    <a:pt x="0" y="0"/>
                  </a:moveTo>
                  <a:lnTo>
                    <a:pt x="14387" y="29908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626205" y="3187579"/>
              <a:ext cx="14387" cy="28069"/>
            </a:xfrm>
            <a:custGeom>
              <a:avLst/>
              <a:pathLst>
                <a:path w="14387" h="28069">
                  <a:moveTo>
                    <a:pt x="0" y="0"/>
                  </a:moveTo>
                  <a:lnTo>
                    <a:pt x="14387" y="28069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640593" y="3215648"/>
              <a:ext cx="14387" cy="19655"/>
            </a:xfrm>
            <a:custGeom>
              <a:avLst/>
              <a:pathLst>
                <a:path w="14387" h="19655">
                  <a:moveTo>
                    <a:pt x="0" y="0"/>
                  </a:moveTo>
                  <a:lnTo>
                    <a:pt x="14387" y="19655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654981" y="3235304"/>
              <a:ext cx="14387" cy="12607"/>
            </a:xfrm>
            <a:custGeom>
              <a:avLst/>
              <a:pathLst>
                <a:path w="14387" h="12607">
                  <a:moveTo>
                    <a:pt x="0" y="0"/>
                  </a:moveTo>
                  <a:lnTo>
                    <a:pt x="14387" y="12607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669369" y="3247911"/>
              <a:ext cx="14387" cy="12751"/>
            </a:xfrm>
            <a:custGeom>
              <a:avLst/>
              <a:pathLst>
                <a:path w="14387" h="12751">
                  <a:moveTo>
                    <a:pt x="0" y="0"/>
                  </a:moveTo>
                  <a:lnTo>
                    <a:pt x="14387" y="12751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683757" y="3260662"/>
              <a:ext cx="14387" cy="11863"/>
            </a:xfrm>
            <a:custGeom>
              <a:avLst/>
              <a:pathLst>
                <a:path w="14387" h="11863">
                  <a:moveTo>
                    <a:pt x="0" y="0"/>
                  </a:moveTo>
                  <a:lnTo>
                    <a:pt x="14387" y="11863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698145" y="3272526"/>
              <a:ext cx="14387" cy="12107"/>
            </a:xfrm>
            <a:custGeom>
              <a:avLst/>
              <a:pathLst>
                <a:path w="14387" h="12107">
                  <a:moveTo>
                    <a:pt x="0" y="0"/>
                  </a:moveTo>
                  <a:lnTo>
                    <a:pt x="14387" y="12107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712533" y="3284634"/>
              <a:ext cx="14387" cy="1068"/>
            </a:xfrm>
            <a:custGeom>
              <a:avLst/>
              <a:pathLst>
                <a:path w="14387" h="1068">
                  <a:moveTo>
                    <a:pt x="0" y="0"/>
                  </a:moveTo>
                  <a:lnTo>
                    <a:pt x="14387" y="1068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726921" y="3284113"/>
              <a:ext cx="14387" cy="1589"/>
            </a:xfrm>
            <a:custGeom>
              <a:avLst/>
              <a:pathLst>
                <a:path w="14387" h="1589">
                  <a:moveTo>
                    <a:pt x="0" y="158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741309" y="3284113"/>
              <a:ext cx="14387" cy="770"/>
            </a:xfrm>
            <a:custGeom>
              <a:avLst/>
              <a:pathLst>
                <a:path w="14387" h="770">
                  <a:moveTo>
                    <a:pt x="0" y="0"/>
                  </a:moveTo>
                  <a:lnTo>
                    <a:pt x="14387" y="77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755697" y="3284756"/>
              <a:ext cx="14387" cy="127"/>
            </a:xfrm>
            <a:custGeom>
              <a:avLst/>
              <a:pathLst>
                <a:path w="14387" h="127">
                  <a:moveTo>
                    <a:pt x="0" y="12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770085" y="3284756"/>
              <a:ext cx="14387" cy="1164"/>
            </a:xfrm>
            <a:custGeom>
              <a:avLst/>
              <a:pathLst>
                <a:path w="14387" h="1164">
                  <a:moveTo>
                    <a:pt x="0" y="0"/>
                  </a:moveTo>
                  <a:lnTo>
                    <a:pt x="14387" y="1164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784473" y="3285920"/>
              <a:ext cx="14387" cy="2051"/>
            </a:xfrm>
            <a:custGeom>
              <a:avLst/>
              <a:pathLst>
                <a:path w="14387" h="2051">
                  <a:moveTo>
                    <a:pt x="0" y="0"/>
                  </a:moveTo>
                  <a:lnTo>
                    <a:pt x="14387" y="2051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798861" y="3287971"/>
              <a:ext cx="14387" cy="2290"/>
            </a:xfrm>
            <a:custGeom>
              <a:avLst/>
              <a:pathLst>
                <a:path w="14387" h="2290">
                  <a:moveTo>
                    <a:pt x="0" y="0"/>
                  </a:moveTo>
                  <a:lnTo>
                    <a:pt x="14387" y="229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813249" y="3290262"/>
              <a:ext cx="14387" cy="3880"/>
            </a:xfrm>
            <a:custGeom>
              <a:avLst/>
              <a:pathLst>
                <a:path w="14387" h="3880">
                  <a:moveTo>
                    <a:pt x="0" y="0"/>
                  </a:moveTo>
                  <a:lnTo>
                    <a:pt x="14387" y="388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827637" y="3294142"/>
              <a:ext cx="14387" cy="3571"/>
            </a:xfrm>
            <a:custGeom>
              <a:avLst/>
              <a:pathLst>
                <a:path w="14387" h="3571">
                  <a:moveTo>
                    <a:pt x="0" y="0"/>
                  </a:moveTo>
                  <a:lnTo>
                    <a:pt x="14387" y="3571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842025" y="3297183"/>
              <a:ext cx="14387" cy="531"/>
            </a:xfrm>
            <a:custGeom>
              <a:avLst/>
              <a:pathLst>
                <a:path w="14387" h="531">
                  <a:moveTo>
                    <a:pt x="0" y="5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856413" y="3296731"/>
              <a:ext cx="14387" cy="451"/>
            </a:xfrm>
            <a:custGeom>
              <a:avLst/>
              <a:pathLst>
                <a:path w="14387" h="451">
                  <a:moveTo>
                    <a:pt x="0" y="45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870801" y="3296306"/>
              <a:ext cx="14387" cy="425"/>
            </a:xfrm>
            <a:custGeom>
              <a:avLst/>
              <a:pathLst>
                <a:path w="14387" h="425">
                  <a:moveTo>
                    <a:pt x="0" y="42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885189" y="3293180"/>
              <a:ext cx="14387" cy="3125"/>
            </a:xfrm>
            <a:custGeom>
              <a:avLst/>
              <a:pathLst>
                <a:path w="14387" h="3125">
                  <a:moveTo>
                    <a:pt x="0" y="312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899577" y="3287477"/>
              <a:ext cx="14387" cy="5703"/>
            </a:xfrm>
            <a:custGeom>
              <a:avLst/>
              <a:pathLst>
                <a:path w="14387" h="5703">
                  <a:moveTo>
                    <a:pt x="0" y="570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913965" y="3282183"/>
              <a:ext cx="14387" cy="5293"/>
            </a:xfrm>
            <a:custGeom>
              <a:avLst/>
              <a:pathLst>
                <a:path w="14387" h="5293">
                  <a:moveTo>
                    <a:pt x="0" y="529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928353" y="3282183"/>
              <a:ext cx="14387" cy="7318"/>
            </a:xfrm>
            <a:custGeom>
              <a:avLst/>
              <a:pathLst>
                <a:path w="14387" h="7318">
                  <a:moveTo>
                    <a:pt x="0" y="0"/>
                  </a:moveTo>
                  <a:lnTo>
                    <a:pt x="14387" y="7318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942741" y="3289502"/>
              <a:ext cx="14387" cy="7590"/>
            </a:xfrm>
            <a:custGeom>
              <a:avLst/>
              <a:pathLst>
                <a:path w="14387" h="7590">
                  <a:moveTo>
                    <a:pt x="0" y="0"/>
                  </a:moveTo>
                  <a:lnTo>
                    <a:pt x="14387" y="759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957129" y="3297092"/>
              <a:ext cx="14387" cy="680"/>
            </a:xfrm>
            <a:custGeom>
              <a:avLst/>
              <a:pathLst>
                <a:path w="14387" h="680">
                  <a:moveTo>
                    <a:pt x="0" y="0"/>
                  </a:moveTo>
                  <a:lnTo>
                    <a:pt x="14387" y="68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71517" y="3296694"/>
              <a:ext cx="14387" cy="1078"/>
            </a:xfrm>
            <a:custGeom>
              <a:avLst/>
              <a:pathLst>
                <a:path w="14387" h="1078">
                  <a:moveTo>
                    <a:pt x="0" y="107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85905" y="3295742"/>
              <a:ext cx="14387" cy="951"/>
            </a:xfrm>
            <a:custGeom>
              <a:avLst/>
              <a:pathLst>
                <a:path w="14387" h="951">
                  <a:moveTo>
                    <a:pt x="0" y="95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000293" y="3295742"/>
              <a:ext cx="14387" cy="1849"/>
            </a:xfrm>
            <a:custGeom>
              <a:avLst/>
              <a:pathLst>
                <a:path w="14387" h="1849">
                  <a:moveTo>
                    <a:pt x="0" y="0"/>
                  </a:moveTo>
                  <a:lnTo>
                    <a:pt x="14387" y="1849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14681" y="3297592"/>
              <a:ext cx="14387" cy="7993"/>
            </a:xfrm>
            <a:custGeom>
              <a:avLst/>
              <a:pathLst>
                <a:path w="14387" h="7993">
                  <a:moveTo>
                    <a:pt x="0" y="0"/>
                  </a:moveTo>
                  <a:lnTo>
                    <a:pt x="14387" y="7993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029069" y="3302035"/>
              <a:ext cx="14387" cy="3550"/>
            </a:xfrm>
            <a:custGeom>
              <a:avLst/>
              <a:pathLst>
                <a:path w="14387" h="3550">
                  <a:moveTo>
                    <a:pt x="0" y="355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043457" y="3290342"/>
              <a:ext cx="14387" cy="11693"/>
            </a:xfrm>
            <a:custGeom>
              <a:avLst/>
              <a:pathLst>
                <a:path w="14387" h="11693">
                  <a:moveTo>
                    <a:pt x="0" y="1169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057845" y="3285006"/>
              <a:ext cx="14387" cy="5336"/>
            </a:xfrm>
            <a:custGeom>
              <a:avLst/>
              <a:pathLst>
                <a:path w="14387" h="5336">
                  <a:moveTo>
                    <a:pt x="0" y="533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072233" y="3279866"/>
              <a:ext cx="14387" cy="5139"/>
            </a:xfrm>
            <a:custGeom>
              <a:avLst/>
              <a:pathLst>
                <a:path w="14387" h="5139">
                  <a:moveTo>
                    <a:pt x="0" y="513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086620" y="3275412"/>
              <a:ext cx="14387" cy="4454"/>
            </a:xfrm>
            <a:custGeom>
              <a:avLst/>
              <a:pathLst>
                <a:path w="14387" h="4454">
                  <a:moveTo>
                    <a:pt x="0" y="445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101008" y="3271622"/>
              <a:ext cx="14387" cy="3789"/>
            </a:xfrm>
            <a:custGeom>
              <a:avLst/>
              <a:pathLst>
                <a:path w="14387" h="3789">
                  <a:moveTo>
                    <a:pt x="0" y="378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115396" y="3259031"/>
              <a:ext cx="14387" cy="12591"/>
            </a:xfrm>
            <a:custGeom>
              <a:avLst/>
              <a:pathLst>
                <a:path w="14387" h="12591">
                  <a:moveTo>
                    <a:pt x="0" y="1259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129784" y="3244191"/>
              <a:ext cx="14387" cy="14839"/>
            </a:xfrm>
            <a:custGeom>
              <a:avLst/>
              <a:pathLst>
                <a:path w="14387" h="14839">
                  <a:moveTo>
                    <a:pt x="0" y="1483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44172" y="3237366"/>
              <a:ext cx="14387" cy="6824"/>
            </a:xfrm>
            <a:custGeom>
              <a:avLst/>
              <a:pathLst>
                <a:path w="14387" h="6824">
                  <a:moveTo>
                    <a:pt x="0" y="682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158560" y="3237068"/>
              <a:ext cx="14387" cy="297"/>
            </a:xfrm>
            <a:custGeom>
              <a:avLst/>
              <a:pathLst>
                <a:path w="14387" h="297">
                  <a:moveTo>
                    <a:pt x="0" y="29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172948" y="3235649"/>
              <a:ext cx="14387" cy="1419"/>
            </a:xfrm>
            <a:custGeom>
              <a:avLst/>
              <a:pathLst>
                <a:path w="14387" h="1419">
                  <a:moveTo>
                    <a:pt x="0" y="141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187336" y="3231115"/>
              <a:ext cx="14387" cy="4533"/>
            </a:xfrm>
            <a:custGeom>
              <a:avLst/>
              <a:pathLst>
                <a:path w="14387" h="4533">
                  <a:moveTo>
                    <a:pt x="0" y="453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201724" y="3229000"/>
              <a:ext cx="14387" cy="2115"/>
            </a:xfrm>
            <a:custGeom>
              <a:avLst/>
              <a:pathLst>
                <a:path w="14387" h="2115">
                  <a:moveTo>
                    <a:pt x="0" y="211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16112" y="3229000"/>
              <a:ext cx="14387" cy="5703"/>
            </a:xfrm>
            <a:custGeom>
              <a:avLst/>
              <a:pathLst>
                <a:path w="14387" h="5703">
                  <a:moveTo>
                    <a:pt x="0" y="0"/>
                  </a:moveTo>
                  <a:lnTo>
                    <a:pt x="14387" y="5703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30500" y="3234703"/>
              <a:ext cx="14387" cy="10162"/>
            </a:xfrm>
            <a:custGeom>
              <a:avLst/>
              <a:pathLst>
                <a:path w="14387" h="10162">
                  <a:moveTo>
                    <a:pt x="0" y="0"/>
                  </a:moveTo>
                  <a:lnTo>
                    <a:pt x="14387" y="10162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244888" y="3242405"/>
              <a:ext cx="14387" cy="2460"/>
            </a:xfrm>
            <a:custGeom>
              <a:avLst/>
              <a:pathLst>
                <a:path w="14387" h="2460">
                  <a:moveTo>
                    <a:pt x="0" y="246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259276" y="3236473"/>
              <a:ext cx="14387" cy="5931"/>
            </a:xfrm>
            <a:custGeom>
              <a:avLst/>
              <a:pathLst>
                <a:path w="14387" h="5931">
                  <a:moveTo>
                    <a:pt x="0" y="59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273664" y="3230903"/>
              <a:ext cx="14387" cy="5570"/>
            </a:xfrm>
            <a:custGeom>
              <a:avLst/>
              <a:pathLst>
                <a:path w="14387" h="5570">
                  <a:moveTo>
                    <a:pt x="0" y="557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88052" y="3226518"/>
              <a:ext cx="14387" cy="4384"/>
            </a:xfrm>
            <a:custGeom>
              <a:avLst/>
              <a:pathLst>
                <a:path w="14387" h="4384">
                  <a:moveTo>
                    <a:pt x="0" y="438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302440" y="3218912"/>
              <a:ext cx="14387" cy="7605"/>
            </a:xfrm>
            <a:custGeom>
              <a:avLst/>
              <a:pathLst>
                <a:path w="14387" h="7605">
                  <a:moveTo>
                    <a:pt x="0" y="760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316828" y="3207888"/>
              <a:ext cx="14387" cy="11023"/>
            </a:xfrm>
            <a:custGeom>
              <a:avLst/>
              <a:pathLst>
                <a:path w="14387" h="11023">
                  <a:moveTo>
                    <a:pt x="0" y="1102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331216" y="3188143"/>
              <a:ext cx="14387" cy="19745"/>
            </a:xfrm>
            <a:custGeom>
              <a:avLst/>
              <a:pathLst>
                <a:path w="14387" h="19745">
                  <a:moveTo>
                    <a:pt x="0" y="1974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345604" y="3180048"/>
              <a:ext cx="14387" cy="8094"/>
            </a:xfrm>
            <a:custGeom>
              <a:avLst/>
              <a:pathLst>
                <a:path w="14387" h="8094">
                  <a:moveTo>
                    <a:pt x="0" y="809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359992" y="3174307"/>
              <a:ext cx="14387" cy="5740"/>
            </a:xfrm>
            <a:custGeom>
              <a:avLst/>
              <a:pathLst>
                <a:path w="14387" h="5740">
                  <a:moveTo>
                    <a:pt x="0" y="574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374380" y="3168562"/>
              <a:ext cx="14387" cy="5745"/>
            </a:xfrm>
            <a:custGeom>
              <a:avLst/>
              <a:pathLst>
                <a:path w="14387" h="5745">
                  <a:moveTo>
                    <a:pt x="0" y="574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388768" y="3164097"/>
              <a:ext cx="14387" cy="4464"/>
            </a:xfrm>
            <a:custGeom>
              <a:avLst/>
              <a:pathLst>
                <a:path w="14387" h="4464">
                  <a:moveTo>
                    <a:pt x="0" y="446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112555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12555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12555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112555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7298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61901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05784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49667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112555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112555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39599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84202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27366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180178" y="4075998"/>
              <a:ext cx="14387" cy="2221"/>
            </a:xfrm>
            <a:custGeom>
              <a:avLst/>
              <a:pathLst>
                <a:path w="14387" h="2221">
                  <a:moveTo>
                    <a:pt x="0" y="222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194566" y="4074610"/>
              <a:ext cx="14387" cy="1387"/>
            </a:xfrm>
            <a:custGeom>
              <a:avLst/>
              <a:pathLst>
                <a:path w="14387" h="1387">
                  <a:moveTo>
                    <a:pt x="0" y="138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208954" y="4073856"/>
              <a:ext cx="14387" cy="754"/>
            </a:xfrm>
            <a:custGeom>
              <a:avLst/>
              <a:pathLst>
                <a:path w="14387" h="754">
                  <a:moveTo>
                    <a:pt x="0" y="75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223342" y="4071639"/>
              <a:ext cx="14387" cy="2216"/>
            </a:xfrm>
            <a:custGeom>
              <a:avLst/>
              <a:pathLst>
                <a:path w="14387" h="2216">
                  <a:moveTo>
                    <a:pt x="0" y="221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237730" y="4069471"/>
              <a:ext cx="14387" cy="2168"/>
            </a:xfrm>
            <a:custGeom>
              <a:avLst/>
              <a:pathLst>
                <a:path w="14387" h="2168">
                  <a:moveTo>
                    <a:pt x="0" y="216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252118" y="4069444"/>
              <a:ext cx="14387" cy="26"/>
            </a:xfrm>
            <a:custGeom>
              <a:avLst/>
              <a:pathLst>
                <a:path w="14387" h="26">
                  <a:moveTo>
                    <a:pt x="0" y="2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266506" y="4068902"/>
              <a:ext cx="14387" cy="542"/>
            </a:xfrm>
            <a:custGeom>
              <a:avLst/>
              <a:pathLst>
                <a:path w="14387" h="542">
                  <a:moveTo>
                    <a:pt x="0" y="54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280894" y="4066398"/>
              <a:ext cx="14387" cy="2503"/>
            </a:xfrm>
            <a:custGeom>
              <a:avLst/>
              <a:pathLst>
                <a:path w="14387" h="2503">
                  <a:moveTo>
                    <a:pt x="0" y="250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295282" y="4065798"/>
              <a:ext cx="14387" cy="600"/>
            </a:xfrm>
            <a:custGeom>
              <a:avLst/>
              <a:pathLst>
                <a:path w="14387" h="600">
                  <a:moveTo>
                    <a:pt x="0" y="6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09670" y="4064575"/>
              <a:ext cx="14387" cy="1222"/>
            </a:xfrm>
            <a:custGeom>
              <a:avLst/>
              <a:pathLst>
                <a:path w="14387" h="1222">
                  <a:moveTo>
                    <a:pt x="0" y="122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24058" y="4064575"/>
              <a:ext cx="14387" cy="962"/>
            </a:xfrm>
            <a:custGeom>
              <a:avLst/>
              <a:pathLst>
                <a:path w="14387" h="962">
                  <a:moveTo>
                    <a:pt x="0" y="0"/>
                  </a:moveTo>
                  <a:lnTo>
                    <a:pt x="14387" y="96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338446" y="4065537"/>
              <a:ext cx="14387" cy="260"/>
            </a:xfrm>
            <a:custGeom>
              <a:avLst/>
              <a:pathLst>
                <a:path w="14387" h="260">
                  <a:moveTo>
                    <a:pt x="0" y="0"/>
                  </a:moveTo>
                  <a:lnTo>
                    <a:pt x="14387" y="2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352834" y="4065798"/>
              <a:ext cx="14387" cy="1700"/>
            </a:xfrm>
            <a:custGeom>
              <a:avLst/>
              <a:pathLst>
                <a:path w="14387" h="1700">
                  <a:moveTo>
                    <a:pt x="0" y="0"/>
                  </a:moveTo>
                  <a:lnTo>
                    <a:pt x="14387" y="170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367222" y="4067499"/>
              <a:ext cx="14387" cy="2912"/>
            </a:xfrm>
            <a:custGeom>
              <a:avLst/>
              <a:pathLst>
                <a:path w="14387" h="2912">
                  <a:moveTo>
                    <a:pt x="0" y="0"/>
                  </a:moveTo>
                  <a:lnTo>
                    <a:pt x="14387" y="291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381610" y="4070411"/>
              <a:ext cx="14387" cy="2625"/>
            </a:xfrm>
            <a:custGeom>
              <a:avLst/>
              <a:pathLst>
                <a:path w="14387" h="2625">
                  <a:moveTo>
                    <a:pt x="0" y="0"/>
                  </a:moveTo>
                  <a:lnTo>
                    <a:pt x="14387" y="26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395998" y="4073037"/>
              <a:ext cx="14387" cy="1727"/>
            </a:xfrm>
            <a:custGeom>
              <a:avLst/>
              <a:pathLst>
                <a:path w="14387" h="1727">
                  <a:moveTo>
                    <a:pt x="0" y="0"/>
                  </a:moveTo>
                  <a:lnTo>
                    <a:pt x="14387" y="172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10386" y="4074764"/>
              <a:ext cx="14387" cy="2779"/>
            </a:xfrm>
            <a:custGeom>
              <a:avLst/>
              <a:pathLst>
                <a:path w="14387" h="2779">
                  <a:moveTo>
                    <a:pt x="0" y="0"/>
                  </a:moveTo>
                  <a:lnTo>
                    <a:pt x="14387" y="2779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424774" y="4077544"/>
              <a:ext cx="14387" cy="2397"/>
            </a:xfrm>
            <a:custGeom>
              <a:avLst/>
              <a:pathLst>
                <a:path w="14387" h="2397">
                  <a:moveTo>
                    <a:pt x="0" y="0"/>
                  </a:moveTo>
                  <a:lnTo>
                    <a:pt x="14387" y="239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439162" y="4079941"/>
              <a:ext cx="14387" cy="3295"/>
            </a:xfrm>
            <a:custGeom>
              <a:avLst/>
              <a:pathLst>
                <a:path w="14387" h="3295">
                  <a:moveTo>
                    <a:pt x="0" y="0"/>
                  </a:moveTo>
                  <a:lnTo>
                    <a:pt x="14387" y="329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453550" y="4083237"/>
              <a:ext cx="14387" cy="2030"/>
            </a:xfrm>
            <a:custGeom>
              <a:avLst/>
              <a:pathLst>
                <a:path w="14387" h="2030">
                  <a:moveTo>
                    <a:pt x="0" y="0"/>
                  </a:moveTo>
                  <a:lnTo>
                    <a:pt x="14387" y="203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467938" y="4085267"/>
              <a:ext cx="14387" cy="3444"/>
            </a:xfrm>
            <a:custGeom>
              <a:avLst/>
              <a:pathLst>
                <a:path w="14387" h="3444">
                  <a:moveTo>
                    <a:pt x="0" y="0"/>
                  </a:moveTo>
                  <a:lnTo>
                    <a:pt x="14387" y="3444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482326" y="4088711"/>
              <a:ext cx="14387" cy="3614"/>
            </a:xfrm>
            <a:custGeom>
              <a:avLst/>
              <a:pathLst>
                <a:path w="14387" h="3614">
                  <a:moveTo>
                    <a:pt x="0" y="0"/>
                  </a:moveTo>
                  <a:lnTo>
                    <a:pt x="14387" y="3614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496714" y="4092326"/>
              <a:ext cx="14387" cy="1525"/>
            </a:xfrm>
            <a:custGeom>
              <a:avLst/>
              <a:pathLst>
                <a:path w="14387" h="1525">
                  <a:moveTo>
                    <a:pt x="0" y="0"/>
                  </a:moveTo>
                  <a:lnTo>
                    <a:pt x="14387" y="1525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511102" y="4093851"/>
              <a:ext cx="14387" cy="2588"/>
            </a:xfrm>
            <a:custGeom>
              <a:avLst/>
              <a:pathLst>
                <a:path w="14387" h="2588">
                  <a:moveTo>
                    <a:pt x="0" y="0"/>
                  </a:moveTo>
                  <a:lnTo>
                    <a:pt x="14387" y="2588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525490" y="4096440"/>
              <a:ext cx="14387" cy="4847"/>
            </a:xfrm>
            <a:custGeom>
              <a:avLst/>
              <a:pathLst>
                <a:path w="14387" h="4847">
                  <a:moveTo>
                    <a:pt x="0" y="0"/>
                  </a:moveTo>
                  <a:lnTo>
                    <a:pt x="14387" y="4847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539878" y="4101287"/>
              <a:ext cx="14387" cy="10917"/>
            </a:xfrm>
            <a:custGeom>
              <a:avLst/>
              <a:pathLst>
                <a:path w="14387" h="10917">
                  <a:moveTo>
                    <a:pt x="0" y="0"/>
                  </a:moveTo>
                  <a:lnTo>
                    <a:pt x="14387" y="10917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554266" y="4112204"/>
              <a:ext cx="14387" cy="14095"/>
            </a:xfrm>
            <a:custGeom>
              <a:avLst/>
              <a:pathLst>
                <a:path w="14387" h="14095">
                  <a:moveTo>
                    <a:pt x="0" y="0"/>
                  </a:moveTo>
                  <a:lnTo>
                    <a:pt x="14387" y="14095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568654" y="4126300"/>
              <a:ext cx="14387" cy="17279"/>
            </a:xfrm>
            <a:custGeom>
              <a:avLst/>
              <a:pathLst>
                <a:path w="14387" h="17279">
                  <a:moveTo>
                    <a:pt x="0" y="0"/>
                  </a:moveTo>
                  <a:lnTo>
                    <a:pt x="14387" y="1727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583042" y="4143580"/>
              <a:ext cx="14387" cy="17066"/>
            </a:xfrm>
            <a:custGeom>
              <a:avLst/>
              <a:pathLst>
                <a:path w="14387" h="17066">
                  <a:moveTo>
                    <a:pt x="0" y="0"/>
                  </a:moveTo>
                  <a:lnTo>
                    <a:pt x="14387" y="17066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597430" y="4160646"/>
              <a:ext cx="14387" cy="13016"/>
            </a:xfrm>
            <a:custGeom>
              <a:avLst/>
              <a:pathLst>
                <a:path w="14387" h="13016">
                  <a:moveTo>
                    <a:pt x="0" y="0"/>
                  </a:moveTo>
                  <a:lnTo>
                    <a:pt x="14387" y="13016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611818" y="4173663"/>
              <a:ext cx="14387" cy="13340"/>
            </a:xfrm>
            <a:custGeom>
              <a:avLst/>
              <a:pathLst>
                <a:path w="14387" h="13340">
                  <a:moveTo>
                    <a:pt x="0" y="0"/>
                  </a:moveTo>
                  <a:lnTo>
                    <a:pt x="14387" y="1334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626205" y="4187004"/>
              <a:ext cx="14387" cy="11911"/>
            </a:xfrm>
            <a:custGeom>
              <a:avLst/>
              <a:pathLst>
                <a:path w="14387" h="11911">
                  <a:moveTo>
                    <a:pt x="0" y="0"/>
                  </a:moveTo>
                  <a:lnTo>
                    <a:pt x="14387" y="11911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640593" y="4198915"/>
              <a:ext cx="14387" cy="4900"/>
            </a:xfrm>
            <a:custGeom>
              <a:avLst/>
              <a:pathLst>
                <a:path w="14387" h="4900">
                  <a:moveTo>
                    <a:pt x="0" y="0"/>
                  </a:moveTo>
                  <a:lnTo>
                    <a:pt x="14387" y="490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654981" y="4203816"/>
              <a:ext cx="14387" cy="5309"/>
            </a:xfrm>
            <a:custGeom>
              <a:avLst/>
              <a:pathLst>
                <a:path w="14387" h="5309">
                  <a:moveTo>
                    <a:pt x="0" y="0"/>
                  </a:moveTo>
                  <a:lnTo>
                    <a:pt x="14387" y="5309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669369" y="4209126"/>
              <a:ext cx="14387" cy="3662"/>
            </a:xfrm>
            <a:custGeom>
              <a:avLst/>
              <a:pathLst>
                <a:path w="14387" h="3662">
                  <a:moveTo>
                    <a:pt x="0" y="0"/>
                  </a:moveTo>
                  <a:lnTo>
                    <a:pt x="14387" y="3662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683757" y="4212788"/>
              <a:ext cx="14387" cy="2524"/>
            </a:xfrm>
            <a:custGeom>
              <a:avLst/>
              <a:pathLst>
                <a:path w="14387" h="2524">
                  <a:moveTo>
                    <a:pt x="0" y="0"/>
                  </a:moveTo>
                  <a:lnTo>
                    <a:pt x="14387" y="2524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698145" y="4215313"/>
              <a:ext cx="14387" cy="1381"/>
            </a:xfrm>
            <a:custGeom>
              <a:avLst/>
              <a:pathLst>
                <a:path w="14387" h="1381">
                  <a:moveTo>
                    <a:pt x="0" y="0"/>
                  </a:moveTo>
                  <a:lnTo>
                    <a:pt x="14387" y="1381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712533" y="4216328"/>
              <a:ext cx="14387" cy="366"/>
            </a:xfrm>
            <a:custGeom>
              <a:avLst/>
              <a:pathLst>
                <a:path w="14387" h="366">
                  <a:moveTo>
                    <a:pt x="0" y="36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726921" y="4213490"/>
              <a:ext cx="14387" cy="2838"/>
            </a:xfrm>
            <a:custGeom>
              <a:avLst/>
              <a:pathLst>
                <a:path w="14387" h="2838">
                  <a:moveTo>
                    <a:pt x="0" y="283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741309" y="4211454"/>
              <a:ext cx="14387" cy="2035"/>
            </a:xfrm>
            <a:custGeom>
              <a:avLst/>
              <a:pathLst>
                <a:path w="14387" h="2035">
                  <a:moveTo>
                    <a:pt x="0" y="203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755697" y="4208100"/>
              <a:ext cx="14387" cy="3353"/>
            </a:xfrm>
            <a:custGeom>
              <a:avLst/>
              <a:pathLst>
                <a:path w="14387" h="3353">
                  <a:moveTo>
                    <a:pt x="0" y="335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770085" y="4206633"/>
              <a:ext cx="14387" cy="1466"/>
            </a:xfrm>
            <a:custGeom>
              <a:avLst/>
              <a:pathLst>
                <a:path w="14387" h="1466">
                  <a:moveTo>
                    <a:pt x="0" y="146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784473" y="4205985"/>
              <a:ext cx="14387" cy="648"/>
            </a:xfrm>
            <a:custGeom>
              <a:avLst/>
              <a:pathLst>
                <a:path w="14387" h="648">
                  <a:moveTo>
                    <a:pt x="0" y="64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798861" y="4203885"/>
              <a:ext cx="14387" cy="2099"/>
            </a:xfrm>
            <a:custGeom>
              <a:avLst/>
              <a:pathLst>
                <a:path w="14387" h="2099">
                  <a:moveTo>
                    <a:pt x="0" y="209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813249" y="4201355"/>
              <a:ext cx="14387" cy="2530"/>
            </a:xfrm>
            <a:custGeom>
              <a:avLst/>
              <a:pathLst>
                <a:path w="14387" h="2530">
                  <a:moveTo>
                    <a:pt x="0" y="253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827637" y="4200946"/>
              <a:ext cx="14387" cy="409"/>
            </a:xfrm>
            <a:custGeom>
              <a:avLst/>
              <a:pathLst>
                <a:path w="14387" h="409">
                  <a:moveTo>
                    <a:pt x="0" y="40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842025" y="4200946"/>
              <a:ext cx="14387" cy="1461"/>
            </a:xfrm>
            <a:custGeom>
              <a:avLst/>
              <a:pathLst>
                <a:path w="14387" h="1461">
                  <a:moveTo>
                    <a:pt x="0" y="0"/>
                  </a:moveTo>
                  <a:lnTo>
                    <a:pt x="14387" y="1461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856413" y="4202408"/>
              <a:ext cx="14387" cy="1690"/>
            </a:xfrm>
            <a:custGeom>
              <a:avLst/>
              <a:pathLst>
                <a:path w="14387" h="1690">
                  <a:moveTo>
                    <a:pt x="0" y="0"/>
                  </a:moveTo>
                  <a:lnTo>
                    <a:pt x="14387" y="1690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870801" y="4204098"/>
              <a:ext cx="14387" cy="2625"/>
            </a:xfrm>
            <a:custGeom>
              <a:avLst/>
              <a:pathLst>
                <a:path w="14387" h="2625">
                  <a:moveTo>
                    <a:pt x="0" y="0"/>
                  </a:moveTo>
                  <a:lnTo>
                    <a:pt x="14387" y="2625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885189" y="4205958"/>
              <a:ext cx="14387" cy="765"/>
            </a:xfrm>
            <a:custGeom>
              <a:avLst/>
              <a:pathLst>
                <a:path w="14387" h="765">
                  <a:moveTo>
                    <a:pt x="0" y="76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899577" y="4198124"/>
              <a:ext cx="14387" cy="7834"/>
            </a:xfrm>
            <a:custGeom>
              <a:avLst/>
              <a:pathLst>
                <a:path w="14387" h="7834">
                  <a:moveTo>
                    <a:pt x="0" y="783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913965" y="4191267"/>
              <a:ext cx="14387" cy="6856"/>
            </a:xfrm>
            <a:custGeom>
              <a:avLst/>
              <a:pathLst>
                <a:path w="14387" h="6856">
                  <a:moveTo>
                    <a:pt x="0" y="685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928353" y="4181668"/>
              <a:ext cx="14387" cy="9599"/>
            </a:xfrm>
            <a:custGeom>
              <a:avLst/>
              <a:pathLst>
                <a:path w="14387" h="9599">
                  <a:moveTo>
                    <a:pt x="0" y="959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942741" y="4171085"/>
              <a:ext cx="14387" cy="10582"/>
            </a:xfrm>
            <a:custGeom>
              <a:avLst/>
              <a:pathLst>
                <a:path w="14387" h="10582">
                  <a:moveTo>
                    <a:pt x="0" y="1058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957129" y="4169448"/>
              <a:ext cx="14387" cy="1637"/>
            </a:xfrm>
            <a:custGeom>
              <a:avLst/>
              <a:pathLst>
                <a:path w="14387" h="1637">
                  <a:moveTo>
                    <a:pt x="0" y="163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971517" y="4169448"/>
              <a:ext cx="14387" cy="4071"/>
            </a:xfrm>
            <a:custGeom>
              <a:avLst/>
              <a:pathLst>
                <a:path w="14387" h="4071">
                  <a:moveTo>
                    <a:pt x="0" y="0"/>
                  </a:moveTo>
                  <a:lnTo>
                    <a:pt x="14387" y="4071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3985905" y="4173520"/>
              <a:ext cx="14387" cy="2886"/>
            </a:xfrm>
            <a:custGeom>
              <a:avLst/>
              <a:pathLst>
                <a:path w="14387" h="2886">
                  <a:moveTo>
                    <a:pt x="0" y="0"/>
                  </a:moveTo>
                  <a:lnTo>
                    <a:pt x="14387" y="2886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000293" y="4176406"/>
              <a:ext cx="14387" cy="345"/>
            </a:xfrm>
            <a:custGeom>
              <a:avLst/>
              <a:pathLst>
                <a:path w="14387" h="345">
                  <a:moveTo>
                    <a:pt x="0" y="0"/>
                  </a:moveTo>
                  <a:lnTo>
                    <a:pt x="14387" y="345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14681" y="4176751"/>
              <a:ext cx="14387" cy="2381"/>
            </a:xfrm>
            <a:custGeom>
              <a:avLst/>
              <a:pathLst>
                <a:path w="14387" h="2381">
                  <a:moveTo>
                    <a:pt x="0" y="0"/>
                  </a:moveTo>
                  <a:lnTo>
                    <a:pt x="14387" y="2381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029069" y="4179133"/>
              <a:ext cx="14387" cy="4778"/>
            </a:xfrm>
            <a:custGeom>
              <a:avLst/>
              <a:pathLst>
                <a:path w="14387" h="4778">
                  <a:moveTo>
                    <a:pt x="0" y="0"/>
                  </a:moveTo>
                  <a:lnTo>
                    <a:pt x="14387" y="4778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043457" y="4183911"/>
              <a:ext cx="14387" cy="5070"/>
            </a:xfrm>
            <a:custGeom>
              <a:avLst/>
              <a:pathLst>
                <a:path w="14387" h="5070">
                  <a:moveTo>
                    <a:pt x="0" y="0"/>
                  </a:moveTo>
                  <a:lnTo>
                    <a:pt x="14387" y="507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057845" y="4183565"/>
              <a:ext cx="14387" cy="5416"/>
            </a:xfrm>
            <a:custGeom>
              <a:avLst/>
              <a:pathLst>
                <a:path w="14387" h="5416">
                  <a:moveTo>
                    <a:pt x="0" y="541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072233" y="4172590"/>
              <a:ext cx="14387" cy="10975"/>
            </a:xfrm>
            <a:custGeom>
              <a:avLst/>
              <a:pathLst>
                <a:path w="14387" h="10975">
                  <a:moveTo>
                    <a:pt x="0" y="1097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086620" y="4164553"/>
              <a:ext cx="14387" cy="8036"/>
            </a:xfrm>
            <a:custGeom>
              <a:avLst/>
              <a:pathLst>
                <a:path w="14387" h="8036">
                  <a:moveTo>
                    <a:pt x="0" y="803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101008" y="4164553"/>
              <a:ext cx="14387" cy="212"/>
            </a:xfrm>
            <a:custGeom>
              <a:avLst/>
              <a:pathLst>
                <a:path w="14387" h="212">
                  <a:moveTo>
                    <a:pt x="0" y="0"/>
                  </a:moveTo>
                  <a:lnTo>
                    <a:pt x="14387" y="212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15396" y="4161470"/>
              <a:ext cx="14387" cy="3295"/>
            </a:xfrm>
            <a:custGeom>
              <a:avLst/>
              <a:pathLst>
                <a:path w="14387" h="3295">
                  <a:moveTo>
                    <a:pt x="0" y="329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29784" y="4157670"/>
              <a:ext cx="14387" cy="3800"/>
            </a:xfrm>
            <a:custGeom>
              <a:avLst/>
              <a:pathLst>
                <a:path w="14387" h="3800">
                  <a:moveTo>
                    <a:pt x="0" y="38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44172" y="4154008"/>
              <a:ext cx="14387" cy="3662"/>
            </a:xfrm>
            <a:custGeom>
              <a:avLst/>
              <a:pathLst>
                <a:path w="14387" h="3662">
                  <a:moveTo>
                    <a:pt x="0" y="366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158560" y="4151605"/>
              <a:ext cx="14387" cy="2402"/>
            </a:xfrm>
            <a:custGeom>
              <a:avLst/>
              <a:pathLst>
                <a:path w="14387" h="2402">
                  <a:moveTo>
                    <a:pt x="0" y="24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172948" y="4148464"/>
              <a:ext cx="14387" cy="3141"/>
            </a:xfrm>
            <a:custGeom>
              <a:avLst/>
              <a:pathLst>
                <a:path w="14387" h="3141">
                  <a:moveTo>
                    <a:pt x="0" y="314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187336" y="4146227"/>
              <a:ext cx="14387" cy="2237"/>
            </a:xfrm>
            <a:custGeom>
              <a:avLst/>
              <a:pathLst>
                <a:path w="14387" h="2237">
                  <a:moveTo>
                    <a:pt x="0" y="223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201724" y="4145025"/>
              <a:ext cx="14387" cy="1201"/>
            </a:xfrm>
            <a:custGeom>
              <a:avLst/>
              <a:pathLst>
                <a:path w="14387" h="1201">
                  <a:moveTo>
                    <a:pt x="0" y="120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216112" y="4144749"/>
              <a:ext cx="14387" cy="276"/>
            </a:xfrm>
            <a:custGeom>
              <a:avLst/>
              <a:pathLst>
                <a:path w="14387" h="276">
                  <a:moveTo>
                    <a:pt x="0" y="27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30500" y="4144074"/>
              <a:ext cx="14387" cy="675"/>
            </a:xfrm>
            <a:custGeom>
              <a:avLst/>
              <a:pathLst>
                <a:path w="14387" h="675">
                  <a:moveTo>
                    <a:pt x="0" y="67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244888" y="4140220"/>
              <a:ext cx="14387" cy="3853"/>
            </a:xfrm>
            <a:custGeom>
              <a:avLst/>
              <a:pathLst>
                <a:path w="14387" h="3853">
                  <a:moveTo>
                    <a:pt x="0" y="385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259276" y="4140220"/>
              <a:ext cx="14387" cy="4661"/>
            </a:xfrm>
            <a:custGeom>
              <a:avLst/>
              <a:pathLst>
                <a:path w="14387" h="4661">
                  <a:moveTo>
                    <a:pt x="0" y="0"/>
                  </a:moveTo>
                  <a:lnTo>
                    <a:pt x="14387" y="4661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73664" y="4143782"/>
              <a:ext cx="14387" cy="1100"/>
            </a:xfrm>
            <a:custGeom>
              <a:avLst/>
              <a:pathLst>
                <a:path w="14387" h="1100">
                  <a:moveTo>
                    <a:pt x="0" y="11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288052" y="4139726"/>
              <a:ext cx="14387" cy="4055"/>
            </a:xfrm>
            <a:custGeom>
              <a:avLst/>
              <a:pathLst>
                <a:path w="14387" h="4055">
                  <a:moveTo>
                    <a:pt x="0" y="405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302440" y="4137387"/>
              <a:ext cx="14387" cy="2338"/>
            </a:xfrm>
            <a:custGeom>
              <a:avLst/>
              <a:pathLst>
                <a:path w="14387" h="2338">
                  <a:moveTo>
                    <a:pt x="0" y="233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316828" y="4136032"/>
              <a:ext cx="14387" cy="1355"/>
            </a:xfrm>
            <a:custGeom>
              <a:avLst/>
              <a:pathLst>
                <a:path w="14387" h="1355">
                  <a:moveTo>
                    <a:pt x="0" y="135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331216" y="4135144"/>
              <a:ext cx="14387" cy="887"/>
            </a:xfrm>
            <a:custGeom>
              <a:avLst/>
              <a:pathLst>
                <a:path w="14387" h="887">
                  <a:moveTo>
                    <a:pt x="0" y="88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45604" y="4135144"/>
              <a:ext cx="14387" cy="839"/>
            </a:xfrm>
            <a:custGeom>
              <a:avLst/>
              <a:pathLst>
                <a:path w="14387" h="839">
                  <a:moveTo>
                    <a:pt x="0" y="0"/>
                  </a:moveTo>
                  <a:lnTo>
                    <a:pt x="14387" y="839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359992" y="4125524"/>
              <a:ext cx="14387" cy="10460"/>
            </a:xfrm>
            <a:custGeom>
              <a:avLst/>
              <a:pathLst>
                <a:path w="14387" h="10460">
                  <a:moveTo>
                    <a:pt x="0" y="1046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374380" y="4120150"/>
              <a:ext cx="14387" cy="5373"/>
            </a:xfrm>
            <a:custGeom>
              <a:avLst/>
              <a:pathLst>
                <a:path w="14387" h="5373">
                  <a:moveTo>
                    <a:pt x="0" y="53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388768" y="4120150"/>
              <a:ext cx="14387" cy="1509"/>
            </a:xfrm>
            <a:custGeom>
              <a:avLst/>
              <a:pathLst>
                <a:path w="14387" h="1509">
                  <a:moveTo>
                    <a:pt x="0" y="0"/>
                  </a:moveTo>
                  <a:lnTo>
                    <a:pt x="14387" y="1509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112555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966031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966031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966031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502646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547248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91132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635015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966031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966031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524947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69550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12714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033654" y="3104881"/>
              <a:ext cx="14387" cy="1392"/>
            </a:xfrm>
            <a:custGeom>
              <a:avLst/>
              <a:pathLst>
                <a:path w="14387" h="1392">
                  <a:moveTo>
                    <a:pt x="0" y="0"/>
                  </a:moveTo>
                  <a:lnTo>
                    <a:pt x="14387" y="139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048042" y="3106273"/>
              <a:ext cx="14387" cy="1525"/>
            </a:xfrm>
            <a:custGeom>
              <a:avLst/>
              <a:pathLst>
                <a:path w="14387" h="1525">
                  <a:moveTo>
                    <a:pt x="0" y="0"/>
                  </a:moveTo>
                  <a:lnTo>
                    <a:pt x="14387" y="152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062430" y="3106762"/>
              <a:ext cx="14387" cy="1036"/>
            </a:xfrm>
            <a:custGeom>
              <a:avLst/>
              <a:pathLst>
                <a:path w="14387" h="1036">
                  <a:moveTo>
                    <a:pt x="0" y="103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5076818" y="3106762"/>
              <a:ext cx="14387" cy="1674"/>
            </a:xfrm>
            <a:custGeom>
              <a:avLst/>
              <a:pathLst>
                <a:path w="14387" h="1674">
                  <a:moveTo>
                    <a:pt x="0" y="0"/>
                  </a:moveTo>
                  <a:lnTo>
                    <a:pt x="14387" y="167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091206" y="3108437"/>
              <a:ext cx="14387" cy="3061"/>
            </a:xfrm>
            <a:custGeom>
              <a:avLst/>
              <a:pathLst>
                <a:path w="14387" h="3061">
                  <a:moveTo>
                    <a:pt x="0" y="0"/>
                  </a:moveTo>
                  <a:lnTo>
                    <a:pt x="14387" y="306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105594" y="3111498"/>
              <a:ext cx="14387" cy="9062"/>
            </a:xfrm>
            <a:custGeom>
              <a:avLst/>
              <a:pathLst>
                <a:path w="14387" h="9062">
                  <a:moveTo>
                    <a:pt x="0" y="0"/>
                  </a:moveTo>
                  <a:lnTo>
                    <a:pt x="14387" y="906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119982" y="3120561"/>
              <a:ext cx="14387" cy="8355"/>
            </a:xfrm>
            <a:custGeom>
              <a:avLst/>
              <a:pathLst>
                <a:path w="14387" h="8355">
                  <a:moveTo>
                    <a:pt x="0" y="0"/>
                  </a:moveTo>
                  <a:lnTo>
                    <a:pt x="14387" y="835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134370" y="3128916"/>
              <a:ext cx="14387" cy="6303"/>
            </a:xfrm>
            <a:custGeom>
              <a:avLst/>
              <a:pathLst>
                <a:path w="14387" h="6303">
                  <a:moveTo>
                    <a:pt x="0" y="0"/>
                  </a:moveTo>
                  <a:lnTo>
                    <a:pt x="14387" y="6303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148758" y="3135220"/>
              <a:ext cx="14387" cy="8722"/>
            </a:xfrm>
            <a:custGeom>
              <a:avLst/>
              <a:pathLst>
                <a:path w="14387" h="8722">
                  <a:moveTo>
                    <a:pt x="0" y="0"/>
                  </a:moveTo>
                  <a:lnTo>
                    <a:pt x="14387" y="8722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163146" y="3143942"/>
              <a:ext cx="14387" cy="10853"/>
            </a:xfrm>
            <a:custGeom>
              <a:avLst/>
              <a:pathLst>
                <a:path w="14387" h="10853">
                  <a:moveTo>
                    <a:pt x="0" y="0"/>
                  </a:moveTo>
                  <a:lnTo>
                    <a:pt x="14387" y="1085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177534" y="3154795"/>
              <a:ext cx="14387" cy="10587"/>
            </a:xfrm>
            <a:custGeom>
              <a:avLst/>
              <a:pathLst>
                <a:path w="14387" h="10587">
                  <a:moveTo>
                    <a:pt x="0" y="0"/>
                  </a:moveTo>
                  <a:lnTo>
                    <a:pt x="14387" y="10587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191922" y="3165383"/>
              <a:ext cx="14387" cy="12479"/>
            </a:xfrm>
            <a:custGeom>
              <a:avLst/>
              <a:pathLst>
                <a:path w="14387" h="12479">
                  <a:moveTo>
                    <a:pt x="0" y="0"/>
                  </a:moveTo>
                  <a:lnTo>
                    <a:pt x="14387" y="12479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206310" y="3177863"/>
              <a:ext cx="14387" cy="12873"/>
            </a:xfrm>
            <a:custGeom>
              <a:avLst/>
              <a:pathLst>
                <a:path w="14387" h="12873">
                  <a:moveTo>
                    <a:pt x="0" y="0"/>
                  </a:moveTo>
                  <a:lnTo>
                    <a:pt x="14387" y="12873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220698" y="3190736"/>
              <a:ext cx="14387" cy="8722"/>
            </a:xfrm>
            <a:custGeom>
              <a:avLst/>
              <a:pathLst>
                <a:path w="14387" h="8722">
                  <a:moveTo>
                    <a:pt x="0" y="0"/>
                  </a:moveTo>
                  <a:lnTo>
                    <a:pt x="14387" y="8722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35086" y="3199458"/>
              <a:ext cx="14387" cy="6287"/>
            </a:xfrm>
            <a:custGeom>
              <a:avLst/>
              <a:pathLst>
                <a:path w="14387" h="6287">
                  <a:moveTo>
                    <a:pt x="0" y="0"/>
                  </a:moveTo>
                  <a:lnTo>
                    <a:pt x="14387" y="6287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49474" y="3205746"/>
              <a:ext cx="14387" cy="5214"/>
            </a:xfrm>
            <a:custGeom>
              <a:avLst/>
              <a:pathLst>
                <a:path w="14387" h="5214">
                  <a:moveTo>
                    <a:pt x="0" y="0"/>
                  </a:moveTo>
                  <a:lnTo>
                    <a:pt x="14387" y="521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5263862" y="3210960"/>
              <a:ext cx="14387" cy="4698"/>
            </a:xfrm>
            <a:custGeom>
              <a:avLst/>
              <a:pathLst>
                <a:path w="14387" h="4698">
                  <a:moveTo>
                    <a:pt x="0" y="0"/>
                  </a:moveTo>
                  <a:lnTo>
                    <a:pt x="14387" y="4698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5278250" y="3215659"/>
              <a:ext cx="14387" cy="4608"/>
            </a:xfrm>
            <a:custGeom>
              <a:avLst/>
              <a:pathLst>
                <a:path w="14387" h="4608">
                  <a:moveTo>
                    <a:pt x="0" y="0"/>
                  </a:moveTo>
                  <a:lnTo>
                    <a:pt x="14387" y="4608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292638" y="3220267"/>
              <a:ext cx="14387" cy="1259"/>
            </a:xfrm>
            <a:custGeom>
              <a:avLst/>
              <a:pathLst>
                <a:path w="14387" h="1259">
                  <a:moveTo>
                    <a:pt x="0" y="0"/>
                  </a:moveTo>
                  <a:lnTo>
                    <a:pt x="14387" y="1259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307026" y="3220193"/>
              <a:ext cx="14387" cy="1334"/>
            </a:xfrm>
            <a:custGeom>
              <a:avLst/>
              <a:pathLst>
                <a:path w="14387" h="1334">
                  <a:moveTo>
                    <a:pt x="0" y="133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321414" y="3217992"/>
              <a:ext cx="14387" cy="2200"/>
            </a:xfrm>
            <a:custGeom>
              <a:avLst/>
              <a:pathLst>
                <a:path w="14387" h="2200">
                  <a:moveTo>
                    <a:pt x="0" y="22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335802" y="3215728"/>
              <a:ext cx="14387" cy="2264"/>
            </a:xfrm>
            <a:custGeom>
              <a:avLst/>
              <a:pathLst>
                <a:path w="14387" h="2264">
                  <a:moveTo>
                    <a:pt x="0" y="226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350190" y="3215213"/>
              <a:ext cx="14387" cy="515"/>
            </a:xfrm>
            <a:custGeom>
              <a:avLst/>
              <a:pathLst>
                <a:path w="14387" h="515">
                  <a:moveTo>
                    <a:pt x="0" y="51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364578" y="3213831"/>
              <a:ext cx="14387" cy="1381"/>
            </a:xfrm>
            <a:custGeom>
              <a:avLst/>
              <a:pathLst>
                <a:path w="14387" h="1381">
                  <a:moveTo>
                    <a:pt x="0" y="138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378966" y="3212672"/>
              <a:ext cx="14387" cy="1158"/>
            </a:xfrm>
            <a:custGeom>
              <a:avLst/>
              <a:pathLst>
                <a:path w="14387" h="1158">
                  <a:moveTo>
                    <a:pt x="0" y="11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393354" y="3211800"/>
              <a:ext cx="14387" cy="871"/>
            </a:xfrm>
            <a:custGeom>
              <a:avLst/>
              <a:pathLst>
                <a:path w="14387" h="871">
                  <a:moveTo>
                    <a:pt x="0" y="87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407742" y="3210328"/>
              <a:ext cx="14387" cy="1472"/>
            </a:xfrm>
            <a:custGeom>
              <a:avLst/>
              <a:pathLst>
                <a:path w="14387" h="1472">
                  <a:moveTo>
                    <a:pt x="0" y="147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5422130" y="3210328"/>
              <a:ext cx="14387" cy="435"/>
            </a:xfrm>
            <a:custGeom>
              <a:avLst/>
              <a:pathLst>
                <a:path w="14387" h="435">
                  <a:moveTo>
                    <a:pt x="0" y="0"/>
                  </a:moveTo>
                  <a:lnTo>
                    <a:pt x="14387" y="435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436518" y="3210764"/>
              <a:ext cx="14387" cy="1918"/>
            </a:xfrm>
            <a:custGeom>
              <a:avLst/>
              <a:pathLst>
                <a:path w="14387" h="1918">
                  <a:moveTo>
                    <a:pt x="0" y="0"/>
                  </a:moveTo>
                  <a:lnTo>
                    <a:pt x="14387" y="1918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5450906" y="3212683"/>
              <a:ext cx="14387" cy="510"/>
            </a:xfrm>
            <a:custGeom>
              <a:avLst/>
              <a:pathLst>
                <a:path w="14387" h="510">
                  <a:moveTo>
                    <a:pt x="0" y="0"/>
                  </a:moveTo>
                  <a:lnTo>
                    <a:pt x="14387" y="51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465293" y="3213193"/>
              <a:ext cx="14387" cy="861"/>
            </a:xfrm>
            <a:custGeom>
              <a:avLst/>
              <a:pathLst>
                <a:path w="14387" h="861">
                  <a:moveTo>
                    <a:pt x="0" y="0"/>
                  </a:moveTo>
                  <a:lnTo>
                    <a:pt x="14387" y="861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479681" y="3214054"/>
              <a:ext cx="14387" cy="951"/>
            </a:xfrm>
            <a:custGeom>
              <a:avLst/>
              <a:pathLst>
                <a:path w="14387" h="951">
                  <a:moveTo>
                    <a:pt x="0" y="0"/>
                  </a:moveTo>
                  <a:lnTo>
                    <a:pt x="14387" y="951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494069" y="3215005"/>
              <a:ext cx="14387" cy="143"/>
            </a:xfrm>
            <a:custGeom>
              <a:avLst/>
              <a:pathLst>
                <a:path w="14387" h="143">
                  <a:moveTo>
                    <a:pt x="0" y="0"/>
                  </a:moveTo>
                  <a:lnTo>
                    <a:pt x="14387" y="143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508457" y="3212449"/>
              <a:ext cx="14387" cy="2700"/>
            </a:xfrm>
            <a:custGeom>
              <a:avLst/>
              <a:pathLst>
                <a:path w="14387" h="2700">
                  <a:moveTo>
                    <a:pt x="0" y="27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522845" y="3209642"/>
              <a:ext cx="14387" cy="2806"/>
            </a:xfrm>
            <a:custGeom>
              <a:avLst/>
              <a:pathLst>
                <a:path w="14387" h="2806">
                  <a:moveTo>
                    <a:pt x="0" y="280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537233" y="3208377"/>
              <a:ext cx="14387" cy="1265"/>
            </a:xfrm>
            <a:custGeom>
              <a:avLst/>
              <a:pathLst>
                <a:path w="14387" h="1265">
                  <a:moveTo>
                    <a:pt x="0" y="126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551621" y="3206421"/>
              <a:ext cx="14387" cy="1955"/>
            </a:xfrm>
            <a:custGeom>
              <a:avLst/>
              <a:pathLst>
                <a:path w="14387" h="1955">
                  <a:moveTo>
                    <a:pt x="0" y="195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566009" y="3205364"/>
              <a:ext cx="14387" cy="1057"/>
            </a:xfrm>
            <a:custGeom>
              <a:avLst/>
              <a:pathLst>
                <a:path w="14387" h="1057">
                  <a:moveTo>
                    <a:pt x="0" y="105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580397" y="3204285"/>
              <a:ext cx="14387" cy="1078"/>
            </a:xfrm>
            <a:custGeom>
              <a:avLst/>
              <a:pathLst>
                <a:path w="14387" h="1078">
                  <a:moveTo>
                    <a:pt x="0" y="107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94785" y="3204285"/>
              <a:ext cx="14387" cy="334"/>
            </a:xfrm>
            <a:custGeom>
              <a:avLst/>
              <a:pathLst>
                <a:path w="14387" h="334">
                  <a:moveTo>
                    <a:pt x="0" y="0"/>
                  </a:moveTo>
                  <a:lnTo>
                    <a:pt x="14387" y="334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609173" y="3204619"/>
              <a:ext cx="14387" cy="1785"/>
            </a:xfrm>
            <a:custGeom>
              <a:avLst/>
              <a:pathLst>
                <a:path w="14387" h="1785">
                  <a:moveTo>
                    <a:pt x="0" y="0"/>
                  </a:moveTo>
                  <a:lnTo>
                    <a:pt x="14387" y="1785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623561" y="3206219"/>
              <a:ext cx="14387" cy="186"/>
            </a:xfrm>
            <a:custGeom>
              <a:avLst/>
              <a:pathLst>
                <a:path w="14387" h="186">
                  <a:moveTo>
                    <a:pt x="0" y="18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637949" y="3205794"/>
              <a:ext cx="14387" cy="425"/>
            </a:xfrm>
            <a:custGeom>
              <a:avLst/>
              <a:pathLst>
                <a:path w="14387" h="425">
                  <a:moveTo>
                    <a:pt x="0" y="42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5652337" y="3205757"/>
              <a:ext cx="14387" cy="37"/>
            </a:xfrm>
            <a:custGeom>
              <a:avLst/>
              <a:pathLst>
                <a:path w="14387" h="37">
                  <a:moveTo>
                    <a:pt x="0" y="3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666725" y="3204683"/>
              <a:ext cx="14387" cy="1073"/>
            </a:xfrm>
            <a:custGeom>
              <a:avLst/>
              <a:pathLst>
                <a:path w="14387" h="1073">
                  <a:moveTo>
                    <a:pt x="0" y="10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5681113" y="3202632"/>
              <a:ext cx="14387" cy="2051"/>
            </a:xfrm>
            <a:custGeom>
              <a:avLst/>
              <a:pathLst>
                <a:path w="14387" h="2051">
                  <a:moveTo>
                    <a:pt x="0" y="205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5695501" y="3200096"/>
              <a:ext cx="14387" cy="2535"/>
            </a:xfrm>
            <a:custGeom>
              <a:avLst/>
              <a:pathLst>
                <a:path w="14387" h="2535">
                  <a:moveTo>
                    <a:pt x="0" y="253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709889" y="3195015"/>
              <a:ext cx="14387" cy="5081"/>
            </a:xfrm>
            <a:custGeom>
              <a:avLst/>
              <a:pathLst>
                <a:path w="14387" h="5081">
                  <a:moveTo>
                    <a:pt x="0" y="508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724277" y="3192347"/>
              <a:ext cx="14387" cy="2668"/>
            </a:xfrm>
            <a:custGeom>
              <a:avLst/>
              <a:pathLst>
                <a:path w="14387" h="2668">
                  <a:moveTo>
                    <a:pt x="0" y="266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738665" y="3191502"/>
              <a:ext cx="14387" cy="845"/>
            </a:xfrm>
            <a:custGeom>
              <a:avLst/>
              <a:pathLst>
                <a:path w="14387" h="845">
                  <a:moveTo>
                    <a:pt x="0" y="84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753053" y="3189354"/>
              <a:ext cx="14387" cy="2147"/>
            </a:xfrm>
            <a:custGeom>
              <a:avLst/>
              <a:pathLst>
                <a:path w="14387" h="2147">
                  <a:moveTo>
                    <a:pt x="0" y="214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767441" y="3188642"/>
              <a:ext cx="14387" cy="712"/>
            </a:xfrm>
            <a:custGeom>
              <a:avLst/>
              <a:pathLst>
                <a:path w="14387" h="712">
                  <a:moveTo>
                    <a:pt x="0" y="71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781829" y="3188642"/>
              <a:ext cx="14387" cy="0"/>
            </a:xfrm>
            <a:custGeom>
              <a:avLst/>
              <a:pathLst>
                <a:path w="14387" h="0">
                  <a:moveTo>
                    <a:pt x="0" y="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796217" y="3188642"/>
              <a:ext cx="14387" cy="159"/>
            </a:xfrm>
            <a:custGeom>
              <a:avLst/>
              <a:pathLst>
                <a:path w="14387" h="159">
                  <a:moveTo>
                    <a:pt x="0" y="0"/>
                  </a:moveTo>
                  <a:lnTo>
                    <a:pt x="14387" y="15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810605" y="3188802"/>
              <a:ext cx="14387" cy="1318"/>
            </a:xfrm>
            <a:custGeom>
              <a:avLst/>
              <a:pathLst>
                <a:path w="14387" h="1318">
                  <a:moveTo>
                    <a:pt x="0" y="0"/>
                  </a:moveTo>
                  <a:lnTo>
                    <a:pt x="14387" y="1318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824993" y="3190120"/>
              <a:ext cx="14387" cy="2253"/>
            </a:xfrm>
            <a:custGeom>
              <a:avLst/>
              <a:pathLst>
                <a:path w="14387" h="2253">
                  <a:moveTo>
                    <a:pt x="0" y="0"/>
                  </a:moveTo>
                  <a:lnTo>
                    <a:pt x="14387" y="225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839381" y="3192373"/>
              <a:ext cx="14387" cy="388"/>
            </a:xfrm>
            <a:custGeom>
              <a:avLst/>
              <a:pathLst>
                <a:path w="14387" h="388">
                  <a:moveTo>
                    <a:pt x="0" y="0"/>
                  </a:moveTo>
                  <a:lnTo>
                    <a:pt x="14387" y="38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853769" y="3192761"/>
              <a:ext cx="14387" cy="377"/>
            </a:xfrm>
            <a:custGeom>
              <a:avLst/>
              <a:pathLst>
                <a:path w="14387" h="377">
                  <a:moveTo>
                    <a:pt x="0" y="0"/>
                  </a:moveTo>
                  <a:lnTo>
                    <a:pt x="14387" y="37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868157" y="3188632"/>
              <a:ext cx="14387" cy="4507"/>
            </a:xfrm>
            <a:custGeom>
              <a:avLst/>
              <a:pathLst>
                <a:path w="14387" h="4507">
                  <a:moveTo>
                    <a:pt x="0" y="450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882545" y="3188632"/>
              <a:ext cx="14387" cy="79"/>
            </a:xfrm>
            <a:custGeom>
              <a:avLst/>
              <a:pathLst>
                <a:path w="14387" h="79">
                  <a:moveTo>
                    <a:pt x="0" y="0"/>
                  </a:moveTo>
                  <a:lnTo>
                    <a:pt x="14387" y="79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896933" y="3188711"/>
              <a:ext cx="14387" cy="0"/>
            </a:xfrm>
            <a:custGeom>
              <a:avLst/>
              <a:pathLst>
                <a:path w="14387" h="0">
                  <a:moveTo>
                    <a:pt x="0" y="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911321" y="3188711"/>
              <a:ext cx="14387" cy="334"/>
            </a:xfrm>
            <a:custGeom>
              <a:avLst/>
              <a:pathLst>
                <a:path w="14387" h="334">
                  <a:moveTo>
                    <a:pt x="0" y="0"/>
                  </a:moveTo>
                  <a:lnTo>
                    <a:pt x="14387" y="33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925708" y="3187170"/>
              <a:ext cx="14387" cy="1876"/>
            </a:xfrm>
            <a:custGeom>
              <a:avLst/>
              <a:pathLst>
                <a:path w="14387" h="1876">
                  <a:moveTo>
                    <a:pt x="0" y="187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940096" y="3187170"/>
              <a:ext cx="14387" cy="1280"/>
            </a:xfrm>
            <a:custGeom>
              <a:avLst/>
              <a:pathLst>
                <a:path w="14387" h="1280">
                  <a:moveTo>
                    <a:pt x="0" y="0"/>
                  </a:moveTo>
                  <a:lnTo>
                    <a:pt x="14387" y="128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954484" y="3188451"/>
              <a:ext cx="14387" cy="74"/>
            </a:xfrm>
            <a:custGeom>
              <a:avLst/>
              <a:pathLst>
                <a:path w="14387" h="74">
                  <a:moveTo>
                    <a:pt x="0" y="0"/>
                  </a:moveTo>
                  <a:lnTo>
                    <a:pt x="14387" y="7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968872" y="3188525"/>
              <a:ext cx="14387" cy="5644"/>
            </a:xfrm>
            <a:custGeom>
              <a:avLst/>
              <a:pathLst>
                <a:path w="14387" h="5644">
                  <a:moveTo>
                    <a:pt x="0" y="0"/>
                  </a:moveTo>
                  <a:lnTo>
                    <a:pt x="14387" y="564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983260" y="3193436"/>
              <a:ext cx="14387" cy="733"/>
            </a:xfrm>
            <a:custGeom>
              <a:avLst/>
              <a:pathLst>
                <a:path w="14387" h="733">
                  <a:moveTo>
                    <a:pt x="0" y="73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997648" y="3190917"/>
              <a:ext cx="14387" cy="2519"/>
            </a:xfrm>
            <a:custGeom>
              <a:avLst/>
              <a:pathLst>
                <a:path w="14387" h="2519">
                  <a:moveTo>
                    <a:pt x="0" y="251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6012036" y="3189253"/>
              <a:ext cx="14387" cy="1663"/>
            </a:xfrm>
            <a:custGeom>
              <a:avLst/>
              <a:pathLst>
                <a:path w="14387" h="1663">
                  <a:moveTo>
                    <a:pt x="0" y="166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026424" y="3185166"/>
              <a:ext cx="14387" cy="4087"/>
            </a:xfrm>
            <a:custGeom>
              <a:avLst/>
              <a:pathLst>
                <a:path w="14387" h="4087">
                  <a:moveTo>
                    <a:pt x="0" y="408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040812" y="3180808"/>
              <a:ext cx="14387" cy="4358"/>
            </a:xfrm>
            <a:custGeom>
              <a:avLst/>
              <a:pathLst>
                <a:path w="14387" h="4358">
                  <a:moveTo>
                    <a:pt x="0" y="43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055200" y="3178575"/>
              <a:ext cx="14387" cy="2232"/>
            </a:xfrm>
            <a:custGeom>
              <a:avLst/>
              <a:pathLst>
                <a:path w="14387" h="2232">
                  <a:moveTo>
                    <a:pt x="0" y="22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069588" y="3173154"/>
              <a:ext cx="14387" cy="5421"/>
            </a:xfrm>
            <a:custGeom>
              <a:avLst/>
              <a:pathLst>
                <a:path w="14387" h="5421">
                  <a:moveTo>
                    <a:pt x="0" y="542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6083976" y="3155763"/>
              <a:ext cx="14387" cy="17391"/>
            </a:xfrm>
            <a:custGeom>
              <a:avLst/>
              <a:pathLst>
                <a:path w="14387" h="17391">
                  <a:moveTo>
                    <a:pt x="0" y="1739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6098364" y="3141757"/>
              <a:ext cx="14387" cy="14005"/>
            </a:xfrm>
            <a:custGeom>
              <a:avLst/>
              <a:pathLst>
                <a:path w="14387" h="14005">
                  <a:moveTo>
                    <a:pt x="0" y="1400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112752" y="3132525"/>
              <a:ext cx="14387" cy="9232"/>
            </a:xfrm>
            <a:custGeom>
              <a:avLst/>
              <a:pathLst>
                <a:path w="14387" h="9232">
                  <a:moveTo>
                    <a:pt x="0" y="92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127140" y="3127757"/>
              <a:ext cx="14387" cy="4767"/>
            </a:xfrm>
            <a:custGeom>
              <a:avLst/>
              <a:pathLst>
                <a:path w="14387" h="4767">
                  <a:moveTo>
                    <a:pt x="0" y="476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141528" y="3117855"/>
              <a:ext cx="14387" cy="9902"/>
            </a:xfrm>
            <a:custGeom>
              <a:avLst/>
              <a:pathLst>
                <a:path w="14387" h="9902">
                  <a:moveTo>
                    <a:pt x="0" y="99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155916" y="3108899"/>
              <a:ext cx="14387" cy="8956"/>
            </a:xfrm>
            <a:custGeom>
              <a:avLst/>
              <a:pathLst>
                <a:path w="14387" h="8956">
                  <a:moveTo>
                    <a:pt x="0" y="895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6170304" y="3107974"/>
              <a:ext cx="14387" cy="924"/>
            </a:xfrm>
            <a:custGeom>
              <a:avLst/>
              <a:pathLst>
                <a:path w="14387" h="924">
                  <a:moveTo>
                    <a:pt x="0" y="92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6184692" y="3107974"/>
              <a:ext cx="14387" cy="10646"/>
            </a:xfrm>
            <a:custGeom>
              <a:avLst/>
              <a:pathLst>
                <a:path w="14387" h="10646">
                  <a:moveTo>
                    <a:pt x="0" y="0"/>
                  </a:moveTo>
                  <a:lnTo>
                    <a:pt x="14387" y="1064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199080" y="3118620"/>
              <a:ext cx="14387" cy="8126"/>
            </a:xfrm>
            <a:custGeom>
              <a:avLst/>
              <a:pathLst>
                <a:path w="14387" h="8126">
                  <a:moveTo>
                    <a:pt x="0" y="0"/>
                  </a:moveTo>
                  <a:lnTo>
                    <a:pt x="14387" y="812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6213468" y="3126747"/>
              <a:ext cx="14387" cy="4549"/>
            </a:xfrm>
            <a:custGeom>
              <a:avLst/>
              <a:pathLst>
                <a:path w="14387" h="4549">
                  <a:moveTo>
                    <a:pt x="0" y="0"/>
                  </a:moveTo>
                  <a:lnTo>
                    <a:pt x="14387" y="454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227856" y="3131297"/>
              <a:ext cx="14387" cy="4794"/>
            </a:xfrm>
            <a:custGeom>
              <a:avLst/>
              <a:pathLst>
                <a:path w="14387" h="4794">
                  <a:moveTo>
                    <a:pt x="0" y="0"/>
                  </a:moveTo>
                  <a:lnTo>
                    <a:pt x="14387" y="479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6242244" y="3136091"/>
              <a:ext cx="14387" cy="6776"/>
            </a:xfrm>
            <a:custGeom>
              <a:avLst/>
              <a:pathLst>
                <a:path w="14387" h="6776">
                  <a:moveTo>
                    <a:pt x="0" y="0"/>
                  </a:moveTo>
                  <a:lnTo>
                    <a:pt x="14387" y="6776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966031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966031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966031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966031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502646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547248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91132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635015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966031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966031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24947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69550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612714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033654" y="4116557"/>
              <a:ext cx="14387" cy="3321"/>
            </a:xfrm>
            <a:custGeom>
              <a:avLst/>
              <a:pathLst>
                <a:path w="14387" h="3321">
                  <a:moveTo>
                    <a:pt x="0" y="332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048042" y="4111322"/>
              <a:ext cx="14387" cy="5235"/>
            </a:xfrm>
            <a:custGeom>
              <a:avLst/>
              <a:pathLst>
                <a:path w="14387" h="5235">
                  <a:moveTo>
                    <a:pt x="0" y="523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5062430" y="4105348"/>
              <a:ext cx="14387" cy="5974"/>
            </a:xfrm>
            <a:custGeom>
              <a:avLst/>
              <a:pathLst>
                <a:path w="14387" h="5974">
                  <a:moveTo>
                    <a:pt x="0" y="597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076818" y="4098645"/>
              <a:ext cx="14387" cy="6702"/>
            </a:xfrm>
            <a:custGeom>
              <a:avLst/>
              <a:pathLst>
                <a:path w="14387" h="6702">
                  <a:moveTo>
                    <a:pt x="0" y="67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091206" y="4094101"/>
              <a:ext cx="14387" cy="4544"/>
            </a:xfrm>
            <a:custGeom>
              <a:avLst/>
              <a:pathLst>
                <a:path w="14387" h="4544">
                  <a:moveTo>
                    <a:pt x="0" y="454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105594" y="4090008"/>
              <a:ext cx="14387" cy="4092"/>
            </a:xfrm>
            <a:custGeom>
              <a:avLst/>
              <a:pathLst>
                <a:path w="14387" h="4092">
                  <a:moveTo>
                    <a:pt x="0" y="409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119982" y="4086771"/>
              <a:ext cx="14387" cy="3236"/>
            </a:xfrm>
            <a:custGeom>
              <a:avLst/>
              <a:pathLst>
                <a:path w="14387" h="3236">
                  <a:moveTo>
                    <a:pt x="0" y="323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5134370" y="4086771"/>
              <a:ext cx="14387" cy="42"/>
            </a:xfrm>
            <a:custGeom>
              <a:avLst/>
              <a:pathLst>
                <a:path w="14387" h="42">
                  <a:moveTo>
                    <a:pt x="0" y="0"/>
                  </a:moveTo>
                  <a:lnTo>
                    <a:pt x="14387" y="4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5148758" y="4086814"/>
              <a:ext cx="14387" cy="5235"/>
            </a:xfrm>
            <a:custGeom>
              <a:avLst/>
              <a:pathLst>
                <a:path w="14387" h="5235">
                  <a:moveTo>
                    <a:pt x="0" y="0"/>
                  </a:moveTo>
                  <a:lnTo>
                    <a:pt x="14387" y="523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5163146" y="4092049"/>
              <a:ext cx="14387" cy="5899"/>
            </a:xfrm>
            <a:custGeom>
              <a:avLst/>
              <a:pathLst>
                <a:path w="14387" h="5899">
                  <a:moveTo>
                    <a:pt x="0" y="0"/>
                  </a:moveTo>
                  <a:lnTo>
                    <a:pt x="14387" y="589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177534" y="4097949"/>
              <a:ext cx="14387" cy="6282"/>
            </a:xfrm>
            <a:custGeom>
              <a:avLst/>
              <a:pathLst>
                <a:path w="14387" h="6282">
                  <a:moveTo>
                    <a:pt x="0" y="0"/>
                  </a:moveTo>
                  <a:lnTo>
                    <a:pt x="14387" y="628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191922" y="4104232"/>
              <a:ext cx="14387" cy="4640"/>
            </a:xfrm>
            <a:custGeom>
              <a:avLst/>
              <a:pathLst>
                <a:path w="14387" h="4640">
                  <a:moveTo>
                    <a:pt x="0" y="0"/>
                  </a:moveTo>
                  <a:lnTo>
                    <a:pt x="14387" y="464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206310" y="4108872"/>
              <a:ext cx="14387" cy="2530"/>
            </a:xfrm>
            <a:custGeom>
              <a:avLst/>
              <a:pathLst>
                <a:path w="14387" h="2530">
                  <a:moveTo>
                    <a:pt x="0" y="0"/>
                  </a:moveTo>
                  <a:lnTo>
                    <a:pt x="14387" y="253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220698" y="4111248"/>
              <a:ext cx="14387" cy="154"/>
            </a:xfrm>
            <a:custGeom>
              <a:avLst/>
              <a:pathLst>
                <a:path w="14387" h="154">
                  <a:moveTo>
                    <a:pt x="0" y="15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235086" y="4111248"/>
              <a:ext cx="14387" cy="457"/>
            </a:xfrm>
            <a:custGeom>
              <a:avLst/>
              <a:pathLst>
                <a:path w="14387" h="457">
                  <a:moveTo>
                    <a:pt x="0" y="0"/>
                  </a:moveTo>
                  <a:lnTo>
                    <a:pt x="14387" y="45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249474" y="4111705"/>
              <a:ext cx="14387" cy="2184"/>
            </a:xfrm>
            <a:custGeom>
              <a:avLst/>
              <a:pathLst>
                <a:path w="14387" h="2184">
                  <a:moveTo>
                    <a:pt x="0" y="0"/>
                  </a:moveTo>
                  <a:lnTo>
                    <a:pt x="14387" y="218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263862" y="4113794"/>
              <a:ext cx="14387" cy="95"/>
            </a:xfrm>
            <a:custGeom>
              <a:avLst/>
              <a:pathLst>
                <a:path w="14387" h="95">
                  <a:moveTo>
                    <a:pt x="0" y="9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278250" y="4113794"/>
              <a:ext cx="14387" cy="79"/>
            </a:xfrm>
            <a:custGeom>
              <a:avLst/>
              <a:pathLst>
                <a:path w="14387" h="79">
                  <a:moveTo>
                    <a:pt x="0" y="0"/>
                  </a:moveTo>
                  <a:lnTo>
                    <a:pt x="14387" y="7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292638" y="4113873"/>
              <a:ext cx="14387" cy="223"/>
            </a:xfrm>
            <a:custGeom>
              <a:avLst/>
              <a:pathLst>
                <a:path w="14387" h="223">
                  <a:moveTo>
                    <a:pt x="0" y="0"/>
                  </a:moveTo>
                  <a:lnTo>
                    <a:pt x="14387" y="22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307026" y="4114097"/>
              <a:ext cx="14387" cy="2115"/>
            </a:xfrm>
            <a:custGeom>
              <a:avLst/>
              <a:pathLst>
                <a:path w="14387" h="2115">
                  <a:moveTo>
                    <a:pt x="0" y="0"/>
                  </a:moveTo>
                  <a:lnTo>
                    <a:pt x="14387" y="211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321414" y="4116212"/>
              <a:ext cx="14387" cy="467"/>
            </a:xfrm>
            <a:custGeom>
              <a:avLst/>
              <a:pathLst>
                <a:path w="14387" h="467">
                  <a:moveTo>
                    <a:pt x="0" y="0"/>
                  </a:moveTo>
                  <a:lnTo>
                    <a:pt x="14387" y="46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335802" y="4116680"/>
              <a:ext cx="14387" cy="1371"/>
            </a:xfrm>
            <a:custGeom>
              <a:avLst/>
              <a:pathLst>
                <a:path w="14387" h="1371">
                  <a:moveTo>
                    <a:pt x="0" y="0"/>
                  </a:moveTo>
                  <a:lnTo>
                    <a:pt x="14387" y="1371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350190" y="4118051"/>
              <a:ext cx="14387" cy="1684"/>
            </a:xfrm>
            <a:custGeom>
              <a:avLst/>
              <a:pathLst>
                <a:path w="14387" h="1684">
                  <a:moveTo>
                    <a:pt x="0" y="0"/>
                  </a:moveTo>
                  <a:lnTo>
                    <a:pt x="14387" y="1684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5364578" y="4119736"/>
              <a:ext cx="14387" cy="2981"/>
            </a:xfrm>
            <a:custGeom>
              <a:avLst/>
              <a:pathLst>
                <a:path w="14387" h="2981">
                  <a:moveTo>
                    <a:pt x="0" y="0"/>
                  </a:moveTo>
                  <a:lnTo>
                    <a:pt x="14387" y="2981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5378966" y="4122718"/>
              <a:ext cx="14387" cy="3864"/>
            </a:xfrm>
            <a:custGeom>
              <a:avLst/>
              <a:pathLst>
                <a:path w="14387" h="3864">
                  <a:moveTo>
                    <a:pt x="0" y="0"/>
                  </a:moveTo>
                  <a:lnTo>
                    <a:pt x="14387" y="3864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393354" y="4126582"/>
              <a:ext cx="14387" cy="7972"/>
            </a:xfrm>
            <a:custGeom>
              <a:avLst/>
              <a:pathLst>
                <a:path w="14387" h="7972">
                  <a:moveTo>
                    <a:pt x="0" y="0"/>
                  </a:moveTo>
                  <a:lnTo>
                    <a:pt x="14387" y="797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407742" y="4134554"/>
              <a:ext cx="14387" cy="10093"/>
            </a:xfrm>
            <a:custGeom>
              <a:avLst/>
              <a:pathLst>
                <a:path w="14387" h="10093">
                  <a:moveTo>
                    <a:pt x="0" y="0"/>
                  </a:moveTo>
                  <a:lnTo>
                    <a:pt x="14387" y="1009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422130" y="4144648"/>
              <a:ext cx="14387" cy="11129"/>
            </a:xfrm>
            <a:custGeom>
              <a:avLst/>
              <a:pathLst>
                <a:path w="14387" h="11129">
                  <a:moveTo>
                    <a:pt x="0" y="0"/>
                  </a:moveTo>
                  <a:lnTo>
                    <a:pt x="14387" y="11129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436518" y="4155778"/>
              <a:ext cx="14387" cy="11523"/>
            </a:xfrm>
            <a:custGeom>
              <a:avLst/>
              <a:pathLst>
                <a:path w="14387" h="11523">
                  <a:moveTo>
                    <a:pt x="0" y="0"/>
                  </a:moveTo>
                  <a:lnTo>
                    <a:pt x="14387" y="11523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5450906" y="4167301"/>
              <a:ext cx="14387" cy="11916"/>
            </a:xfrm>
            <a:custGeom>
              <a:avLst/>
              <a:pathLst>
                <a:path w="14387" h="11916">
                  <a:moveTo>
                    <a:pt x="0" y="0"/>
                  </a:moveTo>
                  <a:lnTo>
                    <a:pt x="14387" y="11916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465293" y="4179218"/>
              <a:ext cx="14387" cy="17444"/>
            </a:xfrm>
            <a:custGeom>
              <a:avLst/>
              <a:pathLst>
                <a:path w="14387" h="17444">
                  <a:moveTo>
                    <a:pt x="0" y="0"/>
                  </a:moveTo>
                  <a:lnTo>
                    <a:pt x="14387" y="17444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5479681" y="4196662"/>
              <a:ext cx="14387" cy="19012"/>
            </a:xfrm>
            <a:custGeom>
              <a:avLst/>
              <a:pathLst>
                <a:path w="14387" h="19012">
                  <a:moveTo>
                    <a:pt x="0" y="0"/>
                  </a:moveTo>
                  <a:lnTo>
                    <a:pt x="14387" y="19012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5494069" y="4215674"/>
              <a:ext cx="14387" cy="14409"/>
            </a:xfrm>
            <a:custGeom>
              <a:avLst/>
              <a:pathLst>
                <a:path w="14387" h="14409">
                  <a:moveTo>
                    <a:pt x="0" y="0"/>
                  </a:moveTo>
                  <a:lnTo>
                    <a:pt x="14387" y="14409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508457" y="4230083"/>
              <a:ext cx="14387" cy="16375"/>
            </a:xfrm>
            <a:custGeom>
              <a:avLst/>
              <a:pathLst>
                <a:path w="14387" h="16375">
                  <a:moveTo>
                    <a:pt x="0" y="0"/>
                  </a:moveTo>
                  <a:lnTo>
                    <a:pt x="14387" y="16375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5522845" y="4246459"/>
              <a:ext cx="14387" cy="19867"/>
            </a:xfrm>
            <a:custGeom>
              <a:avLst/>
              <a:pathLst>
                <a:path w="14387" h="19867">
                  <a:moveTo>
                    <a:pt x="0" y="0"/>
                  </a:moveTo>
                  <a:lnTo>
                    <a:pt x="14387" y="19867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5537233" y="4266327"/>
              <a:ext cx="14387" cy="15631"/>
            </a:xfrm>
            <a:custGeom>
              <a:avLst/>
              <a:pathLst>
                <a:path w="14387" h="15631">
                  <a:moveTo>
                    <a:pt x="0" y="0"/>
                  </a:moveTo>
                  <a:lnTo>
                    <a:pt x="14387" y="1563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5551621" y="4281959"/>
              <a:ext cx="14387" cy="14239"/>
            </a:xfrm>
            <a:custGeom>
              <a:avLst/>
              <a:pathLst>
                <a:path w="14387" h="14239">
                  <a:moveTo>
                    <a:pt x="0" y="0"/>
                  </a:moveTo>
                  <a:lnTo>
                    <a:pt x="14387" y="1423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5566009" y="4296198"/>
              <a:ext cx="14387" cy="16795"/>
            </a:xfrm>
            <a:custGeom>
              <a:avLst/>
              <a:pathLst>
                <a:path w="14387" h="16795">
                  <a:moveTo>
                    <a:pt x="0" y="0"/>
                  </a:moveTo>
                  <a:lnTo>
                    <a:pt x="14387" y="16795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580397" y="4312994"/>
              <a:ext cx="14387" cy="16152"/>
            </a:xfrm>
            <a:custGeom>
              <a:avLst/>
              <a:pathLst>
                <a:path w="14387" h="16152">
                  <a:moveTo>
                    <a:pt x="0" y="0"/>
                  </a:moveTo>
                  <a:lnTo>
                    <a:pt x="14387" y="16152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5594785" y="4329147"/>
              <a:ext cx="14387" cy="16944"/>
            </a:xfrm>
            <a:custGeom>
              <a:avLst/>
              <a:pathLst>
                <a:path w="14387" h="16944">
                  <a:moveTo>
                    <a:pt x="0" y="0"/>
                  </a:moveTo>
                  <a:lnTo>
                    <a:pt x="14387" y="16944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5609173" y="4346092"/>
              <a:ext cx="14387" cy="16944"/>
            </a:xfrm>
            <a:custGeom>
              <a:avLst/>
              <a:pathLst>
                <a:path w="14387" h="16944">
                  <a:moveTo>
                    <a:pt x="0" y="0"/>
                  </a:moveTo>
                  <a:lnTo>
                    <a:pt x="14387" y="16944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623561" y="4363036"/>
              <a:ext cx="14387" cy="14419"/>
            </a:xfrm>
            <a:custGeom>
              <a:avLst/>
              <a:pathLst>
                <a:path w="14387" h="14419">
                  <a:moveTo>
                    <a:pt x="0" y="0"/>
                  </a:moveTo>
                  <a:lnTo>
                    <a:pt x="14387" y="14419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637949" y="4377456"/>
              <a:ext cx="14387" cy="11741"/>
            </a:xfrm>
            <a:custGeom>
              <a:avLst/>
              <a:pathLst>
                <a:path w="14387" h="11741">
                  <a:moveTo>
                    <a:pt x="0" y="0"/>
                  </a:moveTo>
                  <a:lnTo>
                    <a:pt x="14387" y="11741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652337" y="4389197"/>
              <a:ext cx="14387" cy="10343"/>
            </a:xfrm>
            <a:custGeom>
              <a:avLst/>
              <a:pathLst>
                <a:path w="14387" h="10343">
                  <a:moveTo>
                    <a:pt x="0" y="0"/>
                  </a:moveTo>
                  <a:lnTo>
                    <a:pt x="14387" y="10343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5666725" y="4399541"/>
              <a:ext cx="14387" cy="2088"/>
            </a:xfrm>
            <a:custGeom>
              <a:avLst/>
              <a:pathLst>
                <a:path w="14387" h="2088">
                  <a:moveTo>
                    <a:pt x="0" y="0"/>
                  </a:moveTo>
                  <a:lnTo>
                    <a:pt x="14387" y="2088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681113" y="4401630"/>
              <a:ext cx="14387" cy="1094"/>
            </a:xfrm>
            <a:custGeom>
              <a:avLst/>
              <a:pathLst>
                <a:path w="14387" h="1094">
                  <a:moveTo>
                    <a:pt x="0" y="0"/>
                  </a:moveTo>
                  <a:lnTo>
                    <a:pt x="14387" y="1094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695501" y="4402725"/>
              <a:ext cx="14387" cy="499"/>
            </a:xfrm>
            <a:custGeom>
              <a:avLst/>
              <a:pathLst>
                <a:path w="14387" h="499">
                  <a:moveTo>
                    <a:pt x="0" y="0"/>
                  </a:moveTo>
                  <a:lnTo>
                    <a:pt x="14387" y="499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709889" y="4402868"/>
              <a:ext cx="14387" cy="356"/>
            </a:xfrm>
            <a:custGeom>
              <a:avLst/>
              <a:pathLst>
                <a:path w="14387" h="356">
                  <a:moveTo>
                    <a:pt x="0" y="35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D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724277" y="4401842"/>
              <a:ext cx="14387" cy="1025"/>
            </a:xfrm>
            <a:custGeom>
              <a:avLst/>
              <a:pathLst>
                <a:path w="14387" h="1025">
                  <a:moveTo>
                    <a:pt x="0" y="102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738665" y="4400620"/>
              <a:ext cx="14387" cy="1222"/>
            </a:xfrm>
            <a:custGeom>
              <a:avLst/>
              <a:pathLst>
                <a:path w="14387" h="1222">
                  <a:moveTo>
                    <a:pt x="0" y="122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753053" y="4399589"/>
              <a:ext cx="14387" cy="1031"/>
            </a:xfrm>
            <a:custGeom>
              <a:avLst/>
              <a:pathLst>
                <a:path w="14387" h="1031">
                  <a:moveTo>
                    <a:pt x="0" y="10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767441" y="4398696"/>
              <a:ext cx="14387" cy="892"/>
            </a:xfrm>
            <a:custGeom>
              <a:avLst/>
              <a:pathLst>
                <a:path w="14387" h="892">
                  <a:moveTo>
                    <a:pt x="0" y="89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781829" y="4397330"/>
              <a:ext cx="14387" cy="1365"/>
            </a:xfrm>
            <a:custGeom>
              <a:avLst/>
              <a:pathLst>
                <a:path w="14387" h="1365">
                  <a:moveTo>
                    <a:pt x="0" y="136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796217" y="4395310"/>
              <a:ext cx="14387" cy="2019"/>
            </a:xfrm>
            <a:custGeom>
              <a:avLst/>
              <a:pathLst>
                <a:path w="14387" h="2019">
                  <a:moveTo>
                    <a:pt x="0" y="201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5810605" y="4395310"/>
              <a:ext cx="14387" cy="1700"/>
            </a:xfrm>
            <a:custGeom>
              <a:avLst/>
              <a:pathLst>
                <a:path w="14387" h="1700">
                  <a:moveTo>
                    <a:pt x="0" y="0"/>
                  </a:moveTo>
                  <a:lnTo>
                    <a:pt x="14387" y="170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5824993" y="4396899"/>
              <a:ext cx="14387" cy="111"/>
            </a:xfrm>
            <a:custGeom>
              <a:avLst/>
              <a:pathLst>
                <a:path w="14387" h="111">
                  <a:moveTo>
                    <a:pt x="0" y="1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839381" y="4396899"/>
              <a:ext cx="14387" cy="1360"/>
            </a:xfrm>
            <a:custGeom>
              <a:avLst/>
              <a:pathLst>
                <a:path w="14387" h="1360">
                  <a:moveTo>
                    <a:pt x="0" y="0"/>
                  </a:moveTo>
                  <a:lnTo>
                    <a:pt x="14387" y="136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5853769" y="4398260"/>
              <a:ext cx="14387" cy="2668"/>
            </a:xfrm>
            <a:custGeom>
              <a:avLst/>
              <a:pathLst>
                <a:path w="14387" h="2668">
                  <a:moveTo>
                    <a:pt x="0" y="0"/>
                  </a:moveTo>
                  <a:lnTo>
                    <a:pt x="14387" y="2668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5868157" y="4399519"/>
              <a:ext cx="14387" cy="1408"/>
            </a:xfrm>
            <a:custGeom>
              <a:avLst/>
              <a:pathLst>
                <a:path w="14387" h="1408">
                  <a:moveTo>
                    <a:pt x="0" y="140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882545" y="4397739"/>
              <a:ext cx="14387" cy="1780"/>
            </a:xfrm>
            <a:custGeom>
              <a:avLst/>
              <a:pathLst>
                <a:path w="14387" h="1780">
                  <a:moveTo>
                    <a:pt x="0" y="178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5896933" y="4396660"/>
              <a:ext cx="14387" cy="1078"/>
            </a:xfrm>
            <a:custGeom>
              <a:avLst/>
              <a:pathLst>
                <a:path w="14387" h="1078">
                  <a:moveTo>
                    <a:pt x="0" y="107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5911321" y="4392769"/>
              <a:ext cx="14387" cy="3890"/>
            </a:xfrm>
            <a:custGeom>
              <a:avLst/>
              <a:pathLst>
                <a:path w="14387" h="3890">
                  <a:moveTo>
                    <a:pt x="0" y="389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5925708" y="4390941"/>
              <a:ext cx="14387" cy="1828"/>
            </a:xfrm>
            <a:custGeom>
              <a:avLst/>
              <a:pathLst>
                <a:path w="14387" h="1828">
                  <a:moveTo>
                    <a:pt x="0" y="182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5940096" y="4386965"/>
              <a:ext cx="14387" cy="3975"/>
            </a:xfrm>
            <a:custGeom>
              <a:avLst/>
              <a:pathLst>
                <a:path w="14387" h="3975">
                  <a:moveTo>
                    <a:pt x="0" y="397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5954484" y="4381506"/>
              <a:ext cx="14387" cy="5458"/>
            </a:xfrm>
            <a:custGeom>
              <a:avLst/>
              <a:pathLst>
                <a:path w="14387" h="5458">
                  <a:moveTo>
                    <a:pt x="0" y="54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5968872" y="4380188"/>
              <a:ext cx="14387" cy="1318"/>
            </a:xfrm>
            <a:custGeom>
              <a:avLst/>
              <a:pathLst>
                <a:path w="14387" h="1318">
                  <a:moveTo>
                    <a:pt x="0" y="13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5983260" y="4379120"/>
              <a:ext cx="14387" cy="1068"/>
            </a:xfrm>
            <a:custGeom>
              <a:avLst/>
              <a:pathLst>
                <a:path w="14387" h="1068">
                  <a:moveTo>
                    <a:pt x="0" y="106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5997648" y="4377908"/>
              <a:ext cx="14387" cy="1211"/>
            </a:xfrm>
            <a:custGeom>
              <a:avLst/>
              <a:pathLst>
                <a:path w="14387" h="1211">
                  <a:moveTo>
                    <a:pt x="0" y="12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6012036" y="4375798"/>
              <a:ext cx="14387" cy="2110"/>
            </a:xfrm>
            <a:custGeom>
              <a:avLst/>
              <a:pathLst>
                <a:path w="14387" h="2110">
                  <a:moveTo>
                    <a:pt x="0" y="211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6026424" y="4373752"/>
              <a:ext cx="14387" cy="2046"/>
            </a:xfrm>
            <a:custGeom>
              <a:avLst/>
              <a:pathLst>
                <a:path w="14387" h="2046">
                  <a:moveTo>
                    <a:pt x="0" y="204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6040812" y="4372178"/>
              <a:ext cx="14387" cy="1573"/>
            </a:xfrm>
            <a:custGeom>
              <a:avLst/>
              <a:pathLst>
                <a:path w="14387" h="1573">
                  <a:moveTo>
                    <a:pt x="0" y="15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055200" y="4371216"/>
              <a:ext cx="14387" cy="962"/>
            </a:xfrm>
            <a:custGeom>
              <a:avLst/>
              <a:pathLst>
                <a:path w="14387" h="962">
                  <a:moveTo>
                    <a:pt x="0" y="96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069588" y="4370993"/>
              <a:ext cx="14387" cy="223"/>
            </a:xfrm>
            <a:custGeom>
              <a:avLst/>
              <a:pathLst>
                <a:path w="14387" h="223">
                  <a:moveTo>
                    <a:pt x="0" y="22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083976" y="4370727"/>
              <a:ext cx="14387" cy="265"/>
            </a:xfrm>
            <a:custGeom>
              <a:avLst/>
              <a:pathLst>
                <a:path w="14387" h="265">
                  <a:moveTo>
                    <a:pt x="0" y="26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098364" y="4370111"/>
              <a:ext cx="14387" cy="616"/>
            </a:xfrm>
            <a:custGeom>
              <a:avLst/>
              <a:pathLst>
                <a:path w="14387" h="616">
                  <a:moveTo>
                    <a:pt x="0" y="61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112752" y="4368979"/>
              <a:ext cx="14387" cy="1132"/>
            </a:xfrm>
            <a:custGeom>
              <a:avLst/>
              <a:pathLst>
                <a:path w="14387" h="1132">
                  <a:moveTo>
                    <a:pt x="0" y="11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6127140" y="4367097"/>
              <a:ext cx="14387" cy="1881"/>
            </a:xfrm>
            <a:custGeom>
              <a:avLst/>
              <a:pathLst>
                <a:path w="14387" h="1881">
                  <a:moveTo>
                    <a:pt x="0" y="188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141528" y="4366188"/>
              <a:ext cx="14387" cy="908"/>
            </a:xfrm>
            <a:custGeom>
              <a:avLst/>
              <a:pathLst>
                <a:path w="14387" h="908">
                  <a:moveTo>
                    <a:pt x="0" y="90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155916" y="4364642"/>
              <a:ext cx="14387" cy="1546"/>
            </a:xfrm>
            <a:custGeom>
              <a:avLst/>
              <a:pathLst>
                <a:path w="14387" h="1546">
                  <a:moveTo>
                    <a:pt x="0" y="154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170304" y="4361809"/>
              <a:ext cx="14387" cy="2832"/>
            </a:xfrm>
            <a:custGeom>
              <a:avLst/>
              <a:pathLst>
                <a:path w="14387" h="2832">
                  <a:moveTo>
                    <a:pt x="0" y="28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184692" y="4358726"/>
              <a:ext cx="14387" cy="3082"/>
            </a:xfrm>
            <a:custGeom>
              <a:avLst/>
              <a:pathLst>
                <a:path w="14387" h="3082">
                  <a:moveTo>
                    <a:pt x="0" y="308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199080" y="4355739"/>
              <a:ext cx="14387" cy="2987"/>
            </a:xfrm>
            <a:custGeom>
              <a:avLst/>
              <a:pathLst>
                <a:path w="14387" h="2987">
                  <a:moveTo>
                    <a:pt x="0" y="298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213468" y="4355739"/>
              <a:ext cx="14387" cy="1955"/>
            </a:xfrm>
            <a:custGeom>
              <a:avLst/>
              <a:pathLst>
                <a:path w="14387" h="1955">
                  <a:moveTo>
                    <a:pt x="0" y="0"/>
                  </a:moveTo>
                  <a:lnTo>
                    <a:pt x="14387" y="1955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227856" y="4357163"/>
              <a:ext cx="14387" cy="531"/>
            </a:xfrm>
            <a:custGeom>
              <a:avLst/>
              <a:pathLst>
                <a:path w="14387" h="531">
                  <a:moveTo>
                    <a:pt x="0" y="5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6242244" y="4356265"/>
              <a:ext cx="14387" cy="898"/>
            </a:xfrm>
            <a:custGeom>
              <a:avLst/>
              <a:pathLst>
                <a:path w="14387" h="898">
                  <a:moveTo>
                    <a:pt x="0" y="89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4966031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819507" y="332595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819507" y="313992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6819507" y="2953899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687993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732596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76479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820363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6819507" y="323294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819507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10295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754897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798061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887130" y="3117467"/>
              <a:ext cx="14387" cy="1365"/>
            </a:xfrm>
            <a:custGeom>
              <a:avLst/>
              <a:pathLst>
                <a:path w="14387" h="1365">
                  <a:moveTo>
                    <a:pt x="0" y="0"/>
                  </a:moveTo>
                  <a:lnTo>
                    <a:pt x="14387" y="1365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6901518" y="3118833"/>
              <a:ext cx="14387" cy="377"/>
            </a:xfrm>
            <a:custGeom>
              <a:avLst/>
              <a:pathLst>
                <a:path w="14387" h="377">
                  <a:moveTo>
                    <a:pt x="0" y="0"/>
                  </a:moveTo>
                  <a:lnTo>
                    <a:pt x="14387" y="37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6915906" y="3119210"/>
              <a:ext cx="14387" cy="643"/>
            </a:xfrm>
            <a:custGeom>
              <a:avLst/>
              <a:pathLst>
                <a:path w="14387" h="643">
                  <a:moveTo>
                    <a:pt x="0" y="0"/>
                  </a:moveTo>
                  <a:lnTo>
                    <a:pt x="14387" y="64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6930294" y="3119854"/>
              <a:ext cx="14387" cy="228"/>
            </a:xfrm>
            <a:custGeom>
              <a:avLst/>
              <a:pathLst>
                <a:path w="14387" h="228">
                  <a:moveTo>
                    <a:pt x="0" y="0"/>
                  </a:moveTo>
                  <a:lnTo>
                    <a:pt x="14387" y="22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944682" y="3120082"/>
              <a:ext cx="14387" cy="930"/>
            </a:xfrm>
            <a:custGeom>
              <a:avLst/>
              <a:pathLst>
                <a:path w="14387" h="930">
                  <a:moveTo>
                    <a:pt x="0" y="0"/>
                  </a:moveTo>
                  <a:lnTo>
                    <a:pt x="14387" y="93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6959070" y="3121012"/>
              <a:ext cx="14387" cy="143"/>
            </a:xfrm>
            <a:custGeom>
              <a:avLst/>
              <a:pathLst>
                <a:path w="14387" h="143">
                  <a:moveTo>
                    <a:pt x="0" y="0"/>
                  </a:moveTo>
                  <a:lnTo>
                    <a:pt x="14387" y="143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6973458" y="3118987"/>
              <a:ext cx="14387" cy="2168"/>
            </a:xfrm>
            <a:custGeom>
              <a:avLst/>
              <a:pathLst>
                <a:path w="14387" h="2168">
                  <a:moveTo>
                    <a:pt x="0" y="216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6987846" y="3117334"/>
              <a:ext cx="14387" cy="1653"/>
            </a:xfrm>
            <a:custGeom>
              <a:avLst/>
              <a:pathLst>
                <a:path w="14387" h="1653">
                  <a:moveTo>
                    <a:pt x="0" y="165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002234" y="3116787"/>
              <a:ext cx="14387" cy="547"/>
            </a:xfrm>
            <a:custGeom>
              <a:avLst/>
              <a:pathLst>
                <a:path w="14387" h="547">
                  <a:moveTo>
                    <a:pt x="0" y="54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016622" y="3115846"/>
              <a:ext cx="14387" cy="940"/>
            </a:xfrm>
            <a:custGeom>
              <a:avLst/>
              <a:pathLst>
                <a:path w="14387" h="940">
                  <a:moveTo>
                    <a:pt x="0" y="94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031010" y="3114964"/>
              <a:ext cx="14387" cy="882"/>
            </a:xfrm>
            <a:custGeom>
              <a:avLst/>
              <a:pathLst>
                <a:path w="14387" h="882">
                  <a:moveTo>
                    <a:pt x="0" y="88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045398" y="3114964"/>
              <a:ext cx="14387" cy="47"/>
            </a:xfrm>
            <a:custGeom>
              <a:avLst/>
              <a:pathLst>
                <a:path w="14387" h="47">
                  <a:moveTo>
                    <a:pt x="0" y="0"/>
                  </a:moveTo>
                  <a:lnTo>
                    <a:pt x="14387" y="47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059786" y="3114480"/>
              <a:ext cx="14387" cy="531"/>
            </a:xfrm>
            <a:custGeom>
              <a:avLst/>
              <a:pathLst>
                <a:path w="14387" h="531">
                  <a:moveTo>
                    <a:pt x="0" y="5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074174" y="3113534"/>
              <a:ext cx="14387" cy="946"/>
            </a:xfrm>
            <a:custGeom>
              <a:avLst/>
              <a:pathLst>
                <a:path w="14387" h="946">
                  <a:moveTo>
                    <a:pt x="0" y="94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088562" y="3112715"/>
              <a:ext cx="14387" cy="818"/>
            </a:xfrm>
            <a:custGeom>
              <a:avLst/>
              <a:pathLst>
                <a:path w="14387" h="818">
                  <a:moveTo>
                    <a:pt x="0" y="8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7102950" y="3112173"/>
              <a:ext cx="14387" cy="542"/>
            </a:xfrm>
            <a:custGeom>
              <a:avLst/>
              <a:pathLst>
                <a:path w="14387" h="542">
                  <a:moveTo>
                    <a:pt x="0" y="54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117338" y="3112173"/>
              <a:ext cx="14387" cy="159"/>
            </a:xfrm>
            <a:custGeom>
              <a:avLst/>
              <a:pathLst>
                <a:path w="14387" h="159">
                  <a:moveTo>
                    <a:pt x="0" y="0"/>
                  </a:moveTo>
                  <a:lnTo>
                    <a:pt x="14387" y="15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131726" y="3112189"/>
              <a:ext cx="14387" cy="143"/>
            </a:xfrm>
            <a:custGeom>
              <a:avLst/>
              <a:pathLst>
                <a:path w="14387" h="143">
                  <a:moveTo>
                    <a:pt x="0" y="14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146114" y="3111142"/>
              <a:ext cx="14387" cy="1047"/>
            </a:xfrm>
            <a:custGeom>
              <a:avLst/>
              <a:pathLst>
                <a:path w="14387" h="1047">
                  <a:moveTo>
                    <a:pt x="0" y="104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7160502" y="3110488"/>
              <a:ext cx="14387" cy="653"/>
            </a:xfrm>
            <a:custGeom>
              <a:avLst/>
              <a:pathLst>
                <a:path w="14387" h="653">
                  <a:moveTo>
                    <a:pt x="0" y="65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7174890" y="3110488"/>
              <a:ext cx="14387" cy="983"/>
            </a:xfrm>
            <a:custGeom>
              <a:avLst/>
              <a:pathLst>
                <a:path w="14387" h="983">
                  <a:moveTo>
                    <a:pt x="0" y="0"/>
                  </a:moveTo>
                  <a:lnTo>
                    <a:pt x="14387" y="983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7189278" y="3111472"/>
              <a:ext cx="14387" cy="302"/>
            </a:xfrm>
            <a:custGeom>
              <a:avLst/>
              <a:pathLst>
                <a:path w="14387" h="302">
                  <a:moveTo>
                    <a:pt x="0" y="0"/>
                  </a:moveTo>
                  <a:lnTo>
                    <a:pt x="14387" y="302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203666" y="3111775"/>
              <a:ext cx="14387" cy="956"/>
            </a:xfrm>
            <a:custGeom>
              <a:avLst/>
              <a:pathLst>
                <a:path w="14387" h="956">
                  <a:moveTo>
                    <a:pt x="0" y="0"/>
                  </a:moveTo>
                  <a:lnTo>
                    <a:pt x="14387" y="956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7218054" y="3112482"/>
              <a:ext cx="14387" cy="249"/>
            </a:xfrm>
            <a:custGeom>
              <a:avLst/>
              <a:pathLst>
                <a:path w="14387" h="249">
                  <a:moveTo>
                    <a:pt x="0" y="24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7232442" y="3112482"/>
              <a:ext cx="14387" cy="1275"/>
            </a:xfrm>
            <a:custGeom>
              <a:avLst/>
              <a:pathLst>
                <a:path w="14387" h="1275">
                  <a:moveTo>
                    <a:pt x="0" y="0"/>
                  </a:moveTo>
                  <a:lnTo>
                    <a:pt x="14387" y="1275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7246830" y="3113757"/>
              <a:ext cx="14387" cy="2769"/>
            </a:xfrm>
            <a:custGeom>
              <a:avLst/>
              <a:pathLst>
                <a:path w="14387" h="2769">
                  <a:moveTo>
                    <a:pt x="0" y="0"/>
                  </a:moveTo>
                  <a:lnTo>
                    <a:pt x="14387" y="2769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261218" y="3116526"/>
              <a:ext cx="14387" cy="2615"/>
            </a:xfrm>
            <a:custGeom>
              <a:avLst/>
              <a:pathLst>
                <a:path w="14387" h="2615">
                  <a:moveTo>
                    <a:pt x="0" y="0"/>
                  </a:moveTo>
                  <a:lnTo>
                    <a:pt x="14387" y="261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275606" y="3119141"/>
              <a:ext cx="14387" cy="1520"/>
            </a:xfrm>
            <a:custGeom>
              <a:avLst/>
              <a:pathLst>
                <a:path w="14387" h="1520">
                  <a:moveTo>
                    <a:pt x="0" y="0"/>
                  </a:moveTo>
                  <a:lnTo>
                    <a:pt x="14387" y="152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289994" y="3120662"/>
              <a:ext cx="14387" cy="818"/>
            </a:xfrm>
            <a:custGeom>
              <a:avLst/>
              <a:pathLst>
                <a:path w="14387" h="818">
                  <a:moveTo>
                    <a:pt x="0" y="0"/>
                  </a:moveTo>
                  <a:lnTo>
                    <a:pt x="14387" y="818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304381" y="3121480"/>
              <a:ext cx="14387" cy="2211"/>
            </a:xfrm>
            <a:custGeom>
              <a:avLst/>
              <a:pathLst>
                <a:path w="14387" h="2211">
                  <a:moveTo>
                    <a:pt x="0" y="0"/>
                  </a:moveTo>
                  <a:lnTo>
                    <a:pt x="14387" y="2211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318769" y="3123691"/>
              <a:ext cx="14387" cy="765"/>
            </a:xfrm>
            <a:custGeom>
              <a:avLst/>
              <a:pathLst>
                <a:path w="14387" h="765">
                  <a:moveTo>
                    <a:pt x="0" y="0"/>
                  </a:moveTo>
                  <a:lnTo>
                    <a:pt x="14387" y="765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333157" y="3124457"/>
              <a:ext cx="14387" cy="1536"/>
            </a:xfrm>
            <a:custGeom>
              <a:avLst/>
              <a:pathLst>
                <a:path w="14387" h="1536">
                  <a:moveTo>
                    <a:pt x="0" y="0"/>
                  </a:moveTo>
                  <a:lnTo>
                    <a:pt x="14387" y="1536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347545" y="3125993"/>
              <a:ext cx="14387" cy="2056"/>
            </a:xfrm>
            <a:custGeom>
              <a:avLst/>
              <a:pathLst>
                <a:path w="14387" h="2056">
                  <a:moveTo>
                    <a:pt x="0" y="0"/>
                  </a:moveTo>
                  <a:lnTo>
                    <a:pt x="14387" y="2056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361933" y="3128050"/>
              <a:ext cx="14387" cy="4076"/>
            </a:xfrm>
            <a:custGeom>
              <a:avLst/>
              <a:pathLst>
                <a:path w="14387" h="4076">
                  <a:moveTo>
                    <a:pt x="0" y="0"/>
                  </a:moveTo>
                  <a:lnTo>
                    <a:pt x="14387" y="4076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376321" y="3132126"/>
              <a:ext cx="14387" cy="5081"/>
            </a:xfrm>
            <a:custGeom>
              <a:avLst/>
              <a:pathLst>
                <a:path w="14387" h="5081">
                  <a:moveTo>
                    <a:pt x="0" y="0"/>
                  </a:moveTo>
                  <a:lnTo>
                    <a:pt x="14387" y="5081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390709" y="3137208"/>
              <a:ext cx="14387" cy="6325"/>
            </a:xfrm>
            <a:custGeom>
              <a:avLst/>
              <a:pathLst>
                <a:path w="14387" h="6325">
                  <a:moveTo>
                    <a:pt x="0" y="0"/>
                  </a:moveTo>
                  <a:lnTo>
                    <a:pt x="14387" y="6325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405097" y="3143533"/>
              <a:ext cx="14387" cy="4082"/>
            </a:xfrm>
            <a:custGeom>
              <a:avLst/>
              <a:pathLst>
                <a:path w="14387" h="4082">
                  <a:moveTo>
                    <a:pt x="0" y="0"/>
                  </a:moveTo>
                  <a:lnTo>
                    <a:pt x="14387" y="4082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419485" y="3147615"/>
              <a:ext cx="14387" cy="7095"/>
            </a:xfrm>
            <a:custGeom>
              <a:avLst/>
              <a:pathLst>
                <a:path w="14387" h="7095">
                  <a:moveTo>
                    <a:pt x="0" y="0"/>
                  </a:moveTo>
                  <a:lnTo>
                    <a:pt x="14387" y="7095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433873" y="3154710"/>
              <a:ext cx="14387" cy="5724"/>
            </a:xfrm>
            <a:custGeom>
              <a:avLst/>
              <a:pathLst>
                <a:path w="14387" h="5724">
                  <a:moveTo>
                    <a:pt x="0" y="0"/>
                  </a:moveTo>
                  <a:lnTo>
                    <a:pt x="14387" y="5724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7448261" y="3160435"/>
              <a:ext cx="14387" cy="5246"/>
            </a:xfrm>
            <a:custGeom>
              <a:avLst/>
              <a:pathLst>
                <a:path w="14387" h="5246">
                  <a:moveTo>
                    <a:pt x="0" y="0"/>
                  </a:moveTo>
                  <a:lnTo>
                    <a:pt x="14387" y="5246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7462649" y="3165681"/>
              <a:ext cx="14387" cy="7021"/>
            </a:xfrm>
            <a:custGeom>
              <a:avLst/>
              <a:pathLst>
                <a:path w="14387" h="7021">
                  <a:moveTo>
                    <a:pt x="0" y="0"/>
                  </a:moveTo>
                  <a:lnTo>
                    <a:pt x="14387" y="7021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7477037" y="3172702"/>
              <a:ext cx="14387" cy="5123"/>
            </a:xfrm>
            <a:custGeom>
              <a:avLst/>
              <a:pathLst>
                <a:path w="14387" h="5123">
                  <a:moveTo>
                    <a:pt x="0" y="0"/>
                  </a:moveTo>
                  <a:lnTo>
                    <a:pt x="14387" y="5123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7491425" y="3177826"/>
              <a:ext cx="14387" cy="1599"/>
            </a:xfrm>
            <a:custGeom>
              <a:avLst/>
              <a:pathLst>
                <a:path w="14387" h="1599">
                  <a:moveTo>
                    <a:pt x="0" y="0"/>
                  </a:moveTo>
                  <a:lnTo>
                    <a:pt x="14387" y="159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7505813" y="3179426"/>
              <a:ext cx="14387" cy="1615"/>
            </a:xfrm>
            <a:custGeom>
              <a:avLst/>
              <a:pathLst>
                <a:path w="14387" h="1615">
                  <a:moveTo>
                    <a:pt x="0" y="0"/>
                  </a:moveTo>
                  <a:lnTo>
                    <a:pt x="14387" y="1615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7520201" y="3181041"/>
              <a:ext cx="14387" cy="967"/>
            </a:xfrm>
            <a:custGeom>
              <a:avLst/>
              <a:pathLst>
                <a:path w="14387" h="967">
                  <a:moveTo>
                    <a:pt x="0" y="0"/>
                  </a:moveTo>
                  <a:lnTo>
                    <a:pt x="14387" y="967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7534589" y="3182009"/>
              <a:ext cx="14387" cy="1536"/>
            </a:xfrm>
            <a:custGeom>
              <a:avLst/>
              <a:pathLst>
                <a:path w="14387" h="1536">
                  <a:moveTo>
                    <a:pt x="0" y="0"/>
                  </a:moveTo>
                  <a:lnTo>
                    <a:pt x="14387" y="1536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7548977" y="3183545"/>
              <a:ext cx="14387" cy="1270"/>
            </a:xfrm>
            <a:custGeom>
              <a:avLst/>
              <a:pathLst>
                <a:path w="14387" h="1270">
                  <a:moveTo>
                    <a:pt x="0" y="0"/>
                  </a:moveTo>
                  <a:lnTo>
                    <a:pt x="14387" y="127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7563365" y="3184815"/>
              <a:ext cx="14387" cy="892"/>
            </a:xfrm>
            <a:custGeom>
              <a:avLst/>
              <a:pathLst>
                <a:path w="14387" h="892">
                  <a:moveTo>
                    <a:pt x="0" y="0"/>
                  </a:moveTo>
                  <a:lnTo>
                    <a:pt x="14387" y="89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7577753" y="3184964"/>
              <a:ext cx="14387" cy="744"/>
            </a:xfrm>
            <a:custGeom>
              <a:avLst/>
              <a:pathLst>
                <a:path w="14387" h="744">
                  <a:moveTo>
                    <a:pt x="0" y="74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7592141" y="3181127"/>
              <a:ext cx="14387" cy="3837"/>
            </a:xfrm>
            <a:custGeom>
              <a:avLst/>
              <a:pathLst>
                <a:path w="14387" h="3837">
                  <a:moveTo>
                    <a:pt x="0" y="383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7606529" y="3181127"/>
              <a:ext cx="14387" cy="2450"/>
            </a:xfrm>
            <a:custGeom>
              <a:avLst/>
              <a:pathLst>
                <a:path w="14387" h="2450">
                  <a:moveTo>
                    <a:pt x="0" y="0"/>
                  </a:moveTo>
                  <a:lnTo>
                    <a:pt x="14387" y="245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7620917" y="3183577"/>
              <a:ext cx="14387" cy="11464"/>
            </a:xfrm>
            <a:custGeom>
              <a:avLst/>
              <a:pathLst>
                <a:path w="14387" h="11464">
                  <a:moveTo>
                    <a:pt x="0" y="0"/>
                  </a:moveTo>
                  <a:lnTo>
                    <a:pt x="14387" y="11464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635305" y="3195042"/>
              <a:ext cx="14387" cy="12878"/>
            </a:xfrm>
            <a:custGeom>
              <a:avLst/>
              <a:pathLst>
                <a:path w="14387" h="12878">
                  <a:moveTo>
                    <a:pt x="0" y="0"/>
                  </a:moveTo>
                  <a:lnTo>
                    <a:pt x="14387" y="12878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649693" y="3207920"/>
              <a:ext cx="14387" cy="14829"/>
            </a:xfrm>
            <a:custGeom>
              <a:avLst/>
              <a:pathLst>
                <a:path w="14387" h="14829">
                  <a:moveTo>
                    <a:pt x="0" y="0"/>
                  </a:moveTo>
                  <a:lnTo>
                    <a:pt x="14387" y="14829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664081" y="3222749"/>
              <a:ext cx="14387" cy="15865"/>
            </a:xfrm>
            <a:custGeom>
              <a:avLst/>
              <a:pathLst>
                <a:path w="14387" h="15865">
                  <a:moveTo>
                    <a:pt x="0" y="0"/>
                  </a:moveTo>
                  <a:lnTo>
                    <a:pt x="14387" y="15865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678469" y="3238615"/>
              <a:ext cx="14387" cy="13750"/>
            </a:xfrm>
            <a:custGeom>
              <a:avLst/>
              <a:pathLst>
                <a:path w="14387" h="13750">
                  <a:moveTo>
                    <a:pt x="0" y="0"/>
                  </a:moveTo>
                  <a:lnTo>
                    <a:pt x="14387" y="13750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692857" y="3252365"/>
              <a:ext cx="14387" cy="16216"/>
            </a:xfrm>
            <a:custGeom>
              <a:avLst/>
              <a:pathLst>
                <a:path w="14387" h="16216">
                  <a:moveTo>
                    <a:pt x="0" y="0"/>
                  </a:moveTo>
                  <a:lnTo>
                    <a:pt x="14387" y="16216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707245" y="3268582"/>
              <a:ext cx="14387" cy="11310"/>
            </a:xfrm>
            <a:custGeom>
              <a:avLst/>
              <a:pathLst>
                <a:path w="14387" h="11310">
                  <a:moveTo>
                    <a:pt x="0" y="0"/>
                  </a:moveTo>
                  <a:lnTo>
                    <a:pt x="14387" y="1131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721633" y="3279892"/>
              <a:ext cx="14387" cy="1886"/>
            </a:xfrm>
            <a:custGeom>
              <a:avLst/>
              <a:pathLst>
                <a:path w="14387" h="1886">
                  <a:moveTo>
                    <a:pt x="0" y="0"/>
                  </a:moveTo>
                  <a:lnTo>
                    <a:pt x="14387" y="1886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736021" y="3281779"/>
              <a:ext cx="14387" cy="728"/>
            </a:xfrm>
            <a:custGeom>
              <a:avLst/>
              <a:pathLst>
                <a:path w="14387" h="728">
                  <a:moveTo>
                    <a:pt x="0" y="0"/>
                  </a:moveTo>
                  <a:lnTo>
                    <a:pt x="14387" y="728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750409" y="3280849"/>
              <a:ext cx="14387" cy="1658"/>
            </a:xfrm>
            <a:custGeom>
              <a:avLst/>
              <a:pathLst>
                <a:path w="14387" h="1658">
                  <a:moveTo>
                    <a:pt x="0" y="16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764796" y="3279191"/>
              <a:ext cx="14387" cy="1658"/>
            </a:xfrm>
            <a:custGeom>
              <a:avLst/>
              <a:pathLst>
                <a:path w="14387" h="1658">
                  <a:moveTo>
                    <a:pt x="0" y="165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779184" y="3278096"/>
              <a:ext cx="14387" cy="1094"/>
            </a:xfrm>
            <a:custGeom>
              <a:avLst/>
              <a:pathLst>
                <a:path w="14387" h="1094">
                  <a:moveTo>
                    <a:pt x="0" y="109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793572" y="3277639"/>
              <a:ext cx="14387" cy="457"/>
            </a:xfrm>
            <a:custGeom>
              <a:avLst/>
              <a:pathLst>
                <a:path w="14387" h="457">
                  <a:moveTo>
                    <a:pt x="0" y="45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807960" y="3277543"/>
              <a:ext cx="14387" cy="95"/>
            </a:xfrm>
            <a:custGeom>
              <a:avLst/>
              <a:pathLst>
                <a:path w="14387" h="95">
                  <a:moveTo>
                    <a:pt x="0" y="9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822348" y="3277543"/>
              <a:ext cx="14387" cy="271"/>
            </a:xfrm>
            <a:custGeom>
              <a:avLst/>
              <a:pathLst>
                <a:path w="14387" h="271">
                  <a:moveTo>
                    <a:pt x="0" y="0"/>
                  </a:moveTo>
                  <a:lnTo>
                    <a:pt x="14387" y="271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7836736" y="3277501"/>
              <a:ext cx="14387" cy="313"/>
            </a:xfrm>
            <a:custGeom>
              <a:avLst/>
              <a:pathLst>
                <a:path w="14387" h="313">
                  <a:moveTo>
                    <a:pt x="0" y="31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851124" y="3277501"/>
              <a:ext cx="14387" cy="313"/>
            </a:xfrm>
            <a:custGeom>
              <a:avLst/>
              <a:pathLst>
                <a:path w="14387" h="313">
                  <a:moveTo>
                    <a:pt x="0" y="0"/>
                  </a:moveTo>
                  <a:lnTo>
                    <a:pt x="14387" y="313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865512" y="3277814"/>
              <a:ext cx="14387" cy="1552"/>
            </a:xfrm>
            <a:custGeom>
              <a:avLst/>
              <a:pathLst>
                <a:path w="14387" h="1552">
                  <a:moveTo>
                    <a:pt x="0" y="0"/>
                  </a:moveTo>
                  <a:lnTo>
                    <a:pt x="14387" y="1552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7879900" y="3279366"/>
              <a:ext cx="14387" cy="1121"/>
            </a:xfrm>
            <a:custGeom>
              <a:avLst/>
              <a:pathLst>
                <a:path w="14387" h="1121">
                  <a:moveTo>
                    <a:pt x="0" y="0"/>
                  </a:moveTo>
                  <a:lnTo>
                    <a:pt x="14387" y="1121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7894288" y="3280488"/>
              <a:ext cx="14387" cy="1201"/>
            </a:xfrm>
            <a:custGeom>
              <a:avLst/>
              <a:pathLst>
                <a:path w="14387" h="1201">
                  <a:moveTo>
                    <a:pt x="0" y="0"/>
                  </a:moveTo>
                  <a:lnTo>
                    <a:pt x="14387" y="1201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7908676" y="3281577"/>
              <a:ext cx="14387" cy="111"/>
            </a:xfrm>
            <a:custGeom>
              <a:avLst/>
              <a:pathLst>
                <a:path w="14387" h="111">
                  <a:moveTo>
                    <a:pt x="0" y="1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7923064" y="3281577"/>
              <a:ext cx="14387" cy="154"/>
            </a:xfrm>
            <a:custGeom>
              <a:avLst/>
              <a:pathLst>
                <a:path w="14387" h="154">
                  <a:moveTo>
                    <a:pt x="0" y="0"/>
                  </a:moveTo>
                  <a:lnTo>
                    <a:pt x="14387" y="154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7937452" y="3281195"/>
              <a:ext cx="14387" cy="536"/>
            </a:xfrm>
            <a:custGeom>
              <a:avLst/>
              <a:pathLst>
                <a:path w="14387" h="536">
                  <a:moveTo>
                    <a:pt x="0" y="53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7951840" y="3281195"/>
              <a:ext cx="14387" cy="483"/>
            </a:xfrm>
            <a:custGeom>
              <a:avLst/>
              <a:pathLst>
                <a:path w="14387" h="483">
                  <a:moveTo>
                    <a:pt x="0" y="0"/>
                  </a:moveTo>
                  <a:lnTo>
                    <a:pt x="14387" y="483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7966228" y="3280573"/>
              <a:ext cx="14387" cy="1105"/>
            </a:xfrm>
            <a:custGeom>
              <a:avLst/>
              <a:pathLst>
                <a:path w="14387" h="1105">
                  <a:moveTo>
                    <a:pt x="0" y="110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7980616" y="3279542"/>
              <a:ext cx="14387" cy="1031"/>
            </a:xfrm>
            <a:custGeom>
              <a:avLst/>
              <a:pathLst>
                <a:path w="14387" h="1031">
                  <a:moveTo>
                    <a:pt x="0" y="103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7995004" y="3278245"/>
              <a:ext cx="14387" cy="1296"/>
            </a:xfrm>
            <a:custGeom>
              <a:avLst/>
              <a:pathLst>
                <a:path w="14387" h="1296">
                  <a:moveTo>
                    <a:pt x="0" y="129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8009392" y="3276858"/>
              <a:ext cx="14387" cy="1387"/>
            </a:xfrm>
            <a:custGeom>
              <a:avLst/>
              <a:pathLst>
                <a:path w="14387" h="1387">
                  <a:moveTo>
                    <a:pt x="0" y="138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8023780" y="3275284"/>
              <a:ext cx="14387" cy="1573"/>
            </a:xfrm>
            <a:custGeom>
              <a:avLst/>
              <a:pathLst>
                <a:path w="14387" h="1573">
                  <a:moveTo>
                    <a:pt x="0" y="15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8038168" y="3275034"/>
              <a:ext cx="14387" cy="249"/>
            </a:xfrm>
            <a:custGeom>
              <a:avLst/>
              <a:pathLst>
                <a:path w="14387" h="249">
                  <a:moveTo>
                    <a:pt x="0" y="24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8052556" y="3272026"/>
              <a:ext cx="14387" cy="3008"/>
            </a:xfrm>
            <a:custGeom>
              <a:avLst/>
              <a:pathLst>
                <a:path w="14387" h="3008">
                  <a:moveTo>
                    <a:pt x="0" y="300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8066944" y="3269544"/>
              <a:ext cx="14387" cy="2482"/>
            </a:xfrm>
            <a:custGeom>
              <a:avLst/>
              <a:pathLst>
                <a:path w="14387" h="2482">
                  <a:moveTo>
                    <a:pt x="0" y="248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51B8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8081332" y="3264675"/>
              <a:ext cx="14387" cy="4868"/>
            </a:xfrm>
            <a:custGeom>
              <a:avLst/>
              <a:pathLst>
                <a:path w="14387" h="4868">
                  <a:moveTo>
                    <a:pt x="0" y="486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6B3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8095720" y="3262294"/>
              <a:ext cx="14387" cy="2381"/>
            </a:xfrm>
            <a:custGeom>
              <a:avLst/>
              <a:pathLst>
                <a:path w="14387" h="2381">
                  <a:moveTo>
                    <a:pt x="0" y="238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59B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819507" y="3046914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819507" y="443074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6819507" y="424471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6819507" y="4058686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687993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732596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76479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820363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6819507" y="433773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6819507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710295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754897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798061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887130" y="4089386"/>
              <a:ext cx="14387" cy="5681"/>
            </a:xfrm>
            <a:custGeom>
              <a:avLst/>
              <a:pathLst>
                <a:path w="14387" h="5681">
                  <a:moveTo>
                    <a:pt x="0" y="568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901518" y="4085214"/>
              <a:ext cx="14387" cy="4172"/>
            </a:xfrm>
            <a:custGeom>
              <a:avLst/>
              <a:pathLst>
                <a:path w="14387" h="4172">
                  <a:moveTo>
                    <a:pt x="0" y="417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915906" y="4083774"/>
              <a:ext cx="14387" cy="1440"/>
            </a:xfrm>
            <a:custGeom>
              <a:avLst/>
              <a:pathLst>
                <a:path w="14387" h="1440">
                  <a:moveTo>
                    <a:pt x="0" y="144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930294" y="4082801"/>
              <a:ext cx="14387" cy="972"/>
            </a:xfrm>
            <a:custGeom>
              <a:avLst/>
              <a:pathLst>
                <a:path w="14387" h="972">
                  <a:moveTo>
                    <a:pt x="0" y="97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6944682" y="4082801"/>
              <a:ext cx="14387" cy="1860"/>
            </a:xfrm>
            <a:custGeom>
              <a:avLst/>
              <a:pathLst>
                <a:path w="14387" h="1860">
                  <a:moveTo>
                    <a:pt x="0" y="0"/>
                  </a:moveTo>
                  <a:lnTo>
                    <a:pt x="14387" y="186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6959070" y="4084661"/>
              <a:ext cx="14387" cy="5075"/>
            </a:xfrm>
            <a:custGeom>
              <a:avLst/>
              <a:pathLst>
                <a:path w="14387" h="5075">
                  <a:moveTo>
                    <a:pt x="0" y="0"/>
                  </a:moveTo>
                  <a:lnTo>
                    <a:pt x="14387" y="507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973458" y="4088759"/>
              <a:ext cx="14387" cy="977"/>
            </a:xfrm>
            <a:custGeom>
              <a:avLst/>
              <a:pathLst>
                <a:path w="14387" h="977">
                  <a:moveTo>
                    <a:pt x="0" y="97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987846" y="4088759"/>
              <a:ext cx="14387" cy="1482"/>
            </a:xfrm>
            <a:custGeom>
              <a:avLst/>
              <a:pathLst>
                <a:path w="14387" h="1482">
                  <a:moveTo>
                    <a:pt x="0" y="0"/>
                  </a:moveTo>
                  <a:lnTo>
                    <a:pt x="14387" y="148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002234" y="4090242"/>
              <a:ext cx="14387" cy="2418"/>
            </a:xfrm>
            <a:custGeom>
              <a:avLst/>
              <a:pathLst>
                <a:path w="14387" h="2418">
                  <a:moveTo>
                    <a:pt x="0" y="0"/>
                  </a:moveTo>
                  <a:lnTo>
                    <a:pt x="14387" y="2418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016622" y="4092230"/>
              <a:ext cx="14387" cy="430"/>
            </a:xfrm>
            <a:custGeom>
              <a:avLst/>
              <a:pathLst>
                <a:path w="14387" h="430">
                  <a:moveTo>
                    <a:pt x="0" y="43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031010" y="4091427"/>
              <a:ext cx="14387" cy="802"/>
            </a:xfrm>
            <a:custGeom>
              <a:avLst/>
              <a:pathLst>
                <a:path w="14387" h="802">
                  <a:moveTo>
                    <a:pt x="0" y="80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045398" y="4089307"/>
              <a:ext cx="14387" cy="2120"/>
            </a:xfrm>
            <a:custGeom>
              <a:avLst/>
              <a:pathLst>
                <a:path w="14387" h="2120">
                  <a:moveTo>
                    <a:pt x="0" y="212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059786" y="4087207"/>
              <a:ext cx="14387" cy="2099"/>
            </a:xfrm>
            <a:custGeom>
              <a:avLst/>
              <a:pathLst>
                <a:path w="14387" h="2099">
                  <a:moveTo>
                    <a:pt x="0" y="209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074174" y="4085049"/>
              <a:ext cx="14387" cy="2157"/>
            </a:xfrm>
            <a:custGeom>
              <a:avLst/>
              <a:pathLst>
                <a:path w="14387" h="2157">
                  <a:moveTo>
                    <a:pt x="0" y="215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7088562" y="4084220"/>
              <a:ext cx="14387" cy="829"/>
            </a:xfrm>
            <a:custGeom>
              <a:avLst/>
              <a:pathLst>
                <a:path w="14387" h="829">
                  <a:moveTo>
                    <a:pt x="0" y="82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7102950" y="4083423"/>
              <a:ext cx="14387" cy="797"/>
            </a:xfrm>
            <a:custGeom>
              <a:avLst/>
              <a:pathLst>
                <a:path w="14387" h="797">
                  <a:moveTo>
                    <a:pt x="0" y="79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117338" y="4081982"/>
              <a:ext cx="14387" cy="1440"/>
            </a:xfrm>
            <a:custGeom>
              <a:avLst/>
              <a:pathLst>
                <a:path w="14387" h="1440">
                  <a:moveTo>
                    <a:pt x="0" y="144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131726" y="4081616"/>
              <a:ext cx="14387" cy="366"/>
            </a:xfrm>
            <a:custGeom>
              <a:avLst/>
              <a:pathLst>
                <a:path w="14387" h="366">
                  <a:moveTo>
                    <a:pt x="0" y="36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146114" y="4081143"/>
              <a:ext cx="14387" cy="473"/>
            </a:xfrm>
            <a:custGeom>
              <a:avLst/>
              <a:pathLst>
                <a:path w="14387" h="473">
                  <a:moveTo>
                    <a:pt x="0" y="4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160502" y="4081047"/>
              <a:ext cx="14387" cy="95"/>
            </a:xfrm>
            <a:custGeom>
              <a:avLst/>
              <a:pathLst>
                <a:path w="14387" h="95">
                  <a:moveTo>
                    <a:pt x="0" y="9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174890" y="4081047"/>
              <a:ext cx="14387" cy="552"/>
            </a:xfrm>
            <a:custGeom>
              <a:avLst/>
              <a:pathLst>
                <a:path w="14387" h="552">
                  <a:moveTo>
                    <a:pt x="0" y="0"/>
                  </a:moveTo>
                  <a:lnTo>
                    <a:pt x="14387" y="552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189278" y="4081281"/>
              <a:ext cx="14387" cy="318"/>
            </a:xfrm>
            <a:custGeom>
              <a:avLst/>
              <a:pathLst>
                <a:path w="14387" h="318">
                  <a:moveTo>
                    <a:pt x="0" y="3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203666" y="4080260"/>
              <a:ext cx="14387" cy="1020"/>
            </a:xfrm>
            <a:custGeom>
              <a:avLst/>
              <a:pathLst>
                <a:path w="14387" h="1020">
                  <a:moveTo>
                    <a:pt x="0" y="102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218054" y="4080260"/>
              <a:ext cx="14387" cy="871"/>
            </a:xfrm>
            <a:custGeom>
              <a:avLst/>
              <a:pathLst>
                <a:path w="14387" h="871">
                  <a:moveTo>
                    <a:pt x="0" y="0"/>
                  </a:moveTo>
                  <a:lnTo>
                    <a:pt x="14387" y="87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232442" y="4081132"/>
              <a:ext cx="14387" cy="1105"/>
            </a:xfrm>
            <a:custGeom>
              <a:avLst/>
              <a:pathLst>
                <a:path w="14387" h="1105">
                  <a:moveTo>
                    <a:pt x="0" y="0"/>
                  </a:moveTo>
                  <a:lnTo>
                    <a:pt x="14387" y="1105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246830" y="4082238"/>
              <a:ext cx="14387" cy="5979"/>
            </a:xfrm>
            <a:custGeom>
              <a:avLst/>
              <a:pathLst>
                <a:path w="14387" h="5979">
                  <a:moveTo>
                    <a:pt x="0" y="0"/>
                  </a:moveTo>
                  <a:lnTo>
                    <a:pt x="14387" y="5979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261218" y="4088217"/>
              <a:ext cx="14387" cy="12208"/>
            </a:xfrm>
            <a:custGeom>
              <a:avLst/>
              <a:pathLst>
                <a:path w="14387" h="12208">
                  <a:moveTo>
                    <a:pt x="0" y="0"/>
                  </a:moveTo>
                  <a:lnTo>
                    <a:pt x="14387" y="12208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275606" y="4100426"/>
              <a:ext cx="14387" cy="18337"/>
            </a:xfrm>
            <a:custGeom>
              <a:avLst/>
              <a:pathLst>
                <a:path w="14387" h="18337">
                  <a:moveTo>
                    <a:pt x="0" y="0"/>
                  </a:moveTo>
                  <a:lnTo>
                    <a:pt x="14387" y="18337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289994" y="4118763"/>
              <a:ext cx="14387" cy="13542"/>
            </a:xfrm>
            <a:custGeom>
              <a:avLst/>
              <a:pathLst>
                <a:path w="14387" h="13542">
                  <a:moveTo>
                    <a:pt x="0" y="0"/>
                  </a:moveTo>
                  <a:lnTo>
                    <a:pt x="14387" y="13542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7304381" y="4132306"/>
              <a:ext cx="14387" cy="13585"/>
            </a:xfrm>
            <a:custGeom>
              <a:avLst/>
              <a:pathLst>
                <a:path w="14387" h="13585">
                  <a:moveTo>
                    <a:pt x="0" y="0"/>
                  </a:moveTo>
                  <a:lnTo>
                    <a:pt x="14387" y="13585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7318769" y="4145892"/>
              <a:ext cx="14387" cy="18230"/>
            </a:xfrm>
            <a:custGeom>
              <a:avLst/>
              <a:pathLst>
                <a:path w="14387" h="18230">
                  <a:moveTo>
                    <a:pt x="0" y="0"/>
                  </a:moveTo>
                  <a:lnTo>
                    <a:pt x="14387" y="1823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7333157" y="4164123"/>
              <a:ext cx="14387" cy="20266"/>
            </a:xfrm>
            <a:custGeom>
              <a:avLst/>
              <a:pathLst>
                <a:path w="14387" h="20266">
                  <a:moveTo>
                    <a:pt x="0" y="0"/>
                  </a:moveTo>
                  <a:lnTo>
                    <a:pt x="14387" y="20266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347545" y="4184389"/>
              <a:ext cx="14387" cy="20346"/>
            </a:xfrm>
            <a:custGeom>
              <a:avLst/>
              <a:pathLst>
                <a:path w="14387" h="20346">
                  <a:moveTo>
                    <a:pt x="0" y="0"/>
                  </a:moveTo>
                  <a:lnTo>
                    <a:pt x="14387" y="20346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361933" y="4204736"/>
              <a:ext cx="14387" cy="22685"/>
            </a:xfrm>
            <a:custGeom>
              <a:avLst/>
              <a:pathLst>
                <a:path w="14387" h="22685">
                  <a:moveTo>
                    <a:pt x="0" y="0"/>
                  </a:moveTo>
                  <a:lnTo>
                    <a:pt x="14387" y="22685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376321" y="4227421"/>
              <a:ext cx="14387" cy="21558"/>
            </a:xfrm>
            <a:custGeom>
              <a:avLst/>
              <a:pathLst>
                <a:path w="14387" h="21558">
                  <a:moveTo>
                    <a:pt x="0" y="0"/>
                  </a:moveTo>
                  <a:lnTo>
                    <a:pt x="14387" y="21558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390709" y="4248979"/>
              <a:ext cx="14387" cy="15791"/>
            </a:xfrm>
            <a:custGeom>
              <a:avLst/>
              <a:pathLst>
                <a:path w="14387" h="15791">
                  <a:moveTo>
                    <a:pt x="0" y="0"/>
                  </a:moveTo>
                  <a:lnTo>
                    <a:pt x="14387" y="15791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7405097" y="4264770"/>
              <a:ext cx="14387" cy="15073"/>
            </a:xfrm>
            <a:custGeom>
              <a:avLst/>
              <a:pathLst>
                <a:path w="14387" h="15073">
                  <a:moveTo>
                    <a:pt x="0" y="0"/>
                  </a:moveTo>
                  <a:lnTo>
                    <a:pt x="14387" y="15073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419485" y="4279844"/>
              <a:ext cx="14387" cy="11438"/>
            </a:xfrm>
            <a:custGeom>
              <a:avLst/>
              <a:pathLst>
                <a:path w="14387" h="11438">
                  <a:moveTo>
                    <a:pt x="0" y="0"/>
                  </a:moveTo>
                  <a:lnTo>
                    <a:pt x="14387" y="11438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433873" y="4291282"/>
              <a:ext cx="14387" cy="9354"/>
            </a:xfrm>
            <a:custGeom>
              <a:avLst/>
              <a:pathLst>
                <a:path w="14387" h="9354">
                  <a:moveTo>
                    <a:pt x="0" y="0"/>
                  </a:moveTo>
                  <a:lnTo>
                    <a:pt x="14387" y="9354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448261" y="4300637"/>
              <a:ext cx="14387" cy="7122"/>
            </a:xfrm>
            <a:custGeom>
              <a:avLst/>
              <a:pathLst>
                <a:path w="14387" h="7122">
                  <a:moveTo>
                    <a:pt x="0" y="0"/>
                  </a:moveTo>
                  <a:lnTo>
                    <a:pt x="14387" y="7122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462649" y="4307759"/>
              <a:ext cx="14387" cy="6436"/>
            </a:xfrm>
            <a:custGeom>
              <a:avLst/>
              <a:pathLst>
                <a:path w="14387" h="6436">
                  <a:moveTo>
                    <a:pt x="0" y="0"/>
                  </a:moveTo>
                  <a:lnTo>
                    <a:pt x="14387" y="6436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477037" y="4314196"/>
              <a:ext cx="14387" cy="5182"/>
            </a:xfrm>
            <a:custGeom>
              <a:avLst/>
              <a:pathLst>
                <a:path w="14387" h="5182">
                  <a:moveTo>
                    <a:pt x="0" y="0"/>
                  </a:moveTo>
                  <a:lnTo>
                    <a:pt x="14387" y="5182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491425" y="4319378"/>
              <a:ext cx="14387" cy="1854"/>
            </a:xfrm>
            <a:custGeom>
              <a:avLst/>
              <a:pathLst>
                <a:path w="14387" h="1854">
                  <a:moveTo>
                    <a:pt x="0" y="0"/>
                  </a:moveTo>
                  <a:lnTo>
                    <a:pt x="14387" y="1854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505813" y="4321233"/>
              <a:ext cx="14387" cy="1169"/>
            </a:xfrm>
            <a:custGeom>
              <a:avLst/>
              <a:pathLst>
                <a:path w="14387" h="1169">
                  <a:moveTo>
                    <a:pt x="0" y="0"/>
                  </a:moveTo>
                  <a:lnTo>
                    <a:pt x="14387" y="1169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520201" y="4322402"/>
              <a:ext cx="14387" cy="818"/>
            </a:xfrm>
            <a:custGeom>
              <a:avLst/>
              <a:pathLst>
                <a:path w="14387" h="818">
                  <a:moveTo>
                    <a:pt x="0" y="0"/>
                  </a:moveTo>
                  <a:lnTo>
                    <a:pt x="14387" y="818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534589" y="4323088"/>
              <a:ext cx="14387" cy="132"/>
            </a:xfrm>
            <a:custGeom>
              <a:avLst/>
              <a:pathLst>
                <a:path w="14387" h="132">
                  <a:moveTo>
                    <a:pt x="0" y="1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548977" y="4323088"/>
              <a:ext cx="14387" cy="621"/>
            </a:xfrm>
            <a:custGeom>
              <a:avLst/>
              <a:pathLst>
                <a:path w="14387" h="621">
                  <a:moveTo>
                    <a:pt x="0" y="0"/>
                  </a:moveTo>
                  <a:lnTo>
                    <a:pt x="14387" y="621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563365" y="4323710"/>
              <a:ext cx="14387" cy="855"/>
            </a:xfrm>
            <a:custGeom>
              <a:avLst/>
              <a:pathLst>
                <a:path w="14387" h="855">
                  <a:moveTo>
                    <a:pt x="0" y="0"/>
                  </a:moveTo>
                  <a:lnTo>
                    <a:pt x="14387" y="855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577753" y="4324565"/>
              <a:ext cx="14387" cy="180"/>
            </a:xfrm>
            <a:custGeom>
              <a:avLst/>
              <a:pathLst>
                <a:path w="14387" h="180">
                  <a:moveTo>
                    <a:pt x="0" y="0"/>
                  </a:moveTo>
                  <a:lnTo>
                    <a:pt x="14387" y="18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592141" y="4324746"/>
              <a:ext cx="14387" cy="409"/>
            </a:xfrm>
            <a:custGeom>
              <a:avLst/>
              <a:pathLst>
                <a:path w="14387" h="409">
                  <a:moveTo>
                    <a:pt x="0" y="0"/>
                  </a:moveTo>
                  <a:lnTo>
                    <a:pt x="14387" y="409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606529" y="4325049"/>
              <a:ext cx="14387" cy="106"/>
            </a:xfrm>
            <a:custGeom>
              <a:avLst/>
              <a:pathLst>
                <a:path w="14387" h="106">
                  <a:moveTo>
                    <a:pt x="0" y="10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620917" y="4324363"/>
              <a:ext cx="14387" cy="685"/>
            </a:xfrm>
            <a:custGeom>
              <a:avLst/>
              <a:pathLst>
                <a:path w="14387" h="685">
                  <a:moveTo>
                    <a:pt x="0" y="68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635305" y="4323981"/>
              <a:ext cx="14387" cy="382"/>
            </a:xfrm>
            <a:custGeom>
              <a:avLst/>
              <a:pathLst>
                <a:path w="14387" h="382">
                  <a:moveTo>
                    <a:pt x="0" y="38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649693" y="4323311"/>
              <a:ext cx="14387" cy="669"/>
            </a:xfrm>
            <a:custGeom>
              <a:avLst/>
              <a:pathLst>
                <a:path w="14387" h="669">
                  <a:moveTo>
                    <a:pt x="0" y="66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664081" y="4321578"/>
              <a:ext cx="14387" cy="1732"/>
            </a:xfrm>
            <a:custGeom>
              <a:avLst/>
              <a:pathLst>
                <a:path w="14387" h="1732">
                  <a:moveTo>
                    <a:pt x="0" y="17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678469" y="4318767"/>
              <a:ext cx="14387" cy="2811"/>
            </a:xfrm>
            <a:custGeom>
              <a:avLst/>
              <a:pathLst>
                <a:path w="14387" h="2811">
                  <a:moveTo>
                    <a:pt x="0" y="28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7692857" y="4318767"/>
              <a:ext cx="14387" cy="2535"/>
            </a:xfrm>
            <a:custGeom>
              <a:avLst/>
              <a:pathLst>
                <a:path w="14387" h="2535">
                  <a:moveTo>
                    <a:pt x="0" y="0"/>
                  </a:moveTo>
                  <a:lnTo>
                    <a:pt x="14387" y="2535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7707245" y="4320638"/>
              <a:ext cx="14387" cy="664"/>
            </a:xfrm>
            <a:custGeom>
              <a:avLst/>
              <a:pathLst>
                <a:path w="14387" h="664">
                  <a:moveTo>
                    <a:pt x="0" y="66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7721633" y="4318496"/>
              <a:ext cx="14387" cy="2142"/>
            </a:xfrm>
            <a:custGeom>
              <a:avLst/>
              <a:pathLst>
                <a:path w="14387" h="2142">
                  <a:moveTo>
                    <a:pt x="0" y="214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7736021" y="4314871"/>
              <a:ext cx="14387" cy="3624"/>
            </a:xfrm>
            <a:custGeom>
              <a:avLst/>
              <a:pathLst>
                <a:path w="14387" h="3624">
                  <a:moveTo>
                    <a:pt x="0" y="362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7750409" y="4311038"/>
              <a:ext cx="14387" cy="3832"/>
            </a:xfrm>
            <a:custGeom>
              <a:avLst/>
              <a:pathLst>
                <a:path w="14387" h="3832">
                  <a:moveTo>
                    <a:pt x="0" y="38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7764796" y="4307403"/>
              <a:ext cx="14387" cy="3635"/>
            </a:xfrm>
            <a:custGeom>
              <a:avLst/>
              <a:pathLst>
                <a:path w="14387" h="3635">
                  <a:moveTo>
                    <a:pt x="0" y="363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779184" y="4303385"/>
              <a:ext cx="14387" cy="4018"/>
            </a:xfrm>
            <a:custGeom>
              <a:avLst/>
              <a:pathLst>
                <a:path w="14387" h="4018">
                  <a:moveTo>
                    <a:pt x="0" y="401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793572" y="4295258"/>
              <a:ext cx="14387" cy="8126"/>
            </a:xfrm>
            <a:custGeom>
              <a:avLst/>
              <a:pathLst>
                <a:path w="14387" h="8126">
                  <a:moveTo>
                    <a:pt x="0" y="8126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7807960" y="4289852"/>
              <a:ext cx="14387" cy="5405"/>
            </a:xfrm>
            <a:custGeom>
              <a:avLst/>
              <a:pathLst>
                <a:path w="14387" h="5405">
                  <a:moveTo>
                    <a:pt x="0" y="5405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7822348" y="4286823"/>
              <a:ext cx="14387" cy="3029"/>
            </a:xfrm>
            <a:custGeom>
              <a:avLst/>
              <a:pathLst>
                <a:path w="14387" h="3029">
                  <a:moveTo>
                    <a:pt x="0" y="302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836736" y="4284984"/>
              <a:ext cx="14387" cy="1839"/>
            </a:xfrm>
            <a:custGeom>
              <a:avLst/>
              <a:pathLst>
                <a:path w="14387" h="1839">
                  <a:moveTo>
                    <a:pt x="0" y="183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851124" y="4282916"/>
              <a:ext cx="14387" cy="2067"/>
            </a:xfrm>
            <a:custGeom>
              <a:avLst/>
              <a:pathLst>
                <a:path w="14387" h="2067">
                  <a:moveTo>
                    <a:pt x="0" y="206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7865512" y="4279743"/>
              <a:ext cx="14387" cy="3173"/>
            </a:xfrm>
            <a:custGeom>
              <a:avLst/>
              <a:pathLst>
                <a:path w="14387" h="3173">
                  <a:moveTo>
                    <a:pt x="0" y="3173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879900" y="4275730"/>
              <a:ext cx="14387" cy="4012"/>
            </a:xfrm>
            <a:custGeom>
              <a:avLst/>
              <a:pathLst>
                <a:path w="14387" h="4012">
                  <a:moveTo>
                    <a:pt x="0" y="401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7894288" y="4273418"/>
              <a:ext cx="14387" cy="2312"/>
            </a:xfrm>
            <a:custGeom>
              <a:avLst/>
              <a:pathLst>
                <a:path w="14387" h="2312">
                  <a:moveTo>
                    <a:pt x="0" y="231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7908676" y="4271494"/>
              <a:ext cx="14387" cy="1924"/>
            </a:xfrm>
            <a:custGeom>
              <a:avLst/>
              <a:pathLst>
                <a:path w="14387" h="1924">
                  <a:moveTo>
                    <a:pt x="0" y="192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923064" y="4268129"/>
              <a:ext cx="14387" cy="3364"/>
            </a:xfrm>
            <a:custGeom>
              <a:avLst/>
              <a:pathLst>
                <a:path w="14387" h="3364">
                  <a:moveTo>
                    <a:pt x="0" y="336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937452" y="4265275"/>
              <a:ext cx="14387" cy="2854"/>
            </a:xfrm>
            <a:custGeom>
              <a:avLst/>
              <a:pathLst>
                <a:path w="14387" h="2854">
                  <a:moveTo>
                    <a:pt x="0" y="2854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7951840" y="4261565"/>
              <a:ext cx="14387" cy="3709"/>
            </a:xfrm>
            <a:custGeom>
              <a:avLst/>
              <a:pathLst>
                <a:path w="14387" h="3709">
                  <a:moveTo>
                    <a:pt x="0" y="370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7966228" y="4255283"/>
              <a:ext cx="14387" cy="6282"/>
            </a:xfrm>
            <a:custGeom>
              <a:avLst/>
              <a:pathLst>
                <a:path w="14387" h="6282">
                  <a:moveTo>
                    <a:pt x="0" y="628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7980616" y="4249053"/>
              <a:ext cx="14387" cy="6229"/>
            </a:xfrm>
            <a:custGeom>
              <a:avLst/>
              <a:pathLst>
                <a:path w="14387" h="6229">
                  <a:moveTo>
                    <a:pt x="0" y="6229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7995004" y="4243196"/>
              <a:ext cx="14387" cy="5857"/>
            </a:xfrm>
            <a:custGeom>
              <a:avLst/>
              <a:pathLst>
                <a:path w="14387" h="5857">
                  <a:moveTo>
                    <a:pt x="0" y="585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8009392" y="4238285"/>
              <a:ext cx="14387" cy="4911"/>
            </a:xfrm>
            <a:custGeom>
              <a:avLst/>
              <a:pathLst>
                <a:path w="14387" h="4911">
                  <a:moveTo>
                    <a:pt x="0" y="4911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8023780" y="4233384"/>
              <a:ext cx="14387" cy="4900"/>
            </a:xfrm>
            <a:custGeom>
              <a:avLst/>
              <a:pathLst>
                <a:path w="14387" h="4900">
                  <a:moveTo>
                    <a:pt x="0" y="4900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8038168" y="4228276"/>
              <a:ext cx="14387" cy="5107"/>
            </a:xfrm>
            <a:custGeom>
              <a:avLst/>
              <a:pathLst>
                <a:path w="14387" h="5107">
                  <a:moveTo>
                    <a:pt x="0" y="510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8052556" y="4222499"/>
              <a:ext cx="14387" cy="5777"/>
            </a:xfrm>
            <a:custGeom>
              <a:avLst/>
              <a:pathLst>
                <a:path w="14387" h="5777">
                  <a:moveTo>
                    <a:pt x="0" y="5777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8066944" y="4218746"/>
              <a:ext cx="14387" cy="3752"/>
            </a:xfrm>
            <a:custGeom>
              <a:avLst/>
              <a:pathLst>
                <a:path w="14387" h="3752">
                  <a:moveTo>
                    <a:pt x="0" y="375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8081332" y="4213814"/>
              <a:ext cx="14387" cy="4932"/>
            </a:xfrm>
            <a:custGeom>
              <a:avLst/>
              <a:pathLst>
                <a:path w="14387" h="4932">
                  <a:moveTo>
                    <a:pt x="0" y="4932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8095720" y="4212575"/>
              <a:ext cx="14387" cy="1238"/>
            </a:xfrm>
            <a:custGeom>
              <a:avLst/>
              <a:pathLst>
                <a:path w="14387" h="1238">
                  <a:moveTo>
                    <a:pt x="0" y="1238"/>
                  </a:moveTo>
                  <a:lnTo>
                    <a:pt x="14387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819507" y="4151701"/>
              <a:ext cx="1487715" cy="0"/>
            </a:xfrm>
            <a:custGeom>
              <a:avLst/>
              <a:pathLst>
                <a:path w="1487715" h="0">
                  <a:moveTo>
                    <a:pt x="0" y="0"/>
                  </a:moveTo>
                  <a:lnTo>
                    <a:pt x="1487715" y="0"/>
                  </a:lnTo>
                  <a:lnTo>
                    <a:pt x="1487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8" name="tx788"/>
            <p:cNvSpPr/>
            <p:nvPr/>
          </p:nvSpPr>
          <p:spPr>
            <a:xfrm>
              <a:off x="1317281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3170757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5024233" y="3795951"/>
              <a:ext cx="108436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United Kingdom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6877709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1317281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3170757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5024233" y="2699796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6877709" y="2689304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359781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180580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2237447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3213257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365928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409092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5066733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5512760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594439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6920209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736623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779787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1060251" y="317846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979025" y="2992430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1060251" y="4283247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979025" y="4097218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12" name="tx812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813" name="pic8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9250" y="5024976"/>
              <a:ext cx="1828800" cy="91440"/>
            </a:xfrm>
            <a:prstGeom prst="rect">
              <a:avLst/>
            </a:prstGeom>
          </p:spPr>
        </p:pic>
        <p:sp>
          <p:nvSpPr>
            <p:cNvPr id="814" name="tx814"/>
            <p:cNvSpPr/>
            <p:nvPr/>
          </p:nvSpPr>
          <p:spPr>
            <a:xfrm>
              <a:off x="5259808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5738570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6217332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6728585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2448252" y="5007825"/>
              <a:ext cx="2102535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2448252" y="5165559"/>
              <a:ext cx="276824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 per million people (7-day moving average)</a:t>
              </a:r>
            </a:p>
          </p:txBody>
        </p:sp>
        <p:sp>
          <p:nvSpPr>
            <p:cNvPr id="820" name="pl820"/>
            <p:cNvSpPr/>
            <p:nvPr/>
          </p:nvSpPr>
          <p:spPr>
            <a:xfrm>
              <a:off x="529229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5803551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6314803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6826056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529229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5803551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6314803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6826056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8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1259079" y="1928877"/>
              <a:ext cx="486455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 in Phasing-out Countries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1259079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1259079" y="5615264"/>
              <a:ext cx="429445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177853" y="331674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177853" y="32179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77853" y="311915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77853" y="302036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77853" y="292157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373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7859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3918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9976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77853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7853" y="326734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77853" y="316855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77853" y="306976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77853" y="297096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4616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102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6733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2306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3160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4014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4869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5723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6577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7432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82866" y="3323188"/>
              <a:ext cx="8543" cy="42953"/>
            </a:xfrm>
            <a:custGeom>
              <a:avLst/>
              <a:pathLst>
                <a:path w="8543" h="42953">
                  <a:moveTo>
                    <a:pt x="0" y="4295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91410" y="3323188"/>
              <a:ext cx="8543" cy="7670"/>
            </a:xfrm>
            <a:custGeom>
              <a:avLst/>
              <a:pathLst>
                <a:path w="8543" h="7670">
                  <a:moveTo>
                    <a:pt x="0" y="0"/>
                  </a:moveTo>
                  <a:lnTo>
                    <a:pt x="8543" y="767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99954" y="333085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08498" y="3330858"/>
              <a:ext cx="8543" cy="1216"/>
            </a:xfrm>
            <a:custGeom>
              <a:avLst/>
              <a:pathLst>
                <a:path w="8543" h="1216">
                  <a:moveTo>
                    <a:pt x="0" y="0"/>
                  </a:moveTo>
                  <a:lnTo>
                    <a:pt x="8543" y="1216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17042" y="3332075"/>
              <a:ext cx="8543" cy="1135"/>
            </a:xfrm>
            <a:custGeom>
              <a:avLst/>
              <a:pathLst>
                <a:path w="8543" h="1135">
                  <a:moveTo>
                    <a:pt x="0" y="0"/>
                  </a:moveTo>
                  <a:lnTo>
                    <a:pt x="8543" y="1135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25585" y="3333210"/>
              <a:ext cx="8543" cy="1062"/>
            </a:xfrm>
            <a:custGeom>
              <a:avLst/>
              <a:pathLst>
                <a:path w="8543" h="1062">
                  <a:moveTo>
                    <a:pt x="0" y="0"/>
                  </a:moveTo>
                  <a:lnTo>
                    <a:pt x="8543" y="1062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34129" y="3334272"/>
              <a:ext cx="8543" cy="995"/>
            </a:xfrm>
            <a:custGeom>
              <a:avLst/>
              <a:pathLst>
                <a:path w="8543" h="995">
                  <a:moveTo>
                    <a:pt x="0" y="0"/>
                  </a:moveTo>
                  <a:lnTo>
                    <a:pt x="8543" y="995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42673" y="3335268"/>
              <a:ext cx="8543" cy="935"/>
            </a:xfrm>
            <a:custGeom>
              <a:avLst/>
              <a:pathLst>
                <a:path w="8543" h="935">
                  <a:moveTo>
                    <a:pt x="0" y="0"/>
                  </a:moveTo>
                  <a:lnTo>
                    <a:pt x="8543" y="935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551217" y="333620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559761" y="3336204"/>
              <a:ext cx="8543" cy="880"/>
            </a:xfrm>
            <a:custGeom>
              <a:avLst/>
              <a:pathLst>
                <a:path w="8543" h="880">
                  <a:moveTo>
                    <a:pt x="0" y="0"/>
                  </a:moveTo>
                  <a:lnTo>
                    <a:pt x="8543" y="88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568304" y="3337084"/>
              <a:ext cx="8543" cy="1614"/>
            </a:xfrm>
            <a:custGeom>
              <a:avLst/>
              <a:pathLst>
                <a:path w="8543" h="1614">
                  <a:moveTo>
                    <a:pt x="0" y="0"/>
                  </a:moveTo>
                  <a:lnTo>
                    <a:pt x="8543" y="1614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576848" y="3311256"/>
              <a:ext cx="8543" cy="27442"/>
            </a:xfrm>
            <a:custGeom>
              <a:avLst/>
              <a:pathLst>
                <a:path w="8543" h="27442">
                  <a:moveTo>
                    <a:pt x="0" y="2744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585392" y="3311256"/>
              <a:ext cx="8543" cy="1483"/>
            </a:xfrm>
            <a:custGeom>
              <a:avLst/>
              <a:pathLst>
                <a:path w="8543" h="1483">
                  <a:moveTo>
                    <a:pt x="0" y="0"/>
                  </a:moveTo>
                  <a:lnTo>
                    <a:pt x="8543" y="1483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593936" y="3312740"/>
              <a:ext cx="8543" cy="4005"/>
            </a:xfrm>
            <a:custGeom>
              <a:avLst/>
              <a:pathLst>
                <a:path w="8543" h="4005">
                  <a:moveTo>
                    <a:pt x="0" y="0"/>
                  </a:moveTo>
                  <a:lnTo>
                    <a:pt x="8543" y="4005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602480" y="3316745"/>
              <a:ext cx="8543" cy="2352"/>
            </a:xfrm>
            <a:custGeom>
              <a:avLst/>
              <a:pathLst>
                <a:path w="8543" h="2352">
                  <a:moveTo>
                    <a:pt x="0" y="0"/>
                  </a:moveTo>
                  <a:lnTo>
                    <a:pt x="8543" y="2352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11023" y="3319097"/>
              <a:ext cx="8543" cy="4090"/>
            </a:xfrm>
            <a:custGeom>
              <a:avLst/>
              <a:pathLst>
                <a:path w="8543" h="4090">
                  <a:moveTo>
                    <a:pt x="0" y="0"/>
                  </a:moveTo>
                  <a:lnTo>
                    <a:pt x="8543" y="409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19567" y="3309145"/>
              <a:ext cx="8543" cy="14042"/>
            </a:xfrm>
            <a:custGeom>
              <a:avLst/>
              <a:pathLst>
                <a:path w="8543" h="14042">
                  <a:moveTo>
                    <a:pt x="0" y="1404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28111" y="3309145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36655" y="3309145"/>
              <a:ext cx="8543" cy="1075"/>
            </a:xfrm>
            <a:custGeom>
              <a:avLst/>
              <a:pathLst>
                <a:path w="8543" h="1075">
                  <a:moveTo>
                    <a:pt x="0" y="0"/>
                  </a:moveTo>
                  <a:lnTo>
                    <a:pt x="8543" y="1075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45199" y="3310221"/>
              <a:ext cx="8543" cy="1035"/>
            </a:xfrm>
            <a:custGeom>
              <a:avLst/>
              <a:pathLst>
                <a:path w="8543" h="1035">
                  <a:moveTo>
                    <a:pt x="0" y="0"/>
                  </a:moveTo>
                  <a:lnTo>
                    <a:pt x="8543" y="1035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53742" y="3277933"/>
              <a:ext cx="8543" cy="33323"/>
            </a:xfrm>
            <a:custGeom>
              <a:avLst/>
              <a:pathLst>
                <a:path w="8543" h="33323">
                  <a:moveTo>
                    <a:pt x="0" y="3332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62286" y="3277933"/>
              <a:ext cx="8543" cy="1547"/>
            </a:xfrm>
            <a:custGeom>
              <a:avLst/>
              <a:pathLst>
                <a:path w="8543" h="1547">
                  <a:moveTo>
                    <a:pt x="0" y="0"/>
                  </a:moveTo>
                  <a:lnTo>
                    <a:pt x="8543" y="1547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70830" y="3265674"/>
              <a:ext cx="8543" cy="13806"/>
            </a:xfrm>
            <a:custGeom>
              <a:avLst/>
              <a:pathLst>
                <a:path w="8543" h="13806">
                  <a:moveTo>
                    <a:pt x="0" y="1380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79374" y="3265674"/>
              <a:ext cx="8543" cy="6378"/>
            </a:xfrm>
            <a:custGeom>
              <a:avLst/>
              <a:pathLst>
                <a:path w="8543" h="6378">
                  <a:moveTo>
                    <a:pt x="0" y="0"/>
                  </a:moveTo>
                  <a:lnTo>
                    <a:pt x="8543" y="6378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687917" y="3242650"/>
              <a:ext cx="8543" cy="29402"/>
            </a:xfrm>
            <a:custGeom>
              <a:avLst/>
              <a:pathLst>
                <a:path w="8543" h="29402">
                  <a:moveTo>
                    <a:pt x="0" y="2940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696461" y="324265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05005" y="3229351"/>
              <a:ext cx="8543" cy="13299"/>
            </a:xfrm>
            <a:custGeom>
              <a:avLst/>
              <a:pathLst>
                <a:path w="8543" h="13299">
                  <a:moveTo>
                    <a:pt x="0" y="13299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13549" y="3203944"/>
              <a:ext cx="8543" cy="25407"/>
            </a:xfrm>
            <a:custGeom>
              <a:avLst/>
              <a:pathLst>
                <a:path w="8543" h="25407">
                  <a:moveTo>
                    <a:pt x="0" y="2540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22093" y="3203944"/>
              <a:ext cx="8543" cy="2385"/>
            </a:xfrm>
            <a:custGeom>
              <a:avLst/>
              <a:pathLst>
                <a:path w="8543" h="2385">
                  <a:moveTo>
                    <a:pt x="0" y="0"/>
                  </a:moveTo>
                  <a:lnTo>
                    <a:pt x="8543" y="2385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730636" y="3206329"/>
              <a:ext cx="8543" cy="4566"/>
            </a:xfrm>
            <a:custGeom>
              <a:avLst/>
              <a:pathLst>
                <a:path w="8543" h="4566">
                  <a:moveTo>
                    <a:pt x="0" y="0"/>
                  </a:moveTo>
                  <a:lnTo>
                    <a:pt x="8543" y="4566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39180" y="3199167"/>
              <a:ext cx="8543" cy="11727"/>
            </a:xfrm>
            <a:custGeom>
              <a:avLst/>
              <a:pathLst>
                <a:path w="8543" h="11727">
                  <a:moveTo>
                    <a:pt x="0" y="1172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47724" y="319916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56268" y="319916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764812" y="3199167"/>
              <a:ext cx="8543" cy="8905"/>
            </a:xfrm>
            <a:custGeom>
              <a:avLst/>
              <a:pathLst>
                <a:path w="8543" h="8905">
                  <a:moveTo>
                    <a:pt x="0" y="0"/>
                  </a:moveTo>
                  <a:lnTo>
                    <a:pt x="8543" y="8905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73355" y="3208072"/>
              <a:ext cx="8543" cy="1445"/>
            </a:xfrm>
            <a:custGeom>
              <a:avLst/>
              <a:pathLst>
                <a:path w="8543" h="1445">
                  <a:moveTo>
                    <a:pt x="0" y="0"/>
                  </a:moveTo>
                  <a:lnTo>
                    <a:pt x="8543" y="1445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781899" y="3209518"/>
              <a:ext cx="8543" cy="1887"/>
            </a:xfrm>
            <a:custGeom>
              <a:avLst/>
              <a:pathLst>
                <a:path w="8543" h="1887">
                  <a:moveTo>
                    <a:pt x="0" y="0"/>
                  </a:moveTo>
                  <a:lnTo>
                    <a:pt x="8543" y="1887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90443" y="3199502"/>
              <a:ext cx="8543" cy="11902"/>
            </a:xfrm>
            <a:custGeom>
              <a:avLst/>
              <a:pathLst>
                <a:path w="8543" h="11902">
                  <a:moveTo>
                    <a:pt x="0" y="1190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98987" y="3199502"/>
              <a:ext cx="8543" cy="12960"/>
            </a:xfrm>
            <a:custGeom>
              <a:avLst/>
              <a:pathLst>
                <a:path w="8543" h="12960">
                  <a:moveTo>
                    <a:pt x="0" y="0"/>
                  </a:moveTo>
                  <a:lnTo>
                    <a:pt x="8543" y="1296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807531" y="3212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16074" y="3212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824618" y="3212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833162" y="3212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841706" y="3212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850250" y="3205065"/>
              <a:ext cx="8543" cy="7397"/>
            </a:xfrm>
            <a:custGeom>
              <a:avLst/>
              <a:pathLst>
                <a:path w="8543" h="7397">
                  <a:moveTo>
                    <a:pt x="0" y="739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858793" y="3144361"/>
              <a:ext cx="8543" cy="60704"/>
            </a:xfrm>
            <a:custGeom>
              <a:avLst/>
              <a:pathLst>
                <a:path w="8543" h="60704">
                  <a:moveTo>
                    <a:pt x="0" y="6070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867337" y="314436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875881" y="314436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884425" y="3136622"/>
              <a:ext cx="8543" cy="7738"/>
            </a:xfrm>
            <a:custGeom>
              <a:avLst/>
              <a:pathLst>
                <a:path w="8543" h="7738">
                  <a:moveTo>
                    <a:pt x="0" y="773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892969" y="313662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901512" y="313662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10056" y="3126643"/>
              <a:ext cx="8543" cy="9979"/>
            </a:xfrm>
            <a:custGeom>
              <a:avLst/>
              <a:pathLst>
                <a:path w="8543" h="9979">
                  <a:moveTo>
                    <a:pt x="0" y="9979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918600" y="312664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927144" y="3126643"/>
              <a:ext cx="8543" cy="2394"/>
            </a:xfrm>
            <a:custGeom>
              <a:avLst/>
              <a:pathLst>
                <a:path w="8543" h="2394">
                  <a:moveTo>
                    <a:pt x="0" y="0"/>
                  </a:moveTo>
                  <a:lnTo>
                    <a:pt x="8543" y="2394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35688" y="31290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944231" y="31290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952775" y="31290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961319" y="3129038"/>
              <a:ext cx="8543" cy="4649"/>
            </a:xfrm>
            <a:custGeom>
              <a:avLst/>
              <a:pathLst>
                <a:path w="8543" h="4649">
                  <a:moveTo>
                    <a:pt x="0" y="0"/>
                  </a:moveTo>
                  <a:lnTo>
                    <a:pt x="8543" y="4649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969863" y="31336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978406" y="3068803"/>
              <a:ext cx="8543" cy="64884"/>
            </a:xfrm>
            <a:custGeom>
              <a:avLst/>
              <a:pathLst>
                <a:path w="8543" h="64884">
                  <a:moveTo>
                    <a:pt x="0" y="6488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986950" y="306880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995494" y="306880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004038" y="3059211"/>
              <a:ext cx="8543" cy="9591"/>
            </a:xfrm>
            <a:custGeom>
              <a:avLst/>
              <a:pathLst>
                <a:path w="8543" h="9591">
                  <a:moveTo>
                    <a:pt x="0" y="959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12582" y="305921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177853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177853" y="442153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177853" y="432273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177853" y="422394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177853" y="41251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177853" y="402635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21373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47859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73918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99976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177853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177853" y="43721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177853" y="427334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177853" y="417454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77853" y="407575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34616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102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86733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32053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32907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33762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4616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35471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6325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37179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38034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8888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9742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40597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41451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42306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43160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44014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44869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45723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46577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47432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48286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49141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49995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50849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51704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52558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3412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54267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55121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55976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6830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57684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58539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59393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60248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61102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61956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62811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63665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64519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65374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66228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67083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67937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68791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69646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0500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1354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2209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063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918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4772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75626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764812" y="4436862"/>
              <a:ext cx="8543" cy="34066"/>
            </a:xfrm>
            <a:custGeom>
              <a:avLst/>
              <a:pathLst>
                <a:path w="8543" h="34066">
                  <a:moveTo>
                    <a:pt x="0" y="3406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773355" y="443686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81899" y="443686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790443" y="443686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798987" y="4436862"/>
              <a:ext cx="8543" cy="1135"/>
            </a:xfrm>
            <a:custGeom>
              <a:avLst/>
              <a:pathLst>
                <a:path w="8543" h="1135">
                  <a:moveTo>
                    <a:pt x="0" y="0"/>
                  </a:moveTo>
                  <a:lnTo>
                    <a:pt x="8543" y="1135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807531" y="44379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816074" y="44379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824618" y="44379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833162" y="44379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841706" y="44379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850250" y="4437997"/>
              <a:ext cx="8543" cy="1062"/>
            </a:xfrm>
            <a:custGeom>
              <a:avLst/>
              <a:pathLst>
                <a:path w="8543" h="1062">
                  <a:moveTo>
                    <a:pt x="0" y="0"/>
                  </a:moveTo>
                  <a:lnTo>
                    <a:pt x="8543" y="106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858793" y="443906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867337" y="443906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875881" y="443906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84425" y="4439060"/>
              <a:ext cx="8543" cy="995"/>
            </a:xfrm>
            <a:custGeom>
              <a:avLst/>
              <a:pathLst>
                <a:path w="8543" h="995">
                  <a:moveTo>
                    <a:pt x="0" y="0"/>
                  </a:moveTo>
                  <a:lnTo>
                    <a:pt x="8543" y="995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892969" y="4440056"/>
              <a:ext cx="8543" cy="1816"/>
            </a:xfrm>
            <a:custGeom>
              <a:avLst/>
              <a:pathLst>
                <a:path w="8543" h="1816">
                  <a:moveTo>
                    <a:pt x="0" y="0"/>
                  </a:moveTo>
                  <a:lnTo>
                    <a:pt x="8543" y="181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01512" y="4441872"/>
              <a:ext cx="8543" cy="1614"/>
            </a:xfrm>
            <a:custGeom>
              <a:avLst/>
              <a:pathLst>
                <a:path w="8543" h="1614">
                  <a:moveTo>
                    <a:pt x="0" y="0"/>
                  </a:moveTo>
                  <a:lnTo>
                    <a:pt x="8543" y="1614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910056" y="4443486"/>
              <a:ext cx="8543" cy="741"/>
            </a:xfrm>
            <a:custGeom>
              <a:avLst/>
              <a:pathLst>
                <a:path w="8543" h="741">
                  <a:moveTo>
                    <a:pt x="0" y="0"/>
                  </a:moveTo>
                  <a:lnTo>
                    <a:pt x="8543" y="741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918600" y="4444228"/>
              <a:ext cx="8543" cy="1369"/>
            </a:xfrm>
            <a:custGeom>
              <a:avLst/>
              <a:pathLst>
                <a:path w="8543" h="1369">
                  <a:moveTo>
                    <a:pt x="0" y="0"/>
                  </a:moveTo>
                  <a:lnTo>
                    <a:pt x="8543" y="1369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927144" y="4445597"/>
              <a:ext cx="8543" cy="633"/>
            </a:xfrm>
            <a:custGeom>
              <a:avLst/>
              <a:pathLst>
                <a:path w="8543" h="633">
                  <a:moveTo>
                    <a:pt x="0" y="0"/>
                  </a:moveTo>
                  <a:lnTo>
                    <a:pt x="8543" y="633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935688" y="4446230"/>
              <a:ext cx="8543" cy="602"/>
            </a:xfrm>
            <a:custGeom>
              <a:avLst/>
              <a:pathLst>
                <a:path w="8543" h="602">
                  <a:moveTo>
                    <a:pt x="0" y="0"/>
                  </a:moveTo>
                  <a:lnTo>
                    <a:pt x="8543" y="602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944231" y="4446833"/>
              <a:ext cx="8543" cy="2619"/>
            </a:xfrm>
            <a:custGeom>
              <a:avLst/>
              <a:pathLst>
                <a:path w="8543" h="2619">
                  <a:moveTo>
                    <a:pt x="0" y="0"/>
                  </a:moveTo>
                  <a:lnTo>
                    <a:pt x="8543" y="2619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952775" y="4449452"/>
              <a:ext cx="8543" cy="456"/>
            </a:xfrm>
            <a:custGeom>
              <a:avLst/>
              <a:pathLst>
                <a:path w="8543" h="456">
                  <a:moveTo>
                    <a:pt x="0" y="0"/>
                  </a:moveTo>
                  <a:lnTo>
                    <a:pt x="8543" y="456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961319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969863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978406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986950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995494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004038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012582" y="44499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177853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427041" y="331674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427041" y="32179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427041" y="311915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427041" y="302036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427041" y="292157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46292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72778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98836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24895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427041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427041" y="326734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427041" y="316855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427041" y="306976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427041" y="297096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59535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6021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11652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46719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47574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48428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49282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50137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50991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51846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52700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53554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54409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55263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56117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6972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57826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8681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59535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60389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61244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62098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62952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63807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64661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65516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66370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67224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A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68079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68933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69788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70642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71496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72351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73205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74059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74914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75768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76623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77477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78331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79186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80040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80894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81749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82603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83458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5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84312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851668" y="3328144"/>
              <a:ext cx="8543" cy="37997"/>
            </a:xfrm>
            <a:custGeom>
              <a:avLst/>
              <a:pathLst>
                <a:path w="8543" h="37997">
                  <a:moveTo>
                    <a:pt x="0" y="3799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3A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860212" y="33281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868755" y="33281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B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77299" y="33281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BB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85843" y="33281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894387" y="33281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A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902931" y="3290146"/>
              <a:ext cx="8543" cy="37997"/>
            </a:xfrm>
            <a:custGeom>
              <a:avLst/>
              <a:pathLst>
                <a:path w="8543" h="37997">
                  <a:moveTo>
                    <a:pt x="0" y="3799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6AD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911474" y="3290146"/>
              <a:ext cx="8543" cy="2814"/>
            </a:xfrm>
            <a:custGeom>
              <a:avLst/>
              <a:pathLst>
                <a:path w="8543" h="2814">
                  <a:moveTo>
                    <a:pt x="0" y="0"/>
                  </a:moveTo>
                  <a:lnTo>
                    <a:pt x="8543" y="2814"/>
                  </a:lnTo>
                </a:path>
              </a:pathLst>
            </a:custGeom>
            <a:ln w="40651" cap="flat">
              <a:solidFill>
                <a:srgbClr val="49B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920018" y="329296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AB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2928562" y="3292961"/>
              <a:ext cx="8543" cy="2613"/>
            </a:xfrm>
            <a:custGeom>
              <a:avLst/>
              <a:pathLst>
                <a:path w="8543" h="2613">
                  <a:moveTo>
                    <a:pt x="0" y="0"/>
                  </a:moveTo>
                  <a:lnTo>
                    <a:pt x="8543" y="2613"/>
                  </a:lnTo>
                </a:path>
              </a:pathLst>
            </a:custGeom>
            <a:ln w="40651" cap="flat">
              <a:solidFill>
                <a:srgbClr val="50B7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937106" y="3295575"/>
              <a:ext cx="8543" cy="6829"/>
            </a:xfrm>
            <a:custGeom>
              <a:avLst/>
              <a:pathLst>
                <a:path w="8543" h="6829">
                  <a:moveTo>
                    <a:pt x="0" y="0"/>
                  </a:moveTo>
                  <a:lnTo>
                    <a:pt x="8543" y="6829"/>
                  </a:lnTo>
                </a:path>
              </a:pathLst>
            </a:custGeom>
            <a:ln w="40651" cap="flat">
              <a:solidFill>
                <a:srgbClr val="57B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945650" y="3302404"/>
              <a:ext cx="8543" cy="1991"/>
            </a:xfrm>
            <a:custGeom>
              <a:avLst/>
              <a:pathLst>
                <a:path w="8543" h="1991">
                  <a:moveTo>
                    <a:pt x="0" y="0"/>
                  </a:moveTo>
                  <a:lnTo>
                    <a:pt x="8543" y="1991"/>
                  </a:lnTo>
                </a:path>
              </a:pathLst>
            </a:custGeom>
            <a:ln w="40651" cap="flat">
              <a:solidFill>
                <a:srgbClr val="4E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954193" y="3304396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9B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962737" y="3304396"/>
              <a:ext cx="8543" cy="1871"/>
            </a:xfrm>
            <a:custGeom>
              <a:avLst/>
              <a:pathLst>
                <a:path w="8543" h="1871">
                  <a:moveTo>
                    <a:pt x="0" y="0"/>
                  </a:moveTo>
                  <a:lnTo>
                    <a:pt x="8543" y="1871"/>
                  </a:lnTo>
                </a:path>
              </a:pathLst>
            </a:custGeom>
            <a:ln w="40651" cap="flat">
              <a:solidFill>
                <a:srgbClr val="54B9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971281" y="3262148"/>
              <a:ext cx="8543" cy="44118"/>
            </a:xfrm>
            <a:custGeom>
              <a:avLst/>
              <a:pathLst>
                <a:path w="8543" h="44118">
                  <a:moveTo>
                    <a:pt x="0" y="4411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6AD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979825" y="326214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EBF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988369" y="326214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5B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996912" y="326214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BB5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005456" y="326214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B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014000" y="326214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022544" y="3262148"/>
              <a:ext cx="8543" cy="5199"/>
            </a:xfrm>
            <a:custGeom>
              <a:avLst/>
              <a:pathLst>
                <a:path w="8543" h="5199">
                  <a:moveTo>
                    <a:pt x="0" y="0"/>
                  </a:moveTo>
                  <a:lnTo>
                    <a:pt x="8543" y="5199"/>
                  </a:lnTo>
                </a:path>
              </a:pathLst>
            </a:custGeom>
            <a:ln w="40651" cap="flat">
              <a:solidFill>
                <a:srgbClr val="48B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031088" y="3267348"/>
              <a:ext cx="8543" cy="14713"/>
            </a:xfrm>
            <a:custGeom>
              <a:avLst/>
              <a:pathLst>
                <a:path w="8543" h="14713">
                  <a:moveTo>
                    <a:pt x="0" y="0"/>
                  </a:moveTo>
                  <a:lnTo>
                    <a:pt x="8543" y="14713"/>
                  </a:lnTo>
                </a:path>
              </a:pathLst>
            </a:custGeom>
            <a:ln w="40651" cap="flat">
              <a:solidFill>
                <a:srgbClr val="56B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039631" y="3282062"/>
              <a:ext cx="8543" cy="1751"/>
            </a:xfrm>
            <a:custGeom>
              <a:avLst/>
              <a:pathLst>
                <a:path w="8543" h="1751">
                  <a:moveTo>
                    <a:pt x="0" y="0"/>
                  </a:moveTo>
                  <a:lnTo>
                    <a:pt x="8543" y="1751"/>
                  </a:lnTo>
                </a:path>
              </a:pathLst>
            </a:custGeom>
            <a:ln w="40651" cap="flat">
              <a:solidFill>
                <a:srgbClr val="25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048175" y="3283814"/>
              <a:ext cx="8543" cy="9147"/>
            </a:xfrm>
            <a:custGeom>
              <a:avLst/>
              <a:pathLst>
                <a:path w="8543" h="9147">
                  <a:moveTo>
                    <a:pt x="0" y="0"/>
                  </a:moveTo>
                  <a:lnTo>
                    <a:pt x="8543" y="9147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056719" y="329296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065263" y="329296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073807" y="329296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082350" y="3292961"/>
              <a:ext cx="8543" cy="1330"/>
            </a:xfrm>
            <a:custGeom>
              <a:avLst/>
              <a:pathLst>
                <a:path w="8543" h="1330">
                  <a:moveTo>
                    <a:pt x="0" y="0"/>
                  </a:moveTo>
                  <a:lnTo>
                    <a:pt x="8543" y="133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090894" y="329429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3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099438" y="329429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107982" y="3294292"/>
              <a:ext cx="8543" cy="2521"/>
            </a:xfrm>
            <a:custGeom>
              <a:avLst/>
              <a:pathLst>
                <a:path w="8543" h="2521">
                  <a:moveTo>
                    <a:pt x="0" y="0"/>
                  </a:moveTo>
                  <a:lnTo>
                    <a:pt x="8543" y="2521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116525" y="329681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125069" y="329681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133613" y="3222732"/>
              <a:ext cx="8543" cy="74080"/>
            </a:xfrm>
            <a:custGeom>
              <a:avLst/>
              <a:pathLst>
                <a:path w="8543" h="74080">
                  <a:moveTo>
                    <a:pt x="0" y="7408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142157" y="3222732"/>
              <a:ext cx="8543" cy="2276"/>
            </a:xfrm>
            <a:custGeom>
              <a:avLst/>
              <a:pathLst>
                <a:path w="8543" h="2276">
                  <a:moveTo>
                    <a:pt x="0" y="0"/>
                  </a:moveTo>
                  <a:lnTo>
                    <a:pt x="8543" y="2276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150701" y="3225008"/>
              <a:ext cx="8543" cy="2205"/>
            </a:xfrm>
            <a:custGeom>
              <a:avLst/>
              <a:pathLst>
                <a:path w="8543" h="2205">
                  <a:moveTo>
                    <a:pt x="0" y="0"/>
                  </a:moveTo>
                  <a:lnTo>
                    <a:pt x="8543" y="2205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159244" y="3227213"/>
              <a:ext cx="8543" cy="2137"/>
            </a:xfrm>
            <a:custGeom>
              <a:avLst/>
              <a:pathLst>
                <a:path w="8543" h="2137">
                  <a:moveTo>
                    <a:pt x="0" y="0"/>
                  </a:moveTo>
                  <a:lnTo>
                    <a:pt x="8543" y="2137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167788" y="3198953"/>
              <a:ext cx="8543" cy="30397"/>
            </a:xfrm>
            <a:custGeom>
              <a:avLst/>
              <a:pathLst>
                <a:path w="8543" h="30397">
                  <a:moveTo>
                    <a:pt x="0" y="3039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176332" y="3198953"/>
              <a:ext cx="8543" cy="2533"/>
            </a:xfrm>
            <a:custGeom>
              <a:avLst/>
              <a:pathLst>
                <a:path w="8543" h="2533">
                  <a:moveTo>
                    <a:pt x="0" y="0"/>
                  </a:moveTo>
                  <a:lnTo>
                    <a:pt x="8543" y="2533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184876" y="3186517"/>
              <a:ext cx="8543" cy="14968"/>
            </a:xfrm>
            <a:custGeom>
              <a:avLst/>
              <a:pathLst>
                <a:path w="8543" h="14968">
                  <a:moveTo>
                    <a:pt x="0" y="1496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193420" y="3106159"/>
              <a:ext cx="8543" cy="80358"/>
            </a:xfrm>
            <a:custGeom>
              <a:avLst/>
              <a:pathLst>
                <a:path w="8543" h="80358">
                  <a:moveTo>
                    <a:pt x="0" y="8035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201963" y="3106159"/>
              <a:ext cx="8543" cy="6666"/>
            </a:xfrm>
            <a:custGeom>
              <a:avLst/>
              <a:pathLst>
                <a:path w="8543" h="6666">
                  <a:moveTo>
                    <a:pt x="0" y="0"/>
                  </a:moveTo>
                  <a:lnTo>
                    <a:pt x="8543" y="6666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210507" y="3100160"/>
              <a:ext cx="8543" cy="12665"/>
            </a:xfrm>
            <a:custGeom>
              <a:avLst/>
              <a:pathLst>
                <a:path w="8543" h="12665">
                  <a:moveTo>
                    <a:pt x="0" y="1266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219051" y="310016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227595" y="3074828"/>
              <a:ext cx="8543" cy="25331"/>
            </a:xfrm>
            <a:custGeom>
              <a:avLst/>
              <a:pathLst>
                <a:path w="8543" h="25331">
                  <a:moveTo>
                    <a:pt x="0" y="2533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236139" y="30748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244682" y="30748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253226" y="2928450"/>
              <a:ext cx="8543" cy="146378"/>
            </a:xfrm>
            <a:custGeom>
              <a:avLst/>
              <a:pathLst>
                <a:path w="8543" h="146378">
                  <a:moveTo>
                    <a:pt x="0" y="14637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261770" y="292845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6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27041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427041" y="442153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427041" y="432273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427041" y="422394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427041" y="41251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2427041" y="402635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246292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272778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98836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24895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427041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427041" y="43721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427041" y="427334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427041" y="417454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427041" y="407575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59535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86021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11652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46719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47574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48428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49282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50137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50991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51846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52700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53554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54409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55263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56117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56972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57826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58681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59535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60389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61244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62098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62952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63807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64661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265516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66370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67224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68079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68933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69788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70642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271496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72351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73205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740599" y="4458732"/>
              <a:ext cx="8543" cy="12196"/>
            </a:xfrm>
            <a:custGeom>
              <a:avLst/>
              <a:pathLst>
                <a:path w="8543" h="12196">
                  <a:moveTo>
                    <a:pt x="0" y="1219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749142" y="4458732"/>
              <a:ext cx="8543" cy="573"/>
            </a:xfrm>
            <a:custGeom>
              <a:avLst/>
              <a:pathLst>
                <a:path w="8543" h="573">
                  <a:moveTo>
                    <a:pt x="0" y="0"/>
                  </a:moveTo>
                  <a:lnTo>
                    <a:pt x="8543" y="573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757686" y="4459306"/>
              <a:ext cx="8543" cy="135"/>
            </a:xfrm>
            <a:custGeom>
              <a:avLst/>
              <a:pathLst>
                <a:path w="8543" h="135">
                  <a:moveTo>
                    <a:pt x="0" y="0"/>
                  </a:moveTo>
                  <a:lnTo>
                    <a:pt x="8543" y="135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766230" y="44594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774774" y="4459441"/>
              <a:ext cx="8543" cy="132"/>
            </a:xfrm>
            <a:custGeom>
              <a:avLst/>
              <a:pathLst>
                <a:path w="8543" h="132">
                  <a:moveTo>
                    <a:pt x="0" y="0"/>
                  </a:moveTo>
                  <a:lnTo>
                    <a:pt x="8543" y="132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783318" y="4459573"/>
              <a:ext cx="8543" cy="499"/>
            </a:xfrm>
            <a:custGeom>
              <a:avLst/>
              <a:pathLst>
                <a:path w="8543" h="499">
                  <a:moveTo>
                    <a:pt x="0" y="0"/>
                  </a:moveTo>
                  <a:lnTo>
                    <a:pt x="8543" y="499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791861" y="4460072"/>
              <a:ext cx="8543" cy="346"/>
            </a:xfrm>
            <a:custGeom>
              <a:avLst/>
              <a:pathLst>
                <a:path w="8543" h="346">
                  <a:moveTo>
                    <a:pt x="0" y="0"/>
                  </a:moveTo>
                  <a:lnTo>
                    <a:pt x="8543" y="346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800405" y="4460418"/>
              <a:ext cx="8543" cy="325"/>
            </a:xfrm>
            <a:custGeom>
              <a:avLst/>
              <a:pathLst>
                <a:path w="8543" h="325">
                  <a:moveTo>
                    <a:pt x="0" y="0"/>
                  </a:moveTo>
                  <a:lnTo>
                    <a:pt x="8543" y="325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808949" y="4460744"/>
              <a:ext cx="8543" cy="403"/>
            </a:xfrm>
            <a:custGeom>
              <a:avLst/>
              <a:pathLst>
                <a:path w="8543" h="403">
                  <a:moveTo>
                    <a:pt x="0" y="0"/>
                  </a:moveTo>
                  <a:lnTo>
                    <a:pt x="8543" y="403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817493" y="446114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826036" y="446114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2834580" y="4461147"/>
              <a:ext cx="8543" cy="189"/>
            </a:xfrm>
            <a:custGeom>
              <a:avLst/>
              <a:pathLst>
                <a:path w="8543" h="189">
                  <a:moveTo>
                    <a:pt x="0" y="0"/>
                  </a:moveTo>
                  <a:lnTo>
                    <a:pt x="8543" y="18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2843124" y="4461337"/>
              <a:ext cx="8543" cy="92"/>
            </a:xfrm>
            <a:custGeom>
              <a:avLst/>
              <a:pathLst>
                <a:path w="8543" h="92">
                  <a:moveTo>
                    <a:pt x="0" y="0"/>
                  </a:moveTo>
                  <a:lnTo>
                    <a:pt x="8543" y="9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2851668" y="4461429"/>
              <a:ext cx="8543" cy="179"/>
            </a:xfrm>
            <a:custGeom>
              <a:avLst/>
              <a:pathLst>
                <a:path w="8543" h="179">
                  <a:moveTo>
                    <a:pt x="0" y="0"/>
                  </a:moveTo>
                  <a:lnTo>
                    <a:pt x="8543" y="179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2860212" y="4461608"/>
              <a:ext cx="8543" cy="172"/>
            </a:xfrm>
            <a:custGeom>
              <a:avLst/>
              <a:pathLst>
                <a:path w="8543" h="172">
                  <a:moveTo>
                    <a:pt x="0" y="0"/>
                  </a:moveTo>
                  <a:lnTo>
                    <a:pt x="8543" y="172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2868755" y="4461781"/>
              <a:ext cx="8543" cy="247"/>
            </a:xfrm>
            <a:custGeom>
              <a:avLst/>
              <a:pathLst>
                <a:path w="8543" h="247">
                  <a:moveTo>
                    <a:pt x="0" y="0"/>
                  </a:moveTo>
                  <a:lnTo>
                    <a:pt x="8543" y="247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877299" y="4462028"/>
              <a:ext cx="8543" cy="234"/>
            </a:xfrm>
            <a:custGeom>
              <a:avLst/>
              <a:pathLst>
                <a:path w="8543" h="234">
                  <a:moveTo>
                    <a:pt x="0" y="0"/>
                  </a:moveTo>
                  <a:lnTo>
                    <a:pt x="8543" y="234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2885843" y="4462262"/>
              <a:ext cx="8543" cy="149"/>
            </a:xfrm>
            <a:custGeom>
              <a:avLst/>
              <a:pathLst>
                <a:path w="8543" h="149">
                  <a:moveTo>
                    <a:pt x="0" y="0"/>
                  </a:moveTo>
                  <a:lnTo>
                    <a:pt x="8543" y="14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2894387" y="4462412"/>
              <a:ext cx="8543" cy="418"/>
            </a:xfrm>
            <a:custGeom>
              <a:avLst/>
              <a:pathLst>
                <a:path w="8543" h="418">
                  <a:moveTo>
                    <a:pt x="0" y="0"/>
                  </a:moveTo>
                  <a:lnTo>
                    <a:pt x="8543" y="418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902931" y="4462831"/>
              <a:ext cx="8543" cy="257"/>
            </a:xfrm>
            <a:custGeom>
              <a:avLst/>
              <a:pathLst>
                <a:path w="8543" h="257">
                  <a:moveTo>
                    <a:pt x="0" y="0"/>
                  </a:moveTo>
                  <a:lnTo>
                    <a:pt x="8543" y="257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911474" y="4463088"/>
              <a:ext cx="8543" cy="122"/>
            </a:xfrm>
            <a:custGeom>
              <a:avLst/>
              <a:pathLst>
                <a:path w="8543" h="122">
                  <a:moveTo>
                    <a:pt x="0" y="0"/>
                  </a:moveTo>
                  <a:lnTo>
                    <a:pt x="8543" y="122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920018" y="4463210"/>
              <a:ext cx="8543" cy="233"/>
            </a:xfrm>
            <a:custGeom>
              <a:avLst/>
              <a:pathLst>
                <a:path w="8543" h="233">
                  <a:moveTo>
                    <a:pt x="0" y="0"/>
                  </a:moveTo>
                  <a:lnTo>
                    <a:pt x="8543" y="233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928562" y="4463444"/>
              <a:ext cx="8543" cy="56"/>
            </a:xfrm>
            <a:custGeom>
              <a:avLst/>
              <a:pathLst>
                <a:path w="8543" h="56">
                  <a:moveTo>
                    <a:pt x="0" y="0"/>
                  </a:moveTo>
                  <a:lnTo>
                    <a:pt x="8543" y="56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937106" y="4463500"/>
              <a:ext cx="8543" cy="216"/>
            </a:xfrm>
            <a:custGeom>
              <a:avLst/>
              <a:pathLst>
                <a:path w="8543" h="216">
                  <a:moveTo>
                    <a:pt x="0" y="0"/>
                  </a:moveTo>
                  <a:lnTo>
                    <a:pt x="8543" y="216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945650" y="446371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954193" y="4463717"/>
              <a:ext cx="8543" cy="103"/>
            </a:xfrm>
            <a:custGeom>
              <a:avLst/>
              <a:pathLst>
                <a:path w="8543" h="103">
                  <a:moveTo>
                    <a:pt x="0" y="0"/>
                  </a:moveTo>
                  <a:lnTo>
                    <a:pt x="8543" y="103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962737" y="4463821"/>
              <a:ext cx="8543" cy="100"/>
            </a:xfrm>
            <a:custGeom>
              <a:avLst/>
              <a:pathLst>
                <a:path w="8543" h="100">
                  <a:moveTo>
                    <a:pt x="0" y="0"/>
                  </a:moveTo>
                  <a:lnTo>
                    <a:pt x="8543" y="100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2971281" y="4463922"/>
              <a:ext cx="8543" cy="239"/>
            </a:xfrm>
            <a:custGeom>
              <a:avLst/>
              <a:pathLst>
                <a:path w="8543" h="239">
                  <a:moveTo>
                    <a:pt x="0" y="0"/>
                  </a:moveTo>
                  <a:lnTo>
                    <a:pt x="8543" y="239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979825" y="4464162"/>
              <a:ext cx="8543" cy="136"/>
            </a:xfrm>
            <a:custGeom>
              <a:avLst/>
              <a:pathLst>
                <a:path w="8543" h="136">
                  <a:moveTo>
                    <a:pt x="0" y="0"/>
                  </a:moveTo>
                  <a:lnTo>
                    <a:pt x="8543" y="136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988369" y="4464298"/>
              <a:ext cx="8543" cy="44"/>
            </a:xfrm>
            <a:custGeom>
              <a:avLst/>
              <a:pathLst>
                <a:path w="8543" h="44">
                  <a:moveTo>
                    <a:pt x="0" y="0"/>
                  </a:moveTo>
                  <a:lnTo>
                    <a:pt x="8543" y="44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996912" y="4464342"/>
              <a:ext cx="8543" cy="86"/>
            </a:xfrm>
            <a:custGeom>
              <a:avLst/>
              <a:pathLst>
                <a:path w="8543" h="86">
                  <a:moveTo>
                    <a:pt x="0" y="0"/>
                  </a:moveTo>
                  <a:lnTo>
                    <a:pt x="8543" y="86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005456" y="446442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014000" y="4464429"/>
              <a:ext cx="8543" cy="84"/>
            </a:xfrm>
            <a:custGeom>
              <a:avLst/>
              <a:pathLst>
                <a:path w="8543" h="84">
                  <a:moveTo>
                    <a:pt x="0" y="0"/>
                  </a:moveTo>
                  <a:lnTo>
                    <a:pt x="8543" y="84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022544" y="4458423"/>
              <a:ext cx="8543" cy="6090"/>
            </a:xfrm>
            <a:custGeom>
              <a:avLst/>
              <a:pathLst>
                <a:path w="8543" h="6090">
                  <a:moveTo>
                    <a:pt x="0" y="609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031088" y="4452405"/>
              <a:ext cx="8543" cy="6018"/>
            </a:xfrm>
            <a:custGeom>
              <a:avLst/>
              <a:pathLst>
                <a:path w="8543" h="6018">
                  <a:moveTo>
                    <a:pt x="0" y="601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039631" y="4452405"/>
              <a:ext cx="8543" cy="115"/>
            </a:xfrm>
            <a:custGeom>
              <a:avLst/>
              <a:pathLst>
                <a:path w="8543" h="115">
                  <a:moveTo>
                    <a:pt x="0" y="0"/>
                  </a:moveTo>
                  <a:lnTo>
                    <a:pt x="8543" y="115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048175" y="4446685"/>
              <a:ext cx="8543" cy="5835"/>
            </a:xfrm>
            <a:custGeom>
              <a:avLst/>
              <a:pathLst>
                <a:path w="8543" h="5835">
                  <a:moveTo>
                    <a:pt x="0" y="583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056719" y="4446685"/>
              <a:ext cx="8543" cy="147"/>
            </a:xfrm>
            <a:custGeom>
              <a:avLst/>
              <a:pathLst>
                <a:path w="8543" h="147">
                  <a:moveTo>
                    <a:pt x="0" y="0"/>
                  </a:moveTo>
                  <a:lnTo>
                    <a:pt x="8543" y="147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065263" y="444683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073807" y="4446833"/>
              <a:ext cx="8543" cy="146"/>
            </a:xfrm>
            <a:custGeom>
              <a:avLst/>
              <a:pathLst>
                <a:path w="8543" h="146">
                  <a:moveTo>
                    <a:pt x="0" y="0"/>
                  </a:moveTo>
                  <a:lnTo>
                    <a:pt x="8543" y="146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082350" y="4446979"/>
              <a:ext cx="8543" cy="144"/>
            </a:xfrm>
            <a:custGeom>
              <a:avLst/>
              <a:pathLst>
                <a:path w="8543" h="144">
                  <a:moveTo>
                    <a:pt x="0" y="0"/>
                  </a:moveTo>
                  <a:lnTo>
                    <a:pt x="8543" y="144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090894" y="444712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099438" y="4447123"/>
              <a:ext cx="8543" cy="422"/>
            </a:xfrm>
            <a:custGeom>
              <a:avLst/>
              <a:pathLst>
                <a:path w="8543" h="422">
                  <a:moveTo>
                    <a:pt x="0" y="0"/>
                  </a:moveTo>
                  <a:lnTo>
                    <a:pt x="8543" y="422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107982" y="4447545"/>
              <a:ext cx="8543" cy="137"/>
            </a:xfrm>
            <a:custGeom>
              <a:avLst/>
              <a:pathLst>
                <a:path w="8543" h="137">
                  <a:moveTo>
                    <a:pt x="0" y="0"/>
                  </a:moveTo>
                  <a:lnTo>
                    <a:pt x="8543" y="137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116525" y="4447683"/>
              <a:ext cx="8543" cy="403"/>
            </a:xfrm>
            <a:custGeom>
              <a:avLst/>
              <a:pathLst>
                <a:path w="8543" h="403">
                  <a:moveTo>
                    <a:pt x="0" y="0"/>
                  </a:moveTo>
                  <a:lnTo>
                    <a:pt x="8543" y="403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125069" y="4448086"/>
              <a:ext cx="8543" cy="131"/>
            </a:xfrm>
            <a:custGeom>
              <a:avLst/>
              <a:pathLst>
                <a:path w="8543" h="131">
                  <a:moveTo>
                    <a:pt x="0" y="0"/>
                  </a:moveTo>
                  <a:lnTo>
                    <a:pt x="8543" y="131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133613" y="4448217"/>
              <a:ext cx="8543" cy="129"/>
            </a:xfrm>
            <a:custGeom>
              <a:avLst/>
              <a:pathLst>
                <a:path w="8543" h="129">
                  <a:moveTo>
                    <a:pt x="0" y="0"/>
                  </a:moveTo>
                  <a:lnTo>
                    <a:pt x="8543" y="129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142157" y="4448347"/>
              <a:ext cx="8543" cy="128"/>
            </a:xfrm>
            <a:custGeom>
              <a:avLst/>
              <a:pathLst>
                <a:path w="8543" h="128">
                  <a:moveTo>
                    <a:pt x="0" y="0"/>
                  </a:moveTo>
                  <a:lnTo>
                    <a:pt x="8543" y="128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150701" y="4438179"/>
              <a:ext cx="8543" cy="10296"/>
            </a:xfrm>
            <a:custGeom>
              <a:avLst/>
              <a:pathLst>
                <a:path w="8543" h="10296">
                  <a:moveTo>
                    <a:pt x="0" y="1029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159244" y="443817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167788" y="4438179"/>
              <a:ext cx="8543" cy="708"/>
            </a:xfrm>
            <a:custGeom>
              <a:avLst/>
              <a:pathLst>
                <a:path w="8543" h="708">
                  <a:moveTo>
                    <a:pt x="0" y="0"/>
                  </a:moveTo>
                  <a:lnTo>
                    <a:pt x="8543" y="708"/>
                  </a:lnTo>
                </a:path>
              </a:pathLst>
            </a:custGeom>
            <a:ln w="40651" cap="flat">
              <a:solidFill>
                <a:srgbClr val="51B8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176332" y="4438887"/>
              <a:ext cx="8543" cy="342"/>
            </a:xfrm>
            <a:custGeom>
              <a:avLst/>
              <a:pathLst>
                <a:path w="8543" h="342">
                  <a:moveTo>
                    <a:pt x="0" y="0"/>
                  </a:moveTo>
                  <a:lnTo>
                    <a:pt x="8543" y="342"/>
                  </a:lnTo>
                </a:path>
              </a:pathLst>
            </a:custGeom>
            <a:ln w="40651" cap="flat">
              <a:solidFill>
                <a:srgbClr val="46B3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184876" y="4439230"/>
              <a:ext cx="8543" cy="168"/>
            </a:xfrm>
            <a:custGeom>
              <a:avLst/>
              <a:pathLst>
                <a:path w="8543" h="168">
                  <a:moveTo>
                    <a:pt x="0" y="0"/>
                  </a:moveTo>
                  <a:lnTo>
                    <a:pt x="8543" y="168"/>
                  </a:lnTo>
                </a:path>
              </a:pathLst>
            </a:custGeom>
            <a:ln w="40651" cap="flat">
              <a:solidFill>
                <a:srgbClr val="59B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3193420" y="443939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4C2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201963" y="4434531"/>
              <a:ext cx="8543" cy="4867"/>
            </a:xfrm>
            <a:custGeom>
              <a:avLst/>
              <a:pathLst>
                <a:path w="8543" h="4867">
                  <a:moveTo>
                    <a:pt x="0" y="486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0C0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210507" y="4434531"/>
              <a:ext cx="8543" cy="190"/>
            </a:xfrm>
            <a:custGeom>
              <a:avLst/>
              <a:pathLst>
                <a:path w="8543" h="190">
                  <a:moveTo>
                    <a:pt x="0" y="0"/>
                  </a:moveTo>
                  <a:lnTo>
                    <a:pt x="8543" y="190"/>
                  </a:lnTo>
                </a:path>
              </a:pathLst>
            </a:custGeom>
            <a:ln w="40651" cap="flat">
              <a:solidFill>
                <a:srgbClr val="6AC6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219051" y="4434721"/>
              <a:ext cx="8543" cy="375"/>
            </a:xfrm>
            <a:custGeom>
              <a:avLst/>
              <a:pathLst>
                <a:path w="8543" h="375">
                  <a:moveTo>
                    <a:pt x="0" y="0"/>
                  </a:moveTo>
                  <a:lnTo>
                    <a:pt x="8543" y="375"/>
                  </a:lnTo>
                </a:path>
              </a:pathLst>
            </a:custGeom>
            <a:ln w="40651" cap="flat">
              <a:solidFill>
                <a:srgbClr val="65C3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227595" y="4435097"/>
              <a:ext cx="8543" cy="367"/>
            </a:xfrm>
            <a:custGeom>
              <a:avLst/>
              <a:pathLst>
                <a:path w="8543" h="367">
                  <a:moveTo>
                    <a:pt x="0" y="0"/>
                  </a:moveTo>
                  <a:lnTo>
                    <a:pt x="8543" y="367"/>
                  </a:lnTo>
                </a:path>
              </a:pathLst>
            </a:custGeom>
            <a:ln w="40651" cap="flat">
              <a:solidFill>
                <a:srgbClr val="65C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236139" y="443546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7C4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244682" y="443546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8B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253226" y="443546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DB6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261770" y="443546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B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2427041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676230" y="331674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3676230" y="32179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3676230" y="311915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3676230" y="302036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3676230" y="292157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71211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97697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23755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49814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3676230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3676230" y="326734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3676230" y="316855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676230" y="306976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676230" y="297096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384454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10940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36571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71638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372492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73347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74201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75056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75910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376764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77619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378473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79328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80182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381036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81891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382745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83599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384454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385308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386163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387017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387871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388726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389580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390434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391289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392143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392998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93852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394706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395561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96415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97269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8124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8978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99833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00687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401541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02396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03250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40410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04959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405813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406668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07522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0837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09231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410085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10940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E7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11794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12648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413503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14357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15211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416066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16920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1777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8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18629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19483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20338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4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2119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42204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D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22901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6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23755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24610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FB7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25464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AF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263188" y="3345979"/>
              <a:ext cx="8543" cy="20161"/>
            </a:xfrm>
            <a:custGeom>
              <a:avLst/>
              <a:pathLst>
                <a:path w="8543" h="20161">
                  <a:moveTo>
                    <a:pt x="0" y="2016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0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271732" y="3345979"/>
              <a:ext cx="8543" cy="1163"/>
            </a:xfrm>
            <a:custGeom>
              <a:avLst/>
              <a:pathLst>
                <a:path w="8543" h="1163">
                  <a:moveTo>
                    <a:pt x="0" y="0"/>
                  </a:moveTo>
                  <a:lnTo>
                    <a:pt x="8543" y="1163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4280276" y="3347143"/>
              <a:ext cx="8543" cy="358"/>
            </a:xfrm>
            <a:custGeom>
              <a:avLst/>
              <a:pathLst>
                <a:path w="8543" h="358">
                  <a:moveTo>
                    <a:pt x="0" y="0"/>
                  </a:moveTo>
                  <a:lnTo>
                    <a:pt x="8543" y="358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4288820" y="334750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297363" y="3347501"/>
              <a:ext cx="8543" cy="677"/>
            </a:xfrm>
            <a:custGeom>
              <a:avLst/>
              <a:pathLst>
                <a:path w="8543" h="677">
                  <a:moveTo>
                    <a:pt x="0" y="0"/>
                  </a:moveTo>
                  <a:lnTo>
                    <a:pt x="8543" y="677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305907" y="334817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314451" y="334817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322995" y="3348179"/>
              <a:ext cx="8543" cy="320"/>
            </a:xfrm>
            <a:custGeom>
              <a:avLst/>
              <a:pathLst>
                <a:path w="8543" h="320">
                  <a:moveTo>
                    <a:pt x="0" y="0"/>
                  </a:moveTo>
                  <a:lnTo>
                    <a:pt x="8543" y="32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331539" y="3348500"/>
              <a:ext cx="8543" cy="309"/>
            </a:xfrm>
            <a:custGeom>
              <a:avLst/>
              <a:pathLst>
                <a:path w="8543" h="309">
                  <a:moveTo>
                    <a:pt x="0" y="0"/>
                  </a:moveTo>
                  <a:lnTo>
                    <a:pt x="8543" y="309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340082" y="33488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348626" y="334880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357170" y="3348809"/>
              <a:ext cx="8543" cy="298"/>
            </a:xfrm>
            <a:custGeom>
              <a:avLst/>
              <a:pathLst>
                <a:path w="8543" h="298">
                  <a:moveTo>
                    <a:pt x="0" y="0"/>
                  </a:moveTo>
                  <a:lnTo>
                    <a:pt x="8543" y="298"/>
                  </a:lnTo>
                </a:path>
              </a:pathLst>
            </a:custGeom>
            <a:ln w="40651" cap="flat">
              <a:solidFill>
                <a:srgbClr val="452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365714" y="3349108"/>
              <a:ext cx="8543" cy="1596"/>
            </a:xfrm>
            <a:custGeom>
              <a:avLst/>
              <a:pathLst>
                <a:path w="8543" h="1596">
                  <a:moveTo>
                    <a:pt x="0" y="0"/>
                  </a:moveTo>
                  <a:lnTo>
                    <a:pt x="8543" y="1596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374258" y="3350705"/>
              <a:ext cx="8543" cy="237"/>
            </a:xfrm>
            <a:custGeom>
              <a:avLst/>
              <a:pathLst>
                <a:path w="8543" h="237">
                  <a:moveTo>
                    <a:pt x="0" y="0"/>
                  </a:moveTo>
                  <a:lnTo>
                    <a:pt x="8543" y="237"/>
                  </a:lnTo>
                </a:path>
              </a:pathLst>
            </a:custGeom>
            <a:ln w="40651" cap="flat">
              <a:solidFill>
                <a:srgbClr val="462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382801" y="335094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391345" y="335094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399889" y="3350942"/>
              <a:ext cx="8543" cy="230"/>
            </a:xfrm>
            <a:custGeom>
              <a:avLst/>
              <a:pathLst>
                <a:path w="8543" h="230">
                  <a:moveTo>
                    <a:pt x="0" y="0"/>
                  </a:moveTo>
                  <a:lnTo>
                    <a:pt x="8543" y="23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408433" y="3351173"/>
              <a:ext cx="8543" cy="223"/>
            </a:xfrm>
            <a:custGeom>
              <a:avLst/>
              <a:pathLst>
                <a:path w="8543" h="223">
                  <a:moveTo>
                    <a:pt x="0" y="0"/>
                  </a:moveTo>
                  <a:lnTo>
                    <a:pt x="8543" y="223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416977" y="3351396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5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425520" y="3351396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4434064" y="3351396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442608" y="3238291"/>
              <a:ext cx="8543" cy="113104"/>
            </a:xfrm>
            <a:custGeom>
              <a:avLst/>
              <a:pathLst>
                <a:path w="8543" h="113104">
                  <a:moveTo>
                    <a:pt x="0" y="11310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451152" y="3238291"/>
              <a:ext cx="8543" cy="1486"/>
            </a:xfrm>
            <a:custGeom>
              <a:avLst/>
              <a:pathLst>
                <a:path w="8543" h="1486">
                  <a:moveTo>
                    <a:pt x="0" y="0"/>
                  </a:moveTo>
                  <a:lnTo>
                    <a:pt x="8543" y="1486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4459696" y="3216803"/>
              <a:ext cx="8543" cy="22975"/>
            </a:xfrm>
            <a:custGeom>
              <a:avLst/>
              <a:pathLst>
                <a:path w="8543" h="22975">
                  <a:moveTo>
                    <a:pt x="0" y="2297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5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4468239" y="321680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476783" y="3216803"/>
              <a:ext cx="8543" cy="3394"/>
            </a:xfrm>
            <a:custGeom>
              <a:avLst/>
              <a:pathLst>
                <a:path w="8543" h="3394">
                  <a:moveTo>
                    <a:pt x="0" y="0"/>
                  </a:moveTo>
                  <a:lnTo>
                    <a:pt x="8543" y="339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4485327" y="32201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4493871" y="32201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4502415" y="3208970"/>
              <a:ext cx="8543" cy="11226"/>
            </a:xfrm>
            <a:custGeom>
              <a:avLst/>
              <a:pathLst>
                <a:path w="8543" h="11226">
                  <a:moveTo>
                    <a:pt x="0" y="1122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4510958" y="320897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3676230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3676230" y="442153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3676230" y="432273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676230" y="422394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676230" y="41251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676230" y="402635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371211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97697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423755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449814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676230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676230" y="43721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676230" y="427334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676230" y="417454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676230" y="407575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84454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410940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436571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386163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387017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387871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388726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389580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390434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391289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392143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392998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393852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394706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395561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396415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97269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98124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989787" y="4431411"/>
              <a:ext cx="8543" cy="39517"/>
            </a:xfrm>
            <a:custGeom>
              <a:avLst/>
              <a:pathLst>
                <a:path w="8543" h="39517">
                  <a:moveTo>
                    <a:pt x="0" y="3951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998331" y="443141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4006874" y="443141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4015418" y="443141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4023962" y="4431411"/>
              <a:ext cx="8543" cy="1519"/>
            </a:xfrm>
            <a:custGeom>
              <a:avLst/>
              <a:pathLst>
                <a:path w="8543" h="1519">
                  <a:moveTo>
                    <a:pt x="0" y="0"/>
                  </a:moveTo>
                  <a:lnTo>
                    <a:pt x="8543" y="1519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4032506" y="4432931"/>
              <a:ext cx="8543" cy="2714"/>
            </a:xfrm>
            <a:custGeom>
              <a:avLst/>
              <a:pathLst>
                <a:path w="8543" h="2714">
                  <a:moveTo>
                    <a:pt x="0" y="0"/>
                  </a:moveTo>
                  <a:lnTo>
                    <a:pt x="8543" y="2714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4041050" y="4435645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4049593" y="4435645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4058137" y="4435645"/>
              <a:ext cx="8543" cy="1216"/>
            </a:xfrm>
            <a:custGeom>
              <a:avLst/>
              <a:pathLst>
                <a:path w="8543" h="1216">
                  <a:moveTo>
                    <a:pt x="0" y="0"/>
                  </a:moveTo>
                  <a:lnTo>
                    <a:pt x="8543" y="1216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4066681" y="4436862"/>
              <a:ext cx="8543" cy="1135"/>
            </a:xfrm>
            <a:custGeom>
              <a:avLst/>
              <a:pathLst>
                <a:path w="8543" h="1135">
                  <a:moveTo>
                    <a:pt x="0" y="0"/>
                  </a:moveTo>
                  <a:lnTo>
                    <a:pt x="8543" y="1135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75225" y="44379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083769" y="4437997"/>
              <a:ext cx="8543" cy="1062"/>
            </a:xfrm>
            <a:custGeom>
              <a:avLst/>
              <a:pathLst>
                <a:path w="8543" h="1062">
                  <a:moveTo>
                    <a:pt x="0" y="0"/>
                  </a:moveTo>
                  <a:lnTo>
                    <a:pt x="8543" y="1062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4092312" y="4439060"/>
              <a:ext cx="8543" cy="4426"/>
            </a:xfrm>
            <a:custGeom>
              <a:avLst/>
              <a:pathLst>
                <a:path w="8543" h="4426">
                  <a:moveTo>
                    <a:pt x="0" y="0"/>
                  </a:moveTo>
                  <a:lnTo>
                    <a:pt x="8543" y="4426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100856" y="4443486"/>
              <a:ext cx="8543" cy="741"/>
            </a:xfrm>
            <a:custGeom>
              <a:avLst/>
              <a:pathLst>
                <a:path w="8543" h="741">
                  <a:moveTo>
                    <a:pt x="0" y="0"/>
                  </a:moveTo>
                  <a:lnTo>
                    <a:pt x="8543" y="741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4109400" y="4444228"/>
              <a:ext cx="8543" cy="2002"/>
            </a:xfrm>
            <a:custGeom>
              <a:avLst/>
              <a:pathLst>
                <a:path w="8543" h="2002">
                  <a:moveTo>
                    <a:pt x="0" y="0"/>
                  </a:moveTo>
                  <a:lnTo>
                    <a:pt x="8543" y="2002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4117944" y="4446230"/>
              <a:ext cx="8543" cy="602"/>
            </a:xfrm>
            <a:custGeom>
              <a:avLst/>
              <a:pathLst>
                <a:path w="8543" h="602">
                  <a:moveTo>
                    <a:pt x="0" y="0"/>
                  </a:moveTo>
                  <a:lnTo>
                    <a:pt x="8543" y="602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4126488" y="4446833"/>
              <a:ext cx="8543" cy="573"/>
            </a:xfrm>
            <a:custGeom>
              <a:avLst/>
              <a:pathLst>
                <a:path w="8543" h="573">
                  <a:moveTo>
                    <a:pt x="0" y="0"/>
                  </a:moveTo>
                  <a:lnTo>
                    <a:pt x="8543" y="573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4135031" y="4447406"/>
              <a:ext cx="8543" cy="547"/>
            </a:xfrm>
            <a:custGeom>
              <a:avLst/>
              <a:pathLst>
                <a:path w="8543" h="547">
                  <a:moveTo>
                    <a:pt x="0" y="0"/>
                  </a:moveTo>
                  <a:lnTo>
                    <a:pt x="8543" y="547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4143575" y="4447953"/>
              <a:ext cx="8543" cy="522"/>
            </a:xfrm>
            <a:custGeom>
              <a:avLst/>
              <a:pathLst>
                <a:path w="8543" h="522">
                  <a:moveTo>
                    <a:pt x="0" y="0"/>
                  </a:moveTo>
                  <a:lnTo>
                    <a:pt x="8543" y="522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4152119" y="4448475"/>
              <a:ext cx="8543" cy="976"/>
            </a:xfrm>
            <a:custGeom>
              <a:avLst/>
              <a:pathLst>
                <a:path w="8543" h="976">
                  <a:moveTo>
                    <a:pt x="0" y="0"/>
                  </a:moveTo>
                  <a:lnTo>
                    <a:pt x="8543" y="976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4160663" y="4449452"/>
              <a:ext cx="8543" cy="1718"/>
            </a:xfrm>
            <a:custGeom>
              <a:avLst/>
              <a:pathLst>
                <a:path w="8543" h="1718">
                  <a:moveTo>
                    <a:pt x="0" y="0"/>
                  </a:moveTo>
                  <a:lnTo>
                    <a:pt x="8543" y="1718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4169207" y="4451170"/>
              <a:ext cx="8543" cy="387"/>
            </a:xfrm>
            <a:custGeom>
              <a:avLst/>
              <a:pathLst>
                <a:path w="8543" h="387">
                  <a:moveTo>
                    <a:pt x="0" y="0"/>
                  </a:moveTo>
                  <a:lnTo>
                    <a:pt x="8543" y="387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4177750" y="4451557"/>
              <a:ext cx="8543" cy="730"/>
            </a:xfrm>
            <a:custGeom>
              <a:avLst/>
              <a:pathLst>
                <a:path w="8543" h="730">
                  <a:moveTo>
                    <a:pt x="0" y="0"/>
                  </a:moveTo>
                  <a:lnTo>
                    <a:pt x="8543" y="730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4186294" y="4452288"/>
              <a:ext cx="8543" cy="677"/>
            </a:xfrm>
            <a:custGeom>
              <a:avLst/>
              <a:pathLst>
                <a:path w="8543" h="677">
                  <a:moveTo>
                    <a:pt x="0" y="0"/>
                  </a:moveTo>
                  <a:lnTo>
                    <a:pt x="8543" y="677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4194838" y="4452966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4203382" y="4436264"/>
              <a:ext cx="8543" cy="16701"/>
            </a:xfrm>
            <a:custGeom>
              <a:avLst/>
              <a:pathLst>
                <a:path w="8543" h="16701">
                  <a:moveTo>
                    <a:pt x="0" y="1670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4211926" y="4436264"/>
              <a:ext cx="8543" cy="1175"/>
            </a:xfrm>
            <a:custGeom>
              <a:avLst/>
              <a:pathLst>
                <a:path w="8543" h="1175">
                  <a:moveTo>
                    <a:pt x="0" y="0"/>
                  </a:moveTo>
                  <a:lnTo>
                    <a:pt x="8543" y="1175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4220469" y="4437439"/>
              <a:ext cx="8543" cy="558"/>
            </a:xfrm>
            <a:custGeom>
              <a:avLst/>
              <a:pathLst>
                <a:path w="8543" h="558">
                  <a:moveTo>
                    <a:pt x="0" y="0"/>
                  </a:moveTo>
                  <a:lnTo>
                    <a:pt x="8543" y="558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4229013" y="4422342"/>
              <a:ext cx="8543" cy="15655"/>
            </a:xfrm>
            <a:custGeom>
              <a:avLst/>
              <a:pathLst>
                <a:path w="8543" h="15655">
                  <a:moveTo>
                    <a:pt x="0" y="1565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4237557" y="4422342"/>
              <a:ext cx="8543" cy="783"/>
            </a:xfrm>
            <a:custGeom>
              <a:avLst/>
              <a:pathLst>
                <a:path w="8543" h="783">
                  <a:moveTo>
                    <a:pt x="0" y="0"/>
                  </a:moveTo>
                  <a:lnTo>
                    <a:pt x="8543" y="783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4246101" y="4423125"/>
              <a:ext cx="8543" cy="758"/>
            </a:xfrm>
            <a:custGeom>
              <a:avLst/>
              <a:pathLst>
                <a:path w="8543" h="758">
                  <a:moveTo>
                    <a:pt x="0" y="0"/>
                  </a:moveTo>
                  <a:lnTo>
                    <a:pt x="8543" y="758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4254644" y="4423884"/>
              <a:ext cx="8543" cy="735"/>
            </a:xfrm>
            <a:custGeom>
              <a:avLst/>
              <a:pathLst>
                <a:path w="8543" h="735">
                  <a:moveTo>
                    <a:pt x="0" y="0"/>
                  </a:moveTo>
                  <a:lnTo>
                    <a:pt x="8543" y="735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4263188" y="442461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4271732" y="4424619"/>
              <a:ext cx="8543" cy="3355"/>
            </a:xfrm>
            <a:custGeom>
              <a:avLst/>
              <a:pathLst>
                <a:path w="8543" h="3355">
                  <a:moveTo>
                    <a:pt x="0" y="0"/>
                  </a:moveTo>
                  <a:lnTo>
                    <a:pt x="8543" y="3355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280276" y="4427975"/>
              <a:ext cx="8543" cy="1209"/>
            </a:xfrm>
            <a:custGeom>
              <a:avLst/>
              <a:pathLst>
                <a:path w="8543" h="1209">
                  <a:moveTo>
                    <a:pt x="0" y="0"/>
                  </a:moveTo>
                  <a:lnTo>
                    <a:pt x="8543" y="1209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288820" y="4429185"/>
              <a:ext cx="8543" cy="579"/>
            </a:xfrm>
            <a:custGeom>
              <a:avLst/>
              <a:pathLst>
                <a:path w="8543" h="579">
                  <a:moveTo>
                    <a:pt x="0" y="0"/>
                  </a:moveTo>
                  <a:lnTo>
                    <a:pt x="8543" y="579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297363" y="4429765"/>
              <a:ext cx="8543" cy="563"/>
            </a:xfrm>
            <a:custGeom>
              <a:avLst/>
              <a:pathLst>
                <a:path w="8543" h="563">
                  <a:moveTo>
                    <a:pt x="0" y="0"/>
                  </a:moveTo>
                  <a:lnTo>
                    <a:pt x="8543" y="563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305907" y="44303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4314451" y="44303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4322995" y="4416795"/>
              <a:ext cx="8543" cy="13533"/>
            </a:xfrm>
            <a:custGeom>
              <a:avLst/>
              <a:pathLst>
                <a:path w="8543" h="13533">
                  <a:moveTo>
                    <a:pt x="0" y="1353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4331539" y="4416795"/>
              <a:ext cx="8543" cy="1443"/>
            </a:xfrm>
            <a:custGeom>
              <a:avLst/>
              <a:pathLst>
                <a:path w="8543" h="1443">
                  <a:moveTo>
                    <a:pt x="0" y="0"/>
                  </a:moveTo>
                  <a:lnTo>
                    <a:pt x="8543" y="1443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4340082" y="441823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4348626" y="441823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4357170" y="4405933"/>
              <a:ext cx="8543" cy="12305"/>
            </a:xfrm>
            <a:custGeom>
              <a:avLst/>
              <a:pathLst>
                <a:path w="8543" h="12305">
                  <a:moveTo>
                    <a:pt x="0" y="1230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4365714" y="4392934"/>
              <a:ext cx="8543" cy="12999"/>
            </a:xfrm>
            <a:custGeom>
              <a:avLst/>
              <a:pathLst>
                <a:path w="8543" h="12999">
                  <a:moveTo>
                    <a:pt x="0" y="12999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374258" y="4392934"/>
              <a:ext cx="8543" cy="1999"/>
            </a:xfrm>
            <a:custGeom>
              <a:avLst/>
              <a:pathLst>
                <a:path w="8543" h="1999">
                  <a:moveTo>
                    <a:pt x="0" y="0"/>
                  </a:moveTo>
                  <a:lnTo>
                    <a:pt x="8543" y="1999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4382801" y="43949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4391345" y="4394934"/>
              <a:ext cx="8543" cy="5428"/>
            </a:xfrm>
            <a:custGeom>
              <a:avLst/>
              <a:pathLst>
                <a:path w="8543" h="5428">
                  <a:moveTo>
                    <a:pt x="0" y="0"/>
                  </a:moveTo>
                  <a:lnTo>
                    <a:pt x="8543" y="5428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4399889" y="440036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4408433" y="4400362"/>
              <a:ext cx="8543" cy="3207"/>
            </a:xfrm>
            <a:custGeom>
              <a:avLst/>
              <a:pathLst>
                <a:path w="8543" h="3207">
                  <a:moveTo>
                    <a:pt x="0" y="0"/>
                  </a:moveTo>
                  <a:lnTo>
                    <a:pt x="8543" y="3207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4416977" y="440356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4425520" y="4299114"/>
              <a:ext cx="8543" cy="104455"/>
            </a:xfrm>
            <a:custGeom>
              <a:avLst/>
              <a:pathLst>
                <a:path w="8543" h="104455">
                  <a:moveTo>
                    <a:pt x="0" y="10445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4434064" y="42991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4442608" y="4245422"/>
              <a:ext cx="8543" cy="53691"/>
            </a:xfrm>
            <a:custGeom>
              <a:avLst/>
              <a:pathLst>
                <a:path w="8543" h="53691">
                  <a:moveTo>
                    <a:pt x="0" y="5369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D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4451152" y="4245422"/>
              <a:ext cx="8543" cy="7121"/>
            </a:xfrm>
            <a:custGeom>
              <a:avLst/>
              <a:pathLst>
                <a:path w="8543" h="7121">
                  <a:moveTo>
                    <a:pt x="0" y="0"/>
                  </a:moveTo>
                  <a:lnTo>
                    <a:pt x="8543" y="7121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459696" y="42525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468239" y="4252544"/>
              <a:ext cx="8543" cy="4502"/>
            </a:xfrm>
            <a:custGeom>
              <a:avLst/>
              <a:pathLst>
                <a:path w="8543" h="4502">
                  <a:moveTo>
                    <a:pt x="0" y="0"/>
                  </a:moveTo>
                  <a:lnTo>
                    <a:pt x="8543" y="4502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476783" y="4257046"/>
              <a:ext cx="8543" cy="6416"/>
            </a:xfrm>
            <a:custGeom>
              <a:avLst/>
              <a:pathLst>
                <a:path w="8543" h="6416">
                  <a:moveTo>
                    <a:pt x="0" y="0"/>
                  </a:moveTo>
                  <a:lnTo>
                    <a:pt x="8543" y="6416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485327" y="4263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F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4493871" y="426346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4502415" y="4106449"/>
              <a:ext cx="8543" cy="157013"/>
            </a:xfrm>
            <a:custGeom>
              <a:avLst/>
              <a:pathLst>
                <a:path w="8543" h="157013">
                  <a:moveTo>
                    <a:pt x="0" y="15701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4510958" y="410644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3676230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4925418" y="331674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4925418" y="32179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4925418" y="311915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4925418" y="302036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4925418" y="292157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496130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522615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548674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574733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4925418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4925418" y="326734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4925418" y="316855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4925418" y="306976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4925418" y="297096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509373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535858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561490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496557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97411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498266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499120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499974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500829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501683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02538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503392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504246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505101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505955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506809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507664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508518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509373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510227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511081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511936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512790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1364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14499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15353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16208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17062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1791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18771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519625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520480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521334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522188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523043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523897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524751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525606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526460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52731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528169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529023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529878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53073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53158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32441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33295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34150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35004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35858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36713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537567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538422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539276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540130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40985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541839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542693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543548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54440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545257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546111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5469658" y="3350207"/>
              <a:ext cx="8543" cy="15934"/>
            </a:xfrm>
            <a:custGeom>
              <a:avLst/>
              <a:pathLst>
                <a:path w="8543" h="15934">
                  <a:moveTo>
                    <a:pt x="0" y="1593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5478201" y="3350207"/>
              <a:ext cx="8543" cy="497"/>
            </a:xfrm>
            <a:custGeom>
              <a:avLst/>
              <a:pathLst>
                <a:path w="8543" h="497">
                  <a:moveTo>
                    <a:pt x="0" y="0"/>
                  </a:moveTo>
                  <a:lnTo>
                    <a:pt x="8543" y="497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5486745" y="3335268"/>
              <a:ext cx="8543" cy="15436"/>
            </a:xfrm>
            <a:custGeom>
              <a:avLst/>
              <a:pathLst>
                <a:path w="8543" h="15436">
                  <a:moveTo>
                    <a:pt x="0" y="1543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495289" y="3335268"/>
              <a:ext cx="8543" cy="474"/>
            </a:xfrm>
            <a:custGeom>
              <a:avLst/>
              <a:pathLst>
                <a:path w="8543" h="474">
                  <a:moveTo>
                    <a:pt x="0" y="0"/>
                  </a:moveTo>
                  <a:lnTo>
                    <a:pt x="8543" y="474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503833" y="333574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512377" y="3320544"/>
              <a:ext cx="8543" cy="15198"/>
            </a:xfrm>
            <a:custGeom>
              <a:avLst/>
              <a:pathLst>
                <a:path w="8543" h="15198">
                  <a:moveTo>
                    <a:pt x="0" y="15198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520920" y="3320544"/>
              <a:ext cx="8543" cy="690"/>
            </a:xfrm>
            <a:custGeom>
              <a:avLst/>
              <a:pathLst>
                <a:path w="8543" h="690">
                  <a:moveTo>
                    <a:pt x="0" y="0"/>
                  </a:moveTo>
                  <a:lnTo>
                    <a:pt x="8543" y="690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529464" y="3321235"/>
              <a:ext cx="8543" cy="3742"/>
            </a:xfrm>
            <a:custGeom>
              <a:avLst/>
              <a:pathLst>
                <a:path w="8543" h="3742">
                  <a:moveTo>
                    <a:pt x="0" y="0"/>
                  </a:moveTo>
                  <a:lnTo>
                    <a:pt x="8543" y="3742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538008" y="3324977"/>
              <a:ext cx="8543" cy="1646"/>
            </a:xfrm>
            <a:custGeom>
              <a:avLst/>
              <a:pathLst>
                <a:path w="8543" h="1646">
                  <a:moveTo>
                    <a:pt x="0" y="0"/>
                  </a:moveTo>
                  <a:lnTo>
                    <a:pt x="8543" y="1646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546552" y="332662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555096" y="332662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5563639" y="332662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5572183" y="3326624"/>
              <a:ext cx="8543" cy="519"/>
            </a:xfrm>
            <a:custGeom>
              <a:avLst/>
              <a:pathLst>
                <a:path w="8543" h="519">
                  <a:moveTo>
                    <a:pt x="0" y="0"/>
                  </a:moveTo>
                  <a:lnTo>
                    <a:pt x="8543" y="519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5580727" y="3314145"/>
              <a:ext cx="8543" cy="12999"/>
            </a:xfrm>
            <a:custGeom>
              <a:avLst/>
              <a:pathLst>
                <a:path w="8543" h="12999">
                  <a:moveTo>
                    <a:pt x="0" y="12999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5589271" y="3314145"/>
              <a:ext cx="8543" cy="9042"/>
            </a:xfrm>
            <a:custGeom>
              <a:avLst/>
              <a:pathLst>
                <a:path w="8543" h="9042">
                  <a:moveTo>
                    <a:pt x="0" y="0"/>
                  </a:moveTo>
                  <a:lnTo>
                    <a:pt x="8543" y="9042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5597815" y="3313027"/>
              <a:ext cx="8543" cy="10161"/>
            </a:xfrm>
            <a:custGeom>
              <a:avLst/>
              <a:pathLst>
                <a:path w="8543" h="10161">
                  <a:moveTo>
                    <a:pt x="0" y="1016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5606358" y="331302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5614902" y="331302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5623446" y="331302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5631990" y="3282062"/>
              <a:ext cx="8543" cy="30964"/>
            </a:xfrm>
            <a:custGeom>
              <a:avLst/>
              <a:pathLst>
                <a:path w="8543" h="30964">
                  <a:moveTo>
                    <a:pt x="0" y="3096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5640534" y="3282062"/>
              <a:ext cx="8543" cy="1751"/>
            </a:xfrm>
            <a:custGeom>
              <a:avLst/>
              <a:pathLst>
                <a:path w="8543" h="1751">
                  <a:moveTo>
                    <a:pt x="0" y="0"/>
                  </a:moveTo>
                  <a:lnTo>
                    <a:pt x="8543" y="1751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5649077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5657621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5666165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5674709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5683252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5691796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5700340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5708884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5717428" y="328381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5725971" y="3233738"/>
              <a:ext cx="8543" cy="50075"/>
            </a:xfrm>
            <a:custGeom>
              <a:avLst/>
              <a:pathLst>
                <a:path w="8543" h="50075">
                  <a:moveTo>
                    <a:pt x="0" y="5007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5734515" y="32337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5743059" y="32337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5751603" y="32337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5760147" y="323373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4925418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4925418" y="442153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4925418" y="432273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4925418" y="422394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4925418" y="41251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4925418" y="402635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496130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22615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548674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574733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925418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4925418" y="43721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4925418" y="427334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4925418" y="417454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4925418" y="407575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509373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535858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561490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496557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497411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498266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499120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499974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500829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501683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502538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03392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04246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05101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505955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506809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507664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508518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509373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510227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511081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511936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512790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513645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514499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515353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516208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517062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517916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518771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519625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520480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521334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522188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523043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523897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524751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525606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526460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527315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528169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529023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529878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530732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531586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532441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533295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534150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535004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535858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536713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537567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538422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539276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540130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540985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541839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542693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543548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544402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545257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546111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546965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5478201" y="4435645"/>
              <a:ext cx="8543" cy="35283"/>
            </a:xfrm>
            <a:custGeom>
              <a:avLst/>
              <a:pathLst>
                <a:path w="8543" h="35283">
                  <a:moveTo>
                    <a:pt x="0" y="3528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5486745" y="4435645"/>
              <a:ext cx="8543" cy="2352"/>
            </a:xfrm>
            <a:custGeom>
              <a:avLst/>
              <a:pathLst>
                <a:path w="8543" h="2352">
                  <a:moveTo>
                    <a:pt x="0" y="0"/>
                  </a:moveTo>
                  <a:lnTo>
                    <a:pt x="8543" y="2352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5495289" y="4437997"/>
              <a:ext cx="8543" cy="1062"/>
            </a:xfrm>
            <a:custGeom>
              <a:avLst/>
              <a:pathLst>
                <a:path w="8543" h="1062">
                  <a:moveTo>
                    <a:pt x="0" y="0"/>
                  </a:moveTo>
                  <a:lnTo>
                    <a:pt x="8543" y="1062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5503833" y="443906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5512377" y="4439060"/>
              <a:ext cx="8543" cy="1931"/>
            </a:xfrm>
            <a:custGeom>
              <a:avLst/>
              <a:pathLst>
                <a:path w="8543" h="1931">
                  <a:moveTo>
                    <a:pt x="0" y="0"/>
                  </a:moveTo>
                  <a:lnTo>
                    <a:pt x="8543" y="1931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5520920" y="444099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5529464" y="4440991"/>
              <a:ext cx="8543" cy="880"/>
            </a:xfrm>
            <a:custGeom>
              <a:avLst/>
              <a:pathLst>
                <a:path w="8543" h="880">
                  <a:moveTo>
                    <a:pt x="0" y="0"/>
                  </a:moveTo>
                  <a:lnTo>
                    <a:pt x="8543" y="88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5538008" y="4441872"/>
              <a:ext cx="8543" cy="830"/>
            </a:xfrm>
            <a:custGeom>
              <a:avLst/>
              <a:pathLst>
                <a:path w="8543" h="830">
                  <a:moveTo>
                    <a:pt x="0" y="0"/>
                  </a:moveTo>
                  <a:lnTo>
                    <a:pt x="8543" y="83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5546552" y="4442702"/>
              <a:ext cx="8543" cy="1525"/>
            </a:xfrm>
            <a:custGeom>
              <a:avLst/>
              <a:pathLst>
                <a:path w="8543" h="1525">
                  <a:moveTo>
                    <a:pt x="0" y="0"/>
                  </a:moveTo>
                  <a:lnTo>
                    <a:pt x="8543" y="1525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5555096" y="44442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5563639" y="44442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5572183" y="4444228"/>
              <a:ext cx="8543" cy="702"/>
            </a:xfrm>
            <a:custGeom>
              <a:avLst/>
              <a:pathLst>
                <a:path w="8543" h="702">
                  <a:moveTo>
                    <a:pt x="0" y="0"/>
                  </a:moveTo>
                  <a:lnTo>
                    <a:pt x="8543" y="702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5580727" y="4444930"/>
              <a:ext cx="8543" cy="666"/>
            </a:xfrm>
            <a:custGeom>
              <a:avLst/>
              <a:pathLst>
                <a:path w="8543" h="666">
                  <a:moveTo>
                    <a:pt x="0" y="0"/>
                  </a:moveTo>
                  <a:lnTo>
                    <a:pt x="8543" y="666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5589271" y="4445597"/>
              <a:ext cx="8543" cy="633"/>
            </a:xfrm>
            <a:custGeom>
              <a:avLst/>
              <a:pathLst>
                <a:path w="8543" h="633">
                  <a:moveTo>
                    <a:pt x="0" y="0"/>
                  </a:moveTo>
                  <a:lnTo>
                    <a:pt x="8543" y="633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5597815" y="4446230"/>
              <a:ext cx="8543" cy="1723"/>
            </a:xfrm>
            <a:custGeom>
              <a:avLst/>
              <a:pathLst>
                <a:path w="8543" h="1723">
                  <a:moveTo>
                    <a:pt x="0" y="0"/>
                  </a:moveTo>
                  <a:lnTo>
                    <a:pt x="8543" y="1723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5606358" y="444795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5614902" y="444795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5623446" y="444795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5631990" y="444795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5640534" y="444795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5649077" y="444795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5657621" y="4447953"/>
              <a:ext cx="8543" cy="1498"/>
            </a:xfrm>
            <a:custGeom>
              <a:avLst/>
              <a:pathLst>
                <a:path w="8543" h="1498">
                  <a:moveTo>
                    <a:pt x="0" y="0"/>
                  </a:moveTo>
                  <a:lnTo>
                    <a:pt x="8543" y="1498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5666165" y="444945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5674709" y="444945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5683252" y="444945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5691796" y="4449452"/>
              <a:ext cx="8543" cy="2105"/>
            </a:xfrm>
            <a:custGeom>
              <a:avLst/>
              <a:pathLst>
                <a:path w="8543" h="2105">
                  <a:moveTo>
                    <a:pt x="0" y="0"/>
                  </a:moveTo>
                  <a:lnTo>
                    <a:pt x="8543" y="2105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5700340" y="4451557"/>
              <a:ext cx="8543" cy="730"/>
            </a:xfrm>
            <a:custGeom>
              <a:avLst/>
              <a:pathLst>
                <a:path w="8543" h="730">
                  <a:moveTo>
                    <a:pt x="0" y="0"/>
                  </a:moveTo>
                  <a:lnTo>
                    <a:pt x="8543" y="73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5708884" y="4452288"/>
              <a:ext cx="8543" cy="345"/>
            </a:xfrm>
            <a:custGeom>
              <a:avLst/>
              <a:pathLst>
                <a:path w="8543" h="345">
                  <a:moveTo>
                    <a:pt x="0" y="0"/>
                  </a:moveTo>
                  <a:lnTo>
                    <a:pt x="8543" y="345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5717428" y="4452633"/>
              <a:ext cx="8543" cy="332"/>
            </a:xfrm>
            <a:custGeom>
              <a:avLst/>
              <a:pathLst>
                <a:path w="8543" h="332">
                  <a:moveTo>
                    <a:pt x="0" y="0"/>
                  </a:moveTo>
                  <a:lnTo>
                    <a:pt x="8543" y="332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5725971" y="4452966"/>
              <a:ext cx="8543" cy="320"/>
            </a:xfrm>
            <a:custGeom>
              <a:avLst/>
              <a:pathLst>
                <a:path w="8543" h="320">
                  <a:moveTo>
                    <a:pt x="0" y="0"/>
                  </a:moveTo>
                  <a:lnTo>
                    <a:pt x="8543" y="32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5734515" y="44532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5743059" y="44532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5751603" y="44532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5760147" y="4453287"/>
              <a:ext cx="8543" cy="309"/>
            </a:xfrm>
            <a:custGeom>
              <a:avLst/>
              <a:pathLst>
                <a:path w="8543" h="309">
                  <a:moveTo>
                    <a:pt x="0" y="0"/>
                  </a:moveTo>
                  <a:lnTo>
                    <a:pt x="8543" y="309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4925418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6174606" y="331674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6174606" y="32179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6174606" y="311915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6174606" y="302036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6174606" y="292157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621049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647534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673593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699651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6174606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6174606" y="326734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6174606" y="316855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6174606" y="306976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6174606" y="297096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34291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60777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686409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21476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622330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62318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624039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624893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625748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626602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62745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628311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629165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630020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30874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31728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32583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633437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634291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635146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636000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63685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637709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638563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639418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64027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64112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641981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642835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643690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644544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645398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646253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647107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647962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648816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649670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650525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651379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652233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653088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65394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654797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655651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656505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657360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658214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659068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659923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660777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661632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662486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663340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664195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665049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665903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666758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667612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668467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669321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670175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671030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671884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672739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673593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674447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6753021" y="3332075"/>
              <a:ext cx="8543" cy="34066"/>
            </a:xfrm>
            <a:custGeom>
              <a:avLst/>
              <a:pathLst>
                <a:path w="8543" h="34066">
                  <a:moveTo>
                    <a:pt x="0" y="3406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6761565" y="3332075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6770109" y="3332075"/>
              <a:ext cx="8543" cy="387"/>
            </a:xfrm>
            <a:custGeom>
              <a:avLst/>
              <a:pathLst>
                <a:path w="8543" h="387">
                  <a:moveTo>
                    <a:pt x="0" y="0"/>
                  </a:moveTo>
                  <a:lnTo>
                    <a:pt x="8543" y="387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6778653" y="3323188"/>
              <a:ext cx="8543" cy="9274"/>
            </a:xfrm>
            <a:custGeom>
              <a:avLst/>
              <a:pathLst>
                <a:path w="8543" h="9274">
                  <a:moveTo>
                    <a:pt x="0" y="927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6787196" y="3323188"/>
              <a:ext cx="8543" cy="461"/>
            </a:xfrm>
            <a:custGeom>
              <a:avLst/>
              <a:pathLst>
                <a:path w="8543" h="461">
                  <a:moveTo>
                    <a:pt x="0" y="0"/>
                  </a:moveTo>
                  <a:lnTo>
                    <a:pt x="8543" y="461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6795740" y="3323650"/>
              <a:ext cx="8543" cy="894"/>
            </a:xfrm>
            <a:custGeom>
              <a:avLst/>
              <a:pathLst>
                <a:path w="8543" h="894">
                  <a:moveTo>
                    <a:pt x="0" y="0"/>
                  </a:moveTo>
                  <a:lnTo>
                    <a:pt x="8543" y="894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6804284" y="33245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6812828" y="33245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6821371" y="332454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6829915" y="3324544"/>
              <a:ext cx="8543" cy="433"/>
            </a:xfrm>
            <a:custGeom>
              <a:avLst/>
              <a:pathLst>
                <a:path w="8543" h="433">
                  <a:moveTo>
                    <a:pt x="0" y="0"/>
                  </a:moveTo>
                  <a:lnTo>
                    <a:pt x="8543" y="433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6838459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6847003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6855547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6864090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6872634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6881178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6889722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6898266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6906809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6915353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6923897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6932441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6940985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6949528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6958072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6966616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6975160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A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6983704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6992247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7000791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7009335" y="332497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6174606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6174606" y="442153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6174606" y="432273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6174606" y="422394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6174606" y="41251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6174606" y="402635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621049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647534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673593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699651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6174606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6174606" y="43721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6174606" y="427334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6174606" y="417454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6174606" y="407575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634291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660777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686409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621476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622330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623185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624039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624893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625748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626602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627456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628311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629165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630020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630874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631728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632583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633437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634291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635146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636000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636855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637709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638563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639418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640272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641126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641981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642835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643690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644544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645398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646253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D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647107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647962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648816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649670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650525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651379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652233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653088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A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653942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0B7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654797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8C5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655651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4C2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656505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60C0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657360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CBD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658214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57B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659068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E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659923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660777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B1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661632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9B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662486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8AE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663340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7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664195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4A6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665049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9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665903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666758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4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667612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668467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669321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3"/>
            <p:cNvSpPr/>
            <p:nvPr/>
          </p:nvSpPr>
          <p:spPr>
            <a:xfrm>
              <a:off x="670175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4"/>
            <p:cNvSpPr/>
            <p:nvPr/>
          </p:nvSpPr>
          <p:spPr>
            <a:xfrm>
              <a:off x="671030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671884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6727390" y="4457756"/>
              <a:ext cx="8543" cy="13172"/>
            </a:xfrm>
            <a:custGeom>
              <a:avLst/>
              <a:pathLst>
                <a:path w="8543" h="13172">
                  <a:moveTo>
                    <a:pt x="0" y="1317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6735934" y="4445597"/>
              <a:ext cx="8543" cy="12159"/>
            </a:xfrm>
            <a:custGeom>
              <a:avLst/>
              <a:pathLst>
                <a:path w="8543" h="12159">
                  <a:moveTo>
                    <a:pt x="0" y="12159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8"/>
            <p:cNvSpPr/>
            <p:nvPr/>
          </p:nvSpPr>
          <p:spPr>
            <a:xfrm>
              <a:off x="6744477" y="44455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6753021" y="44455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6761565" y="4433881"/>
              <a:ext cx="8543" cy="11715"/>
            </a:xfrm>
            <a:custGeom>
              <a:avLst/>
              <a:pathLst>
                <a:path w="8543" h="11715">
                  <a:moveTo>
                    <a:pt x="0" y="1171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6770109" y="4410689"/>
              <a:ext cx="8543" cy="23192"/>
            </a:xfrm>
            <a:custGeom>
              <a:avLst/>
              <a:pathLst>
                <a:path w="8543" h="23192">
                  <a:moveTo>
                    <a:pt x="0" y="2319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6778653" y="4410689"/>
              <a:ext cx="8543" cy="2126"/>
            </a:xfrm>
            <a:custGeom>
              <a:avLst/>
              <a:pathLst>
                <a:path w="8543" h="2126">
                  <a:moveTo>
                    <a:pt x="0" y="0"/>
                  </a:moveTo>
                  <a:lnTo>
                    <a:pt x="8543" y="2126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6787196" y="4412815"/>
              <a:ext cx="8543" cy="3831"/>
            </a:xfrm>
            <a:custGeom>
              <a:avLst/>
              <a:pathLst>
                <a:path w="8543" h="3831">
                  <a:moveTo>
                    <a:pt x="0" y="0"/>
                  </a:moveTo>
                  <a:lnTo>
                    <a:pt x="8543" y="3831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6795740" y="4386849"/>
              <a:ext cx="8543" cy="29797"/>
            </a:xfrm>
            <a:custGeom>
              <a:avLst/>
              <a:pathLst>
                <a:path w="8543" h="29797">
                  <a:moveTo>
                    <a:pt x="0" y="29797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6804284" y="438684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6812828" y="438684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6821371" y="4295982"/>
              <a:ext cx="8543" cy="90866"/>
            </a:xfrm>
            <a:custGeom>
              <a:avLst/>
              <a:pathLst>
                <a:path w="8543" h="90866">
                  <a:moveTo>
                    <a:pt x="0" y="9086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6829915" y="4295982"/>
              <a:ext cx="8543" cy="1803"/>
            </a:xfrm>
            <a:custGeom>
              <a:avLst/>
              <a:pathLst>
                <a:path w="8543" h="1803">
                  <a:moveTo>
                    <a:pt x="0" y="0"/>
                  </a:moveTo>
                  <a:lnTo>
                    <a:pt x="8543" y="1803"/>
                  </a:lnTo>
                </a:path>
              </a:pathLst>
            </a:custGeom>
            <a:ln w="40651" cap="flat">
              <a:solidFill>
                <a:srgbClr val="452C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6838459" y="4297786"/>
              <a:ext cx="8543" cy="13191"/>
            </a:xfrm>
            <a:custGeom>
              <a:avLst/>
              <a:pathLst>
                <a:path w="8543" h="13191">
                  <a:moveTo>
                    <a:pt x="0" y="0"/>
                  </a:moveTo>
                  <a:lnTo>
                    <a:pt x="8543" y="13191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6847003" y="4304734"/>
              <a:ext cx="8543" cy="6243"/>
            </a:xfrm>
            <a:custGeom>
              <a:avLst/>
              <a:pathLst>
                <a:path w="8543" h="6243">
                  <a:moveTo>
                    <a:pt x="0" y="624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6855547" y="43047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6864090" y="43047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6872634" y="43047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6881178" y="43047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6889722" y="43047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6898266" y="4304734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6906809" y="4304734"/>
              <a:ext cx="8543" cy="1538"/>
            </a:xfrm>
            <a:custGeom>
              <a:avLst/>
              <a:pathLst>
                <a:path w="8543" h="1538">
                  <a:moveTo>
                    <a:pt x="0" y="0"/>
                  </a:moveTo>
                  <a:lnTo>
                    <a:pt x="8543" y="1538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6915353" y="4306273"/>
              <a:ext cx="8543" cy="7285"/>
            </a:xfrm>
            <a:custGeom>
              <a:avLst/>
              <a:pathLst>
                <a:path w="8543" h="7285">
                  <a:moveTo>
                    <a:pt x="0" y="0"/>
                  </a:moveTo>
                  <a:lnTo>
                    <a:pt x="8543" y="7285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6923897" y="4313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6932441" y="4313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6940985" y="4219613"/>
              <a:ext cx="8543" cy="93946"/>
            </a:xfrm>
            <a:custGeom>
              <a:avLst/>
              <a:pathLst>
                <a:path w="8543" h="93946">
                  <a:moveTo>
                    <a:pt x="0" y="9394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6949528" y="4219613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3"/>
            <p:cNvSpPr/>
            <p:nvPr/>
          </p:nvSpPr>
          <p:spPr>
            <a:xfrm>
              <a:off x="6958072" y="4215429"/>
              <a:ext cx="8543" cy="4183"/>
            </a:xfrm>
            <a:custGeom>
              <a:avLst/>
              <a:pathLst>
                <a:path w="8543" h="4183">
                  <a:moveTo>
                    <a:pt x="0" y="4183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4"/>
            <p:cNvSpPr/>
            <p:nvPr/>
          </p:nvSpPr>
          <p:spPr>
            <a:xfrm>
              <a:off x="6966616" y="4215429"/>
              <a:ext cx="8543" cy="2183"/>
            </a:xfrm>
            <a:custGeom>
              <a:avLst/>
              <a:pathLst>
                <a:path w="8543" h="2183">
                  <a:moveTo>
                    <a:pt x="0" y="0"/>
                  </a:moveTo>
                  <a:lnTo>
                    <a:pt x="8543" y="2183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6975160" y="4211387"/>
              <a:ext cx="8543" cy="6225"/>
            </a:xfrm>
            <a:custGeom>
              <a:avLst/>
              <a:pathLst>
                <a:path w="8543" h="6225">
                  <a:moveTo>
                    <a:pt x="0" y="622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6983704" y="42113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6992247" y="42113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7000791" y="42113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E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7009335" y="421138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6174606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7423795" y="331674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7423795" y="32179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3"/>
            <p:cNvSpPr/>
            <p:nvPr/>
          </p:nvSpPr>
          <p:spPr>
            <a:xfrm>
              <a:off x="7423795" y="311915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4"/>
            <p:cNvSpPr/>
            <p:nvPr/>
          </p:nvSpPr>
          <p:spPr>
            <a:xfrm>
              <a:off x="7423795" y="302036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7423795" y="292157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745967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772453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79851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824570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7423795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7423795" y="326734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7423795" y="316855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7423795" y="306976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7423795" y="297096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759210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785696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811327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746395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747249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748103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1"/>
            <p:cNvSpPr/>
            <p:nvPr/>
          </p:nvSpPr>
          <p:spPr>
            <a:xfrm>
              <a:off x="748958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74981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750666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751521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752375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6"/>
            <p:cNvSpPr/>
            <p:nvPr/>
          </p:nvSpPr>
          <p:spPr>
            <a:xfrm>
              <a:off x="753230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7"/>
            <p:cNvSpPr/>
            <p:nvPr/>
          </p:nvSpPr>
          <p:spPr>
            <a:xfrm>
              <a:off x="754084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754938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755793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756647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757502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758356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759210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760065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760919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6"/>
            <p:cNvSpPr/>
            <p:nvPr/>
          </p:nvSpPr>
          <p:spPr>
            <a:xfrm>
              <a:off x="761773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7"/>
            <p:cNvSpPr/>
            <p:nvPr/>
          </p:nvSpPr>
          <p:spPr>
            <a:xfrm>
              <a:off x="762628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763482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764337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765191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766045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766900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767754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768608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C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769463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770317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7"/>
            <p:cNvSpPr/>
            <p:nvPr/>
          </p:nvSpPr>
          <p:spPr>
            <a:xfrm>
              <a:off x="771172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772026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772880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773735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774589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2"/>
            <p:cNvSpPr/>
            <p:nvPr/>
          </p:nvSpPr>
          <p:spPr>
            <a:xfrm>
              <a:off x="775443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776298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777152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778007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778861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779715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780570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781424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5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782279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783133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7839877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3"/>
            <p:cNvSpPr/>
            <p:nvPr/>
          </p:nvSpPr>
          <p:spPr>
            <a:xfrm>
              <a:off x="7848421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4"/>
            <p:cNvSpPr/>
            <p:nvPr/>
          </p:nvSpPr>
          <p:spPr>
            <a:xfrm>
              <a:off x="7856965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7865509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7874053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7"/>
            <p:cNvSpPr/>
            <p:nvPr/>
          </p:nvSpPr>
          <p:spPr>
            <a:xfrm>
              <a:off x="7882596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7891140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7899684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7908228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1"/>
            <p:cNvSpPr/>
            <p:nvPr/>
          </p:nvSpPr>
          <p:spPr>
            <a:xfrm>
              <a:off x="7916772" y="336614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2"/>
            <p:cNvSpPr/>
            <p:nvPr/>
          </p:nvSpPr>
          <p:spPr>
            <a:xfrm>
              <a:off x="7925315" y="3350705"/>
              <a:ext cx="8543" cy="15436"/>
            </a:xfrm>
            <a:custGeom>
              <a:avLst/>
              <a:pathLst>
                <a:path w="8543" h="15436">
                  <a:moveTo>
                    <a:pt x="0" y="1543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7933859" y="3336651"/>
              <a:ext cx="8543" cy="14054"/>
            </a:xfrm>
            <a:custGeom>
              <a:avLst/>
              <a:pathLst>
                <a:path w="8543" h="14054">
                  <a:moveTo>
                    <a:pt x="0" y="1405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7942403" y="33366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1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7950947" y="33366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7959490" y="3336651"/>
              <a:ext cx="8543" cy="2047"/>
            </a:xfrm>
            <a:custGeom>
              <a:avLst/>
              <a:pathLst>
                <a:path w="8543" h="2047">
                  <a:moveTo>
                    <a:pt x="0" y="0"/>
                  </a:moveTo>
                  <a:lnTo>
                    <a:pt x="8543" y="2047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7968034" y="3324977"/>
              <a:ext cx="8543" cy="13721"/>
            </a:xfrm>
            <a:custGeom>
              <a:avLst/>
              <a:pathLst>
                <a:path w="8543" h="13721">
                  <a:moveTo>
                    <a:pt x="0" y="1372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7976578" y="3316745"/>
              <a:ext cx="8543" cy="8232"/>
            </a:xfrm>
            <a:custGeom>
              <a:avLst/>
              <a:pathLst>
                <a:path w="8543" h="8232">
                  <a:moveTo>
                    <a:pt x="0" y="823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7985122" y="3316745"/>
              <a:ext cx="8543" cy="1785"/>
            </a:xfrm>
            <a:custGeom>
              <a:avLst/>
              <a:pathLst>
                <a:path w="8543" h="1785">
                  <a:moveTo>
                    <a:pt x="0" y="0"/>
                  </a:moveTo>
                  <a:lnTo>
                    <a:pt x="8543" y="1785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7993666" y="3318530"/>
              <a:ext cx="8543" cy="566"/>
            </a:xfrm>
            <a:custGeom>
              <a:avLst/>
              <a:pathLst>
                <a:path w="8543" h="566">
                  <a:moveTo>
                    <a:pt x="0" y="0"/>
                  </a:moveTo>
                  <a:lnTo>
                    <a:pt x="8543" y="566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8002209" y="33190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8010753" y="331909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8019297" y="3319097"/>
              <a:ext cx="8543" cy="1094"/>
            </a:xfrm>
            <a:custGeom>
              <a:avLst/>
              <a:pathLst>
                <a:path w="8543" h="1094">
                  <a:moveTo>
                    <a:pt x="0" y="0"/>
                  </a:moveTo>
                  <a:lnTo>
                    <a:pt x="8543" y="1094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8027841" y="332019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8036385" y="3310639"/>
              <a:ext cx="8543" cy="9551"/>
            </a:xfrm>
            <a:custGeom>
              <a:avLst/>
              <a:pathLst>
                <a:path w="8543" h="9551">
                  <a:moveTo>
                    <a:pt x="0" y="9551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B5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8044928" y="331063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8053472" y="331063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8062016" y="3310639"/>
              <a:ext cx="8543" cy="1219"/>
            </a:xfrm>
            <a:custGeom>
              <a:avLst/>
              <a:pathLst>
                <a:path w="8543" h="1219">
                  <a:moveTo>
                    <a:pt x="0" y="0"/>
                  </a:moveTo>
                  <a:lnTo>
                    <a:pt x="8543" y="1219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8070560" y="3311859"/>
              <a:ext cx="8543" cy="1732"/>
            </a:xfrm>
            <a:custGeom>
              <a:avLst/>
              <a:pathLst>
                <a:path w="8543" h="1732">
                  <a:moveTo>
                    <a:pt x="0" y="0"/>
                  </a:moveTo>
                  <a:lnTo>
                    <a:pt x="8543" y="1732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8079104" y="331359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1"/>
            <p:cNvSpPr/>
            <p:nvPr/>
          </p:nvSpPr>
          <p:spPr>
            <a:xfrm>
              <a:off x="8087647" y="331359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8096191" y="3313592"/>
              <a:ext cx="8543" cy="1094"/>
            </a:xfrm>
            <a:custGeom>
              <a:avLst/>
              <a:pathLst>
                <a:path w="8543" h="1094">
                  <a:moveTo>
                    <a:pt x="0" y="0"/>
                  </a:moveTo>
                  <a:lnTo>
                    <a:pt x="8543" y="1094"/>
                  </a:lnTo>
                </a:path>
              </a:pathLst>
            </a:custGeom>
            <a:ln w="40651" cap="flat">
              <a:solidFill>
                <a:srgbClr val="40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8104735" y="3314686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8113279" y="3314686"/>
              <a:ext cx="8543" cy="530"/>
            </a:xfrm>
            <a:custGeom>
              <a:avLst/>
              <a:pathLst>
                <a:path w="8543" h="530">
                  <a:moveTo>
                    <a:pt x="0" y="0"/>
                  </a:moveTo>
                  <a:lnTo>
                    <a:pt x="8543" y="53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8121823" y="331521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8130366" y="3233150"/>
              <a:ext cx="8543" cy="82066"/>
            </a:xfrm>
            <a:custGeom>
              <a:avLst/>
              <a:pathLst>
                <a:path w="8543" h="82066">
                  <a:moveTo>
                    <a:pt x="0" y="82066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8138910" y="3233150"/>
              <a:ext cx="8543" cy="3728"/>
            </a:xfrm>
            <a:custGeom>
              <a:avLst/>
              <a:pathLst>
                <a:path w="8543" h="3728">
                  <a:moveTo>
                    <a:pt x="0" y="0"/>
                  </a:moveTo>
                  <a:lnTo>
                    <a:pt x="8543" y="3728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8147454" y="3236879"/>
              <a:ext cx="8543" cy="2371"/>
            </a:xfrm>
            <a:custGeom>
              <a:avLst/>
              <a:pathLst>
                <a:path w="8543" h="2371">
                  <a:moveTo>
                    <a:pt x="0" y="0"/>
                  </a:moveTo>
                  <a:lnTo>
                    <a:pt x="8543" y="2371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8155998" y="32392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8164542" y="32392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8173085" y="32392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8181629" y="32392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D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8190173" y="32392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8198717" y="3239251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8207261" y="3239251"/>
              <a:ext cx="8543" cy="1153"/>
            </a:xfrm>
            <a:custGeom>
              <a:avLst/>
              <a:pathLst>
                <a:path w="8543" h="1153">
                  <a:moveTo>
                    <a:pt x="0" y="0"/>
                  </a:moveTo>
                  <a:lnTo>
                    <a:pt x="8543" y="1153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8215804" y="3236150"/>
              <a:ext cx="8543" cy="4254"/>
            </a:xfrm>
            <a:custGeom>
              <a:avLst/>
              <a:pathLst>
                <a:path w="8543" h="4254">
                  <a:moveTo>
                    <a:pt x="0" y="4254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8224348" y="3236150"/>
              <a:ext cx="8543" cy="11439"/>
            </a:xfrm>
            <a:custGeom>
              <a:avLst/>
              <a:pathLst>
                <a:path w="8543" h="11439">
                  <a:moveTo>
                    <a:pt x="0" y="0"/>
                  </a:moveTo>
                  <a:lnTo>
                    <a:pt x="8543" y="11439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8232892" y="3247589"/>
              <a:ext cx="8543" cy="940"/>
            </a:xfrm>
            <a:custGeom>
              <a:avLst/>
              <a:pathLst>
                <a:path w="8543" h="940">
                  <a:moveTo>
                    <a:pt x="0" y="0"/>
                  </a:moveTo>
                  <a:lnTo>
                    <a:pt x="8543" y="94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8241436" y="3241677"/>
              <a:ext cx="8543" cy="6852"/>
            </a:xfrm>
            <a:custGeom>
              <a:avLst/>
              <a:pathLst>
                <a:path w="8543" h="6852">
                  <a:moveTo>
                    <a:pt x="0" y="6852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4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8249979" y="3220632"/>
              <a:ext cx="8543" cy="21045"/>
            </a:xfrm>
            <a:custGeom>
              <a:avLst/>
              <a:pathLst>
                <a:path w="8543" h="21045">
                  <a:moveTo>
                    <a:pt x="0" y="2104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8258523" y="3220632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7423795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7423795" y="442153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7423795" y="432273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7423795" y="422394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7423795" y="412515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7423795" y="402635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745967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772453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79851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824570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7423795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7423795" y="43721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7423795" y="427334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7423795" y="417454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7423795" y="407575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759210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785696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811327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746395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747249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748103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748958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749812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750666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751521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752375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753230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754084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754938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755793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756647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757502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758356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759210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760065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760919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761773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762628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763482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1"/>
            <p:cNvSpPr/>
            <p:nvPr/>
          </p:nvSpPr>
          <p:spPr>
            <a:xfrm>
              <a:off x="764337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765191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766045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766900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767754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768608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769463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770317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771172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772026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772880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773735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3"/>
            <p:cNvSpPr/>
            <p:nvPr/>
          </p:nvSpPr>
          <p:spPr>
            <a:xfrm>
              <a:off x="774589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4"/>
            <p:cNvSpPr/>
            <p:nvPr/>
          </p:nvSpPr>
          <p:spPr>
            <a:xfrm>
              <a:off x="775443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5"/>
            <p:cNvSpPr/>
            <p:nvPr/>
          </p:nvSpPr>
          <p:spPr>
            <a:xfrm>
              <a:off x="776298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777152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778007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778861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779715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780570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781424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782279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783133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783987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7848421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785696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786550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8"/>
            <p:cNvSpPr/>
            <p:nvPr/>
          </p:nvSpPr>
          <p:spPr>
            <a:xfrm>
              <a:off x="787405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7882596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50"/>
            <p:cNvSpPr/>
            <p:nvPr/>
          </p:nvSpPr>
          <p:spPr>
            <a:xfrm>
              <a:off x="789114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1"/>
            <p:cNvSpPr/>
            <p:nvPr/>
          </p:nvSpPr>
          <p:spPr>
            <a:xfrm>
              <a:off x="789968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7908228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7916772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7925315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7933859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7942403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7950947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7959490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7968034" y="4470928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7976578" y="4465283"/>
              <a:ext cx="8543" cy="5645"/>
            </a:xfrm>
            <a:custGeom>
              <a:avLst/>
              <a:pathLst>
                <a:path w="8543" h="5645">
                  <a:moveTo>
                    <a:pt x="0" y="5645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7985122" y="4465283"/>
              <a:ext cx="8543" cy="63"/>
            </a:xfrm>
            <a:custGeom>
              <a:avLst/>
              <a:pathLst>
                <a:path w="8543" h="63">
                  <a:moveTo>
                    <a:pt x="0" y="0"/>
                  </a:moveTo>
                  <a:lnTo>
                    <a:pt x="8543" y="63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7993666" y="4465347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3"/>
            <p:cNvSpPr/>
            <p:nvPr/>
          </p:nvSpPr>
          <p:spPr>
            <a:xfrm>
              <a:off x="8002209" y="4465347"/>
              <a:ext cx="8543" cy="31"/>
            </a:xfrm>
            <a:custGeom>
              <a:avLst/>
              <a:pathLst>
                <a:path w="8543" h="31">
                  <a:moveTo>
                    <a:pt x="0" y="0"/>
                  </a:moveTo>
                  <a:lnTo>
                    <a:pt x="8543" y="31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8010753" y="4465378"/>
              <a:ext cx="8543" cy="91"/>
            </a:xfrm>
            <a:custGeom>
              <a:avLst/>
              <a:pathLst>
                <a:path w="8543" h="91">
                  <a:moveTo>
                    <a:pt x="0" y="0"/>
                  </a:moveTo>
                  <a:lnTo>
                    <a:pt x="8543" y="91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5"/>
            <p:cNvSpPr/>
            <p:nvPr/>
          </p:nvSpPr>
          <p:spPr>
            <a:xfrm>
              <a:off x="8019297" y="446547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6"/>
            <p:cNvSpPr/>
            <p:nvPr/>
          </p:nvSpPr>
          <p:spPr>
            <a:xfrm>
              <a:off x="8027841" y="4465470"/>
              <a:ext cx="8543" cy="29"/>
            </a:xfrm>
            <a:custGeom>
              <a:avLst/>
              <a:pathLst>
                <a:path w="8543" h="29">
                  <a:moveTo>
                    <a:pt x="0" y="0"/>
                  </a:moveTo>
                  <a:lnTo>
                    <a:pt x="8543" y="29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8036385" y="446550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8044928" y="446550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9"/>
            <p:cNvSpPr/>
            <p:nvPr/>
          </p:nvSpPr>
          <p:spPr>
            <a:xfrm>
              <a:off x="8053472" y="446550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8062016" y="446550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1"/>
            <p:cNvSpPr/>
            <p:nvPr/>
          </p:nvSpPr>
          <p:spPr>
            <a:xfrm>
              <a:off x="8070560" y="446550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2"/>
            <p:cNvSpPr/>
            <p:nvPr/>
          </p:nvSpPr>
          <p:spPr>
            <a:xfrm>
              <a:off x="8079104" y="446550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3"/>
            <p:cNvSpPr/>
            <p:nvPr/>
          </p:nvSpPr>
          <p:spPr>
            <a:xfrm>
              <a:off x="8087647" y="4465500"/>
              <a:ext cx="8543" cy="29"/>
            </a:xfrm>
            <a:custGeom>
              <a:avLst/>
              <a:pathLst>
                <a:path w="8543" h="29">
                  <a:moveTo>
                    <a:pt x="0" y="0"/>
                  </a:moveTo>
                  <a:lnTo>
                    <a:pt x="8543" y="29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4"/>
            <p:cNvSpPr/>
            <p:nvPr/>
          </p:nvSpPr>
          <p:spPr>
            <a:xfrm>
              <a:off x="8096191" y="446553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5"/>
            <p:cNvSpPr/>
            <p:nvPr/>
          </p:nvSpPr>
          <p:spPr>
            <a:xfrm>
              <a:off x="8104735" y="446553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6"/>
            <p:cNvSpPr/>
            <p:nvPr/>
          </p:nvSpPr>
          <p:spPr>
            <a:xfrm>
              <a:off x="8113279" y="446553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7"/>
            <p:cNvSpPr/>
            <p:nvPr/>
          </p:nvSpPr>
          <p:spPr>
            <a:xfrm>
              <a:off x="8121823" y="446553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8"/>
            <p:cNvSpPr/>
            <p:nvPr/>
          </p:nvSpPr>
          <p:spPr>
            <a:xfrm>
              <a:off x="8130366" y="446553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8138910" y="4465530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80"/>
            <p:cNvSpPr/>
            <p:nvPr/>
          </p:nvSpPr>
          <p:spPr>
            <a:xfrm>
              <a:off x="8147454" y="4465530"/>
              <a:ext cx="8543" cy="29"/>
            </a:xfrm>
            <a:custGeom>
              <a:avLst/>
              <a:pathLst>
                <a:path w="8543" h="29">
                  <a:moveTo>
                    <a:pt x="0" y="0"/>
                  </a:moveTo>
                  <a:lnTo>
                    <a:pt x="8543" y="29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1"/>
            <p:cNvSpPr/>
            <p:nvPr/>
          </p:nvSpPr>
          <p:spPr>
            <a:xfrm>
              <a:off x="8155998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2"/>
            <p:cNvSpPr/>
            <p:nvPr/>
          </p:nvSpPr>
          <p:spPr>
            <a:xfrm>
              <a:off x="8164542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8173085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4"/>
            <p:cNvSpPr/>
            <p:nvPr/>
          </p:nvSpPr>
          <p:spPr>
            <a:xfrm>
              <a:off x="8181629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5"/>
            <p:cNvSpPr/>
            <p:nvPr/>
          </p:nvSpPr>
          <p:spPr>
            <a:xfrm>
              <a:off x="8190173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6"/>
            <p:cNvSpPr/>
            <p:nvPr/>
          </p:nvSpPr>
          <p:spPr>
            <a:xfrm>
              <a:off x="8198717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8207261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8"/>
            <p:cNvSpPr/>
            <p:nvPr/>
          </p:nvSpPr>
          <p:spPr>
            <a:xfrm>
              <a:off x="8215804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9"/>
            <p:cNvSpPr/>
            <p:nvPr/>
          </p:nvSpPr>
          <p:spPr>
            <a:xfrm>
              <a:off x="8224348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90"/>
            <p:cNvSpPr/>
            <p:nvPr/>
          </p:nvSpPr>
          <p:spPr>
            <a:xfrm>
              <a:off x="8232892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241436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2"/>
            <p:cNvSpPr/>
            <p:nvPr/>
          </p:nvSpPr>
          <p:spPr>
            <a:xfrm>
              <a:off x="8249979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3"/>
            <p:cNvSpPr/>
            <p:nvPr/>
          </p:nvSpPr>
          <p:spPr>
            <a:xfrm>
              <a:off x="8258523" y="4465559"/>
              <a:ext cx="8543" cy="0"/>
            </a:xfrm>
            <a:custGeom>
              <a:avLst/>
              <a:pathLst>
                <a:path w="8543" h="0">
                  <a:moveTo>
                    <a:pt x="0" y="0"/>
                  </a:moveTo>
                  <a:lnTo>
                    <a:pt x="8543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4"/>
            <p:cNvSpPr/>
            <p:nvPr/>
          </p:nvSpPr>
          <p:spPr>
            <a:xfrm>
              <a:off x="7423795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tx1295"/>
            <p:cNvSpPr/>
            <p:nvPr/>
          </p:nvSpPr>
          <p:spPr>
            <a:xfrm>
              <a:off x="1236055" y="3804583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2485243" y="3794091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3734431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4983620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6232808" y="3824303"/>
              <a:ext cx="787747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Switzerland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7481996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1236055" y="272145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Austria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2485243" y="2691164"/>
              <a:ext cx="55058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Belgium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3734431" y="272145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France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4983620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6232808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7481996" y="2691164"/>
              <a:ext cx="27949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Italy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1163425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142828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309" name="tx1309"/>
            <p:cNvSpPr/>
            <p:nvPr/>
          </p:nvSpPr>
          <p:spPr>
            <a:xfrm>
              <a:off x="168459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310" name="tx1310"/>
            <p:cNvSpPr/>
            <p:nvPr/>
          </p:nvSpPr>
          <p:spPr>
            <a:xfrm>
              <a:off x="2412613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311" name="tx1311"/>
            <p:cNvSpPr/>
            <p:nvPr/>
          </p:nvSpPr>
          <p:spPr>
            <a:xfrm>
              <a:off x="267747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312" name="tx1312"/>
            <p:cNvSpPr/>
            <p:nvPr/>
          </p:nvSpPr>
          <p:spPr>
            <a:xfrm>
              <a:off x="2933785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313" name="tx1313"/>
            <p:cNvSpPr/>
            <p:nvPr/>
          </p:nvSpPr>
          <p:spPr>
            <a:xfrm>
              <a:off x="3661802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314" name="tx1314"/>
            <p:cNvSpPr/>
            <p:nvPr/>
          </p:nvSpPr>
          <p:spPr>
            <a:xfrm>
              <a:off x="392665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315" name="tx1315"/>
            <p:cNvSpPr/>
            <p:nvPr/>
          </p:nvSpPr>
          <p:spPr>
            <a:xfrm>
              <a:off x="418297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316" name="tx1316"/>
            <p:cNvSpPr/>
            <p:nvPr/>
          </p:nvSpPr>
          <p:spPr>
            <a:xfrm>
              <a:off x="4910990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317" name="tx1317"/>
            <p:cNvSpPr/>
            <p:nvPr/>
          </p:nvSpPr>
          <p:spPr>
            <a:xfrm>
              <a:off x="517584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318" name="tx1318"/>
            <p:cNvSpPr/>
            <p:nvPr/>
          </p:nvSpPr>
          <p:spPr>
            <a:xfrm>
              <a:off x="543216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319" name="tx1319"/>
            <p:cNvSpPr/>
            <p:nvPr/>
          </p:nvSpPr>
          <p:spPr>
            <a:xfrm>
              <a:off x="616017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320" name="tx1320"/>
            <p:cNvSpPr/>
            <p:nvPr/>
          </p:nvSpPr>
          <p:spPr>
            <a:xfrm>
              <a:off x="642503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321" name="tx1321"/>
            <p:cNvSpPr/>
            <p:nvPr/>
          </p:nvSpPr>
          <p:spPr>
            <a:xfrm>
              <a:off x="6681350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7409367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767422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793053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1060251" y="3311658"/>
              <a:ext cx="81226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326" name="tx1326"/>
            <p:cNvSpPr/>
            <p:nvPr/>
          </p:nvSpPr>
          <p:spPr>
            <a:xfrm>
              <a:off x="979025" y="3212865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979025" y="311407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20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979025" y="3015207"/>
              <a:ext cx="162452" cy="1068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30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979025" y="2916485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40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1060251" y="4416445"/>
              <a:ext cx="81226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979025" y="4317652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979025" y="4218859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20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979025" y="4119994"/>
              <a:ext cx="162452" cy="1068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30</a:t>
              </a:r>
            </a:p>
          </p:txBody>
        </p:sp>
        <p:sp>
          <p:nvSpPr>
            <p:cNvPr id="1334" name="tx1334"/>
            <p:cNvSpPr/>
            <p:nvPr/>
          </p:nvSpPr>
          <p:spPr>
            <a:xfrm>
              <a:off x="979025" y="4021272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40</a:t>
              </a:r>
            </a:p>
          </p:txBody>
        </p:sp>
        <p:sp>
          <p:nvSpPr>
            <p:cNvPr id="1335" name="tx1335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1336" name="pic13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8432" y="5024976"/>
              <a:ext cx="1828800" cy="91440"/>
            </a:xfrm>
            <a:prstGeom prst="rect">
              <a:avLst/>
            </a:prstGeom>
          </p:spPr>
        </p:pic>
        <p:sp>
          <p:nvSpPr>
            <p:cNvPr id="1337" name="tx1337"/>
            <p:cNvSpPr/>
            <p:nvPr/>
          </p:nvSpPr>
          <p:spPr>
            <a:xfrm>
              <a:off x="5478990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5957752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6436514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6947767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1341" name="tx1341"/>
            <p:cNvSpPr/>
            <p:nvPr/>
          </p:nvSpPr>
          <p:spPr>
            <a:xfrm>
              <a:off x="2147844" y="5007825"/>
              <a:ext cx="328783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 per million people</a:t>
              </a:r>
            </a:p>
          </p:txBody>
        </p:sp>
        <p:sp>
          <p:nvSpPr>
            <p:cNvPr id="1342" name="tx1342"/>
            <p:cNvSpPr/>
            <p:nvPr/>
          </p:nvSpPr>
          <p:spPr>
            <a:xfrm>
              <a:off x="2147844" y="5165559"/>
              <a:ext cx="1542367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1343" name="pl1343"/>
            <p:cNvSpPr/>
            <p:nvPr/>
          </p:nvSpPr>
          <p:spPr>
            <a:xfrm>
              <a:off x="5511480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6022733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6533985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704523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7"/>
            <p:cNvSpPr/>
            <p:nvPr/>
          </p:nvSpPr>
          <p:spPr>
            <a:xfrm>
              <a:off x="5511480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8"/>
            <p:cNvSpPr/>
            <p:nvPr/>
          </p:nvSpPr>
          <p:spPr>
            <a:xfrm>
              <a:off x="6022733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6533985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704523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tx1351"/>
            <p:cNvSpPr/>
            <p:nvPr/>
          </p:nvSpPr>
          <p:spPr>
            <a:xfrm>
              <a:off x="1177853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1177853" y="1931891"/>
              <a:ext cx="4191930" cy="2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Phase-out index and COVID-19 Spread</a:t>
              </a:r>
            </a:p>
          </p:txBody>
        </p:sp>
        <p:sp>
          <p:nvSpPr>
            <p:cNvPr id="1353" name="tx1353"/>
            <p:cNvSpPr/>
            <p:nvPr/>
          </p:nvSpPr>
          <p:spPr>
            <a:xfrm>
              <a:off x="1177853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1354" name="tx1354"/>
            <p:cNvSpPr/>
            <p:nvPr/>
          </p:nvSpPr>
          <p:spPr>
            <a:xfrm>
              <a:off x="1177853" y="5615264"/>
              <a:ext cx="429445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Report, ACAPS, and Johns Hopkins University CSSE.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802111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012018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221925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51790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2523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87813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50393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4407064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8851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61954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1367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92995" y="3300935"/>
              <a:ext cx="1781364" cy="961655"/>
            </a:xfrm>
            <a:custGeom>
              <a:avLst/>
              <a:pathLst>
                <a:path w="1781364" h="961655">
                  <a:moveTo>
                    <a:pt x="0" y="291205"/>
                  </a:moveTo>
                  <a:lnTo>
                    <a:pt x="21723" y="316037"/>
                  </a:lnTo>
                  <a:lnTo>
                    <a:pt x="43447" y="316037"/>
                  </a:lnTo>
                  <a:lnTo>
                    <a:pt x="65171" y="320551"/>
                  </a:lnTo>
                  <a:lnTo>
                    <a:pt x="86895" y="325066"/>
                  </a:lnTo>
                  <a:lnTo>
                    <a:pt x="108619" y="311522"/>
                  </a:lnTo>
                  <a:lnTo>
                    <a:pt x="130343" y="309264"/>
                  </a:lnTo>
                  <a:lnTo>
                    <a:pt x="152067" y="304750"/>
                  </a:lnTo>
                  <a:lnTo>
                    <a:pt x="173791" y="295720"/>
                  </a:lnTo>
                  <a:lnTo>
                    <a:pt x="195515" y="277661"/>
                  </a:lnTo>
                  <a:lnTo>
                    <a:pt x="217239" y="232512"/>
                  </a:lnTo>
                  <a:lnTo>
                    <a:pt x="238963" y="218968"/>
                  </a:lnTo>
                  <a:lnTo>
                    <a:pt x="260687" y="200909"/>
                  </a:lnTo>
                  <a:lnTo>
                    <a:pt x="282411" y="178335"/>
                  </a:lnTo>
                  <a:lnTo>
                    <a:pt x="304135" y="173820"/>
                  </a:lnTo>
                  <a:lnTo>
                    <a:pt x="325859" y="112870"/>
                  </a:lnTo>
                  <a:lnTo>
                    <a:pt x="347583" y="92553"/>
                  </a:lnTo>
                  <a:lnTo>
                    <a:pt x="369307" y="97068"/>
                  </a:lnTo>
                  <a:lnTo>
                    <a:pt x="391031" y="81266"/>
                  </a:lnTo>
                  <a:lnTo>
                    <a:pt x="412755" y="81266"/>
                  </a:lnTo>
                  <a:lnTo>
                    <a:pt x="434479" y="85781"/>
                  </a:lnTo>
                  <a:lnTo>
                    <a:pt x="456203" y="90296"/>
                  </a:lnTo>
                  <a:lnTo>
                    <a:pt x="477927" y="24831"/>
                  </a:lnTo>
                  <a:lnTo>
                    <a:pt x="499650" y="0"/>
                  </a:lnTo>
                  <a:lnTo>
                    <a:pt x="521374" y="6772"/>
                  </a:lnTo>
                  <a:lnTo>
                    <a:pt x="543098" y="42890"/>
                  </a:lnTo>
                  <a:lnTo>
                    <a:pt x="564822" y="63207"/>
                  </a:lnTo>
                  <a:lnTo>
                    <a:pt x="586546" y="115127"/>
                  </a:lnTo>
                  <a:lnTo>
                    <a:pt x="608270" y="187364"/>
                  </a:lnTo>
                  <a:lnTo>
                    <a:pt x="629994" y="406333"/>
                  </a:lnTo>
                  <a:lnTo>
                    <a:pt x="651718" y="512431"/>
                  </a:lnTo>
                  <a:lnTo>
                    <a:pt x="673442" y="573381"/>
                  </a:lnTo>
                  <a:lnTo>
                    <a:pt x="695166" y="586926"/>
                  </a:lnTo>
                  <a:lnTo>
                    <a:pt x="716890" y="616272"/>
                  </a:lnTo>
                  <a:lnTo>
                    <a:pt x="738614" y="663677"/>
                  </a:lnTo>
                  <a:lnTo>
                    <a:pt x="760338" y="686251"/>
                  </a:lnTo>
                  <a:lnTo>
                    <a:pt x="782062" y="699796"/>
                  </a:lnTo>
                  <a:lnTo>
                    <a:pt x="803786" y="688509"/>
                  </a:lnTo>
                  <a:lnTo>
                    <a:pt x="825510" y="711083"/>
                  </a:lnTo>
                  <a:lnTo>
                    <a:pt x="847234" y="722370"/>
                  </a:lnTo>
                  <a:lnTo>
                    <a:pt x="868958" y="726885"/>
                  </a:lnTo>
                  <a:lnTo>
                    <a:pt x="890682" y="679479"/>
                  </a:lnTo>
                  <a:lnTo>
                    <a:pt x="912406" y="645618"/>
                  </a:lnTo>
                  <a:lnTo>
                    <a:pt x="934130" y="611757"/>
                  </a:lnTo>
                  <a:lnTo>
                    <a:pt x="955854" y="568866"/>
                  </a:lnTo>
                  <a:lnTo>
                    <a:pt x="977578" y="467283"/>
                  </a:lnTo>
                  <a:lnTo>
                    <a:pt x="999301" y="374729"/>
                  </a:lnTo>
                  <a:lnTo>
                    <a:pt x="1021025" y="426650"/>
                  </a:lnTo>
                  <a:lnTo>
                    <a:pt x="1042749" y="598213"/>
                  </a:lnTo>
                  <a:lnTo>
                    <a:pt x="1064473" y="616272"/>
                  </a:lnTo>
                  <a:lnTo>
                    <a:pt x="1086197" y="632074"/>
                  </a:lnTo>
                  <a:lnTo>
                    <a:pt x="1107921" y="670450"/>
                  </a:lnTo>
                  <a:lnTo>
                    <a:pt x="1129645" y="731400"/>
                  </a:lnTo>
                  <a:lnTo>
                    <a:pt x="1151369" y="853300"/>
                  </a:lnTo>
                  <a:lnTo>
                    <a:pt x="1173093" y="961655"/>
                  </a:lnTo>
                  <a:lnTo>
                    <a:pt x="1194817" y="805894"/>
                  </a:lnTo>
                  <a:lnTo>
                    <a:pt x="1216541" y="801379"/>
                  </a:lnTo>
                  <a:lnTo>
                    <a:pt x="1238265" y="812666"/>
                  </a:lnTo>
                  <a:lnTo>
                    <a:pt x="1259989" y="821696"/>
                  </a:lnTo>
                  <a:lnTo>
                    <a:pt x="1281713" y="855557"/>
                  </a:lnTo>
                  <a:lnTo>
                    <a:pt x="1303437" y="826211"/>
                  </a:lnTo>
                  <a:lnTo>
                    <a:pt x="1325161" y="672707"/>
                  </a:lnTo>
                  <a:lnTo>
                    <a:pt x="1346885" y="670450"/>
                  </a:lnTo>
                  <a:lnTo>
                    <a:pt x="1368609" y="665935"/>
                  </a:lnTo>
                  <a:lnTo>
                    <a:pt x="1390333" y="656905"/>
                  </a:lnTo>
                  <a:lnTo>
                    <a:pt x="1412057" y="636588"/>
                  </a:lnTo>
                  <a:lnTo>
                    <a:pt x="1433781" y="600470"/>
                  </a:lnTo>
                  <a:lnTo>
                    <a:pt x="1455505" y="584668"/>
                  </a:lnTo>
                  <a:lnTo>
                    <a:pt x="1477228" y="738172"/>
                  </a:lnTo>
                  <a:lnTo>
                    <a:pt x="1498952" y="715598"/>
                  </a:lnTo>
                  <a:lnTo>
                    <a:pt x="1520676" y="690766"/>
                  </a:lnTo>
                  <a:lnTo>
                    <a:pt x="1542400" y="661420"/>
                  </a:lnTo>
                  <a:lnTo>
                    <a:pt x="1564124" y="659163"/>
                  </a:lnTo>
                  <a:lnTo>
                    <a:pt x="1585848" y="659163"/>
                  </a:lnTo>
                  <a:lnTo>
                    <a:pt x="1607572" y="665935"/>
                  </a:lnTo>
                  <a:lnTo>
                    <a:pt x="1629296" y="487600"/>
                  </a:lnTo>
                  <a:lnTo>
                    <a:pt x="1651020" y="480827"/>
                  </a:lnTo>
                  <a:lnTo>
                    <a:pt x="1672744" y="465025"/>
                  </a:lnTo>
                  <a:lnTo>
                    <a:pt x="1694468" y="451481"/>
                  </a:lnTo>
                  <a:lnTo>
                    <a:pt x="1716192" y="435679"/>
                  </a:lnTo>
                  <a:lnTo>
                    <a:pt x="1737916" y="410848"/>
                  </a:lnTo>
                  <a:lnTo>
                    <a:pt x="1759640" y="381501"/>
                  </a:lnTo>
                  <a:lnTo>
                    <a:pt x="1781364" y="36344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92995" y="3005214"/>
              <a:ext cx="1781364" cy="1638877"/>
            </a:xfrm>
            <a:custGeom>
              <a:avLst/>
              <a:pathLst>
                <a:path w="1781364" h="1638877">
                  <a:moveTo>
                    <a:pt x="0" y="304750"/>
                  </a:moveTo>
                  <a:lnTo>
                    <a:pt x="21723" y="478570"/>
                  </a:lnTo>
                  <a:lnTo>
                    <a:pt x="43447" y="485342"/>
                  </a:lnTo>
                  <a:lnTo>
                    <a:pt x="65171" y="501144"/>
                  </a:lnTo>
                  <a:lnTo>
                    <a:pt x="86895" y="530490"/>
                  </a:lnTo>
                  <a:lnTo>
                    <a:pt x="108619" y="455996"/>
                  </a:lnTo>
                  <a:lnTo>
                    <a:pt x="130343" y="422135"/>
                  </a:lnTo>
                  <a:lnTo>
                    <a:pt x="152067" y="338611"/>
                  </a:lnTo>
                  <a:lnTo>
                    <a:pt x="173791" y="284433"/>
                  </a:lnTo>
                  <a:lnTo>
                    <a:pt x="195515" y="275403"/>
                  </a:lnTo>
                  <a:lnTo>
                    <a:pt x="217239" y="42890"/>
                  </a:lnTo>
                  <a:lnTo>
                    <a:pt x="238963" y="9029"/>
                  </a:lnTo>
                  <a:lnTo>
                    <a:pt x="260687" y="0"/>
                  </a:lnTo>
                  <a:lnTo>
                    <a:pt x="282411" y="2257"/>
                  </a:lnTo>
                  <a:lnTo>
                    <a:pt x="304135" y="200909"/>
                  </a:lnTo>
                  <a:lnTo>
                    <a:pt x="325859" y="151246"/>
                  </a:lnTo>
                  <a:lnTo>
                    <a:pt x="347583" y="108355"/>
                  </a:lnTo>
                  <a:lnTo>
                    <a:pt x="369307" y="286690"/>
                  </a:lnTo>
                  <a:lnTo>
                    <a:pt x="391031" y="203166"/>
                  </a:lnTo>
                  <a:lnTo>
                    <a:pt x="412755" y="164790"/>
                  </a:lnTo>
                  <a:lnTo>
                    <a:pt x="434479" y="255087"/>
                  </a:lnTo>
                  <a:lnTo>
                    <a:pt x="456203" y="320551"/>
                  </a:lnTo>
                  <a:lnTo>
                    <a:pt x="477927" y="465025"/>
                  </a:lnTo>
                  <a:lnTo>
                    <a:pt x="499650" y="505659"/>
                  </a:lnTo>
                  <a:lnTo>
                    <a:pt x="521374" y="505659"/>
                  </a:lnTo>
                  <a:lnTo>
                    <a:pt x="543098" y="708826"/>
                  </a:lnTo>
                  <a:lnTo>
                    <a:pt x="564822" y="921022"/>
                  </a:lnTo>
                  <a:lnTo>
                    <a:pt x="586546" y="1004546"/>
                  </a:lnTo>
                  <a:lnTo>
                    <a:pt x="608270" y="1058724"/>
                  </a:lnTo>
                  <a:lnTo>
                    <a:pt x="629994" y="1119674"/>
                  </a:lnTo>
                  <a:lnTo>
                    <a:pt x="651718" y="1223514"/>
                  </a:lnTo>
                  <a:lnTo>
                    <a:pt x="673442" y="1354444"/>
                  </a:lnTo>
                  <a:lnTo>
                    <a:pt x="695166" y="1356702"/>
                  </a:lnTo>
                  <a:lnTo>
                    <a:pt x="716890" y="1345414"/>
                  </a:lnTo>
                  <a:lnTo>
                    <a:pt x="738614" y="1372503"/>
                  </a:lnTo>
                  <a:lnTo>
                    <a:pt x="760338" y="1386048"/>
                  </a:lnTo>
                  <a:lnTo>
                    <a:pt x="782062" y="1435711"/>
                  </a:lnTo>
                  <a:lnTo>
                    <a:pt x="803786" y="1489889"/>
                  </a:lnTo>
                  <a:lnTo>
                    <a:pt x="825510" y="1557611"/>
                  </a:lnTo>
                  <a:lnTo>
                    <a:pt x="847234" y="1595987"/>
                  </a:lnTo>
                  <a:lnTo>
                    <a:pt x="868958" y="1634363"/>
                  </a:lnTo>
                  <a:lnTo>
                    <a:pt x="890682" y="1614046"/>
                  </a:lnTo>
                  <a:lnTo>
                    <a:pt x="912406" y="1589215"/>
                  </a:lnTo>
                  <a:lnTo>
                    <a:pt x="934130" y="1571155"/>
                  </a:lnTo>
                  <a:lnTo>
                    <a:pt x="955854" y="1562126"/>
                  </a:lnTo>
                  <a:lnTo>
                    <a:pt x="977578" y="1546324"/>
                  </a:lnTo>
                  <a:lnTo>
                    <a:pt x="999301" y="1530522"/>
                  </a:lnTo>
                  <a:lnTo>
                    <a:pt x="1021025" y="1555353"/>
                  </a:lnTo>
                  <a:lnTo>
                    <a:pt x="1042749" y="1600502"/>
                  </a:lnTo>
                  <a:lnTo>
                    <a:pt x="1064473" y="1629848"/>
                  </a:lnTo>
                  <a:lnTo>
                    <a:pt x="1086197" y="1634363"/>
                  </a:lnTo>
                  <a:lnTo>
                    <a:pt x="1107921" y="1625333"/>
                  </a:lnTo>
                  <a:lnTo>
                    <a:pt x="1129645" y="1618561"/>
                  </a:lnTo>
                  <a:lnTo>
                    <a:pt x="1151369" y="1638877"/>
                  </a:lnTo>
                  <a:lnTo>
                    <a:pt x="1173093" y="1632105"/>
                  </a:lnTo>
                  <a:lnTo>
                    <a:pt x="1194817" y="1577927"/>
                  </a:lnTo>
                  <a:lnTo>
                    <a:pt x="1216541" y="1535037"/>
                  </a:lnTo>
                  <a:lnTo>
                    <a:pt x="1238265" y="1505690"/>
                  </a:lnTo>
                  <a:lnTo>
                    <a:pt x="1259989" y="1476344"/>
                  </a:lnTo>
                  <a:lnTo>
                    <a:pt x="1281713" y="1458285"/>
                  </a:lnTo>
                  <a:lnTo>
                    <a:pt x="1303437" y="1410879"/>
                  </a:lnTo>
                  <a:lnTo>
                    <a:pt x="1325161" y="1334127"/>
                  </a:lnTo>
                  <a:lnTo>
                    <a:pt x="1346885" y="1295752"/>
                  </a:lnTo>
                  <a:lnTo>
                    <a:pt x="1368609" y="1275435"/>
                  </a:lnTo>
                  <a:lnTo>
                    <a:pt x="1390333" y="1275435"/>
                  </a:lnTo>
                  <a:lnTo>
                    <a:pt x="1412057" y="1250603"/>
                  </a:lnTo>
                  <a:lnTo>
                    <a:pt x="1433781" y="1232544"/>
                  </a:lnTo>
                  <a:lnTo>
                    <a:pt x="1455505" y="1241574"/>
                  </a:lnTo>
                  <a:lnTo>
                    <a:pt x="1477228" y="1293494"/>
                  </a:lnTo>
                  <a:lnTo>
                    <a:pt x="1498952" y="1268663"/>
                  </a:lnTo>
                  <a:lnTo>
                    <a:pt x="1520676" y="1191911"/>
                  </a:lnTo>
                  <a:lnTo>
                    <a:pt x="1542400" y="1108387"/>
                  </a:lnTo>
                  <a:lnTo>
                    <a:pt x="1564124" y="1072268"/>
                  </a:lnTo>
                  <a:lnTo>
                    <a:pt x="1585848" y="1013576"/>
                  </a:lnTo>
                  <a:lnTo>
                    <a:pt x="1607572" y="988744"/>
                  </a:lnTo>
                  <a:lnTo>
                    <a:pt x="1629296" y="878131"/>
                  </a:lnTo>
                  <a:lnTo>
                    <a:pt x="1651020" y="810409"/>
                  </a:lnTo>
                  <a:lnTo>
                    <a:pt x="1672744" y="702053"/>
                  </a:lnTo>
                  <a:lnTo>
                    <a:pt x="1694468" y="654648"/>
                  </a:lnTo>
                  <a:lnTo>
                    <a:pt x="1716192" y="611757"/>
                  </a:lnTo>
                  <a:lnTo>
                    <a:pt x="1737916" y="584668"/>
                  </a:lnTo>
                  <a:lnTo>
                    <a:pt x="1759640" y="469540"/>
                  </a:lnTo>
                  <a:lnTo>
                    <a:pt x="1781364" y="41310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92995" y="3129372"/>
              <a:ext cx="1781364" cy="494372"/>
            </a:xfrm>
            <a:custGeom>
              <a:avLst/>
              <a:pathLst>
                <a:path w="1781364" h="494372">
                  <a:moveTo>
                    <a:pt x="0" y="494372"/>
                  </a:moveTo>
                  <a:lnTo>
                    <a:pt x="21723" y="485342"/>
                  </a:lnTo>
                  <a:lnTo>
                    <a:pt x="43447" y="485342"/>
                  </a:lnTo>
                  <a:lnTo>
                    <a:pt x="65171" y="483085"/>
                  </a:lnTo>
                  <a:lnTo>
                    <a:pt x="86895" y="480827"/>
                  </a:lnTo>
                  <a:lnTo>
                    <a:pt x="108619" y="485342"/>
                  </a:lnTo>
                  <a:lnTo>
                    <a:pt x="130343" y="487600"/>
                  </a:lnTo>
                  <a:lnTo>
                    <a:pt x="152067" y="489857"/>
                  </a:lnTo>
                  <a:lnTo>
                    <a:pt x="173791" y="492114"/>
                  </a:lnTo>
                  <a:lnTo>
                    <a:pt x="195515" y="494372"/>
                  </a:lnTo>
                  <a:lnTo>
                    <a:pt x="217239" y="467283"/>
                  </a:lnTo>
                  <a:lnTo>
                    <a:pt x="238963" y="469540"/>
                  </a:lnTo>
                  <a:lnTo>
                    <a:pt x="260687" y="469540"/>
                  </a:lnTo>
                  <a:lnTo>
                    <a:pt x="282411" y="467283"/>
                  </a:lnTo>
                  <a:lnTo>
                    <a:pt x="304135" y="458253"/>
                  </a:lnTo>
                  <a:lnTo>
                    <a:pt x="325859" y="458253"/>
                  </a:lnTo>
                  <a:lnTo>
                    <a:pt x="347583" y="453738"/>
                  </a:lnTo>
                  <a:lnTo>
                    <a:pt x="369307" y="471798"/>
                  </a:lnTo>
                  <a:lnTo>
                    <a:pt x="391031" y="453738"/>
                  </a:lnTo>
                  <a:lnTo>
                    <a:pt x="412755" y="440194"/>
                  </a:lnTo>
                  <a:lnTo>
                    <a:pt x="434479" y="426650"/>
                  </a:lnTo>
                  <a:lnTo>
                    <a:pt x="456203" y="413105"/>
                  </a:lnTo>
                  <a:lnTo>
                    <a:pt x="477927" y="399561"/>
                  </a:lnTo>
                  <a:lnTo>
                    <a:pt x="499650" y="367957"/>
                  </a:lnTo>
                  <a:lnTo>
                    <a:pt x="521374" y="340868"/>
                  </a:lnTo>
                  <a:lnTo>
                    <a:pt x="543098" y="309264"/>
                  </a:lnTo>
                  <a:lnTo>
                    <a:pt x="564822" y="261859"/>
                  </a:lnTo>
                  <a:lnTo>
                    <a:pt x="586546" y="209938"/>
                  </a:lnTo>
                  <a:lnTo>
                    <a:pt x="608270" y="185107"/>
                  </a:lnTo>
                  <a:lnTo>
                    <a:pt x="629994" y="162533"/>
                  </a:lnTo>
                  <a:lnTo>
                    <a:pt x="651718" y="135444"/>
                  </a:lnTo>
                  <a:lnTo>
                    <a:pt x="673442" y="110612"/>
                  </a:lnTo>
                  <a:lnTo>
                    <a:pt x="695166" y="97068"/>
                  </a:lnTo>
                  <a:lnTo>
                    <a:pt x="716890" y="90296"/>
                  </a:lnTo>
                  <a:lnTo>
                    <a:pt x="738614" y="81266"/>
                  </a:lnTo>
                  <a:lnTo>
                    <a:pt x="760338" y="79009"/>
                  </a:lnTo>
                  <a:lnTo>
                    <a:pt x="782062" y="76751"/>
                  </a:lnTo>
                  <a:lnTo>
                    <a:pt x="803786" y="69979"/>
                  </a:lnTo>
                  <a:lnTo>
                    <a:pt x="825510" y="63207"/>
                  </a:lnTo>
                  <a:lnTo>
                    <a:pt x="847234" y="56435"/>
                  </a:lnTo>
                  <a:lnTo>
                    <a:pt x="868958" y="51920"/>
                  </a:lnTo>
                  <a:lnTo>
                    <a:pt x="890682" y="54177"/>
                  </a:lnTo>
                  <a:lnTo>
                    <a:pt x="912406" y="56435"/>
                  </a:lnTo>
                  <a:lnTo>
                    <a:pt x="934130" y="58692"/>
                  </a:lnTo>
                  <a:lnTo>
                    <a:pt x="955854" y="58692"/>
                  </a:lnTo>
                  <a:lnTo>
                    <a:pt x="977578" y="63207"/>
                  </a:lnTo>
                  <a:lnTo>
                    <a:pt x="999301" y="67722"/>
                  </a:lnTo>
                  <a:lnTo>
                    <a:pt x="1021025" y="49662"/>
                  </a:lnTo>
                  <a:lnTo>
                    <a:pt x="1042749" y="29346"/>
                  </a:lnTo>
                  <a:lnTo>
                    <a:pt x="1064473" y="24831"/>
                  </a:lnTo>
                  <a:lnTo>
                    <a:pt x="1086197" y="24831"/>
                  </a:lnTo>
                  <a:lnTo>
                    <a:pt x="1107921" y="20316"/>
                  </a:lnTo>
                  <a:lnTo>
                    <a:pt x="1129645" y="13544"/>
                  </a:lnTo>
                  <a:lnTo>
                    <a:pt x="1151369" y="0"/>
                  </a:lnTo>
                  <a:lnTo>
                    <a:pt x="1173093" y="2257"/>
                  </a:lnTo>
                  <a:lnTo>
                    <a:pt x="1194817" y="24831"/>
                  </a:lnTo>
                  <a:lnTo>
                    <a:pt x="1216541" y="31603"/>
                  </a:lnTo>
                  <a:lnTo>
                    <a:pt x="1238265" y="36118"/>
                  </a:lnTo>
                  <a:lnTo>
                    <a:pt x="1259989" y="49662"/>
                  </a:lnTo>
                  <a:lnTo>
                    <a:pt x="1281713" y="60950"/>
                  </a:lnTo>
                  <a:lnTo>
                    <a:pt x="1303437" y="81266"/>
                  </a:lnTo>
                  <a:lnTo>
                    <a:pt x="1325161" y="108355"/>
                  </a:lnTo>
                  <a:lnTo>
                    <a:pt x="1346885" y="117385"/>
                  </a:lnTo>
                  <a:lnTo>
                    <a:pt x="1368609" y="121900"/>
                  </a:lnTo>
                  <a:lnTo>
                    <a:pt x="1390333" y="121900"/>
                  </a:lnTo>
                  <a:lnTo>
                    <a:pt x="1412057" y="128672"/>
                  </a:lnTo>
                  <a:lnTo>
                    <a:pt x="1433781" y="133187"/>
                  </a:lnTo>
                  <a:lnTo>
                    <a:pt x="1455505" y="126414"/>
                  </a:lnTo>
                  <a:lnTo>
                    <a:pt x="1477228" y="92553"/>
                  </a:lnTo>
                  <a:lnTo>
                    <a:pt x="1498952" y="99325"/>
                  </a:lnTo>
                  <a:lnTo>
                    <a:pt x="1520676" y="106098"/>
                  </a:lnTo>
                  <a:lnTo>
                    <a:pt x="1542400" y="115127"/>
                  </a:lnTo>
                  <a:lnTo>
                    <a:pt x="1564124" y="121900"/>
                  </a:lnTo>
                  <a:lnTo>
                    <a:pt x="1585848" y="133187"/>
                  </a:lnTo>
                  <a:lnTo>
                    <a:pt x="1607572" y="151246"/>
                  </a:lnTo>
                  <a:lnTo>
                    <a:pt x="1629296" y="200909"/>
                  </a:lnTo>
                  <a:lnTo>
                    <a:pt x="1651020" y="214453"/>
                  </a:lnTo>
                  <a:lnTo>
                    <a:pt x="1672744" y="223483"/>
                  </a:lnTo>
                  <a:lnTo>
                    <a:pt x="1694468" y="232512"/>
                  </a:lnTo>
                  <a:lnTo>
                    <a:pt x="1716192" y="243800"/>
                  </a:lnTo>
                  <a:lnTo>
                    <a:pt x="1737916" y="255087"/>
                  </a:lnTo>
                  <a:lnTo>
                    <a:pt x="1759640" y="266374"/>
                  </a:lnTo>
                  <a:lnTo>
                    <a:pt x="1781364" y="27540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92995" y="3492814"/>
              <a:ext cx="1781364" cy="1485374"/>
            </a:xfrm>
            <a:custGeom>
              <a:avLst/>
              <a:pathLst>
                <a:path w="1781364" h="1485374">
                  <a:moveTo>
                    <a:pt x="0" y="67722"/>
                  </a:moveTo>
                  <a:lnTo>
                    <a:pt x="21723" y="101583"/>
                  </a:lnTo>
                  <a:lnTo>
                    <a:pt x="43447" y="103840"/>
                  </a:lnTo>
                  <a:lnTo>
                    <a:pt x="65171" y="110612"/>
                  </a:lnTo>
                  <a:lnTo>
                    <a:pt x="86895" y="110612"/>
                  </a:lnTo>
                  <a:lnTo>
                    <a:pt x="108619" y="94811"/>
                  </a:lnTo>
                  <a:lnTo>
                    <a:pt x="130343" y="92553"/>
                  </a:lnTo>
                  <a:lnTo>
                    <a:pt x="152067" y="88038"/>
                  </a:lnTo>
                  <a:lnTo>
                    <a:pt x="173791" y="83524"/>
                  </a:lnTo>
                  <a:lnTo>
                    <a:pt x="195515" y="67722"/>
                  </a:lnTo>
                  <a:lnTo>
                    <a:pt x="217239" y="0"/>
                  </a:lnTo>
                  <a:lnTo>
                    <a:pt x="238963" y="4514"/>
                  </a:lnTo>
                  <a:lnTo>
                    <a:pt x="260687" y="4514"/>
                  </a:lnTo>
                  <a:lnTo>
                    <a:pt x="282411" y="11287"/>
                  </a:lnTo>
                  <a:lnTo>
                    <a:pt x="304135" y="38375"/>
                  </a:lnTo>
                  <a:lnTo>
                    <a:pt x="325859" y="31603"/>
                  </a:lnTo>
                  <a:lnTo>
                    <a:pt x="347583" y="33861"/>
                  </a:lnTo>
                  <a:lnTo>
                    <a:pt x="369307" y="99325"/>
                  </a:lnTo>
                  <a:lnTo>
                    <a:pt x="391031" y="101583"/>
                  </a:lnTo>
                  <a:lnTo>
                    <a:pt x="412755" y="117385"/>
                  </a:lnTo>
                  <a:lnTo>
                    <a:pt x="434479" y="167048"/>
                  </a:lnTo>
                  <a:lnTo>
                    <a:pt x="456203" y="218968"/>
                  </a:lnTo>
                  <a:lnTo>
                    <a:pt x="477927" y="302492"/>
                  </a:lnTo>
                  <a:lnTo>
                    <a:pt x="499650" y="395046"/>
                  </a:lnTo>
                  <a:lnTo>
                    <a:pt x="521374" y="487600"/>
                  </a:lnTo>
                  <a:lnTo>
                    <a:pt x="543098" y="607242"/>
                  </a:lnTo>
                  <a:lnTo>
                    <a:pt x="564822" y="731400"/>
                  </a:lnTo>
                  <a:lnTo>
                    <a:pt x="586546" y="823953"/>
                  </a:lnTo>
                  <a:lnTo>
                    <a:pt x="608270" y="916507"/>
                  </a:lnTo>
                  <a:lnTo>
                    <a:pt x="629994" y="1020348"/>
                  </a:lnTo>
                  <a:lnTo>
                    <a:pt x="651718" y="1081298"/>
                  </a:lnTo>
                  <a:lnTo>
                    <a:pt x="673442" y="1128703"/>
                  </a:lnTo>
                  <a:lnTo>
                    <a:pt x="695166" y="1146763"/>
                  </a:lnTo>
                  <a:lnTo>
                    <a:pt x="716890" y="1158050"/>
                  </a:lnTo>
                  <a:lnTo>
                    <a:pt x="738614" y="1187396"/>
                  </a:lnTo>
                  <a:lnTo>
                    <a:pt x="760338" y="1200940"/>
                  </a:lnTo>
                  <a:lnTo>
                    <a:pt x="782062" y="1216742"/>
                  </a:lnTo>
                  <a:lnTo>
                    <a:pt x="803786" y="1230287"/>
                  </a:lnTo>
                  <a:lnTo>
                    <a:pt x="825510" y="1257376"/>
                  </a:lnTo>
                  <a:lnTo>
                    <a:pt x="847234" y="1298009"/>
                  </a:lnTo>
                  <a:lnTo>
                    <a:pt x="868958" y="1336385"/>
                  </a:lnTo>
                  <a:lnTo>
                    <a:pt x="890682" y="1345414"/>
                  </a:lnTo>
                  <a:lnTo>
                    <a:pt x="912406" y="1354444"/>
                  </a:lnTo>
                  <a:lnTo>
                    <a:pt x="934130" y="1356702"/>
                  </a:lnTo>
                  <a:lnTo>
                    <a:pt x="955854" y="1374761"/>
                  </a:lnTo>
                  <a:lnTo>
                    <a:pt x="977578" y="1374761"/>
                  </a:lnTo>
                  <a:lnTo>
                    <a:pt x="999301" y="1354444"/>
                  </a:lnTo>
                  <a:lnTo>
                    <a:pt x="1021025" y="1372503"/>
                  </a:lnTo>
                  <a:lnTo>
                    <a:pt x="1042749" y="1410879"/>
                  </a:lnTo>
                  <a:lnTo>
                    <a:pt x="1064473" y="1424424"/>
                  </a:lnTo>
                  <a:lnTo>
                    <a:pt x="1086197" y="1426681"/>
                  </a:lnTo>
                  <a:lnTo>
                    <a:pt x="1107921" y="1433453"/>
                  </a:lnTo>
                  <a:lnTo>
                    <a:pt x="1129645" y="1444740"/>
                  </a:lnTo>
                  <a:lnTo>
                    <a:pt x="1151369" y="1471829"/>
                  </a:lnTo>
                  <a:lnTo>
                    <a:pt x="1173093" y="1485374"/>
                  </a:lnTo>
                  <a:lnTo>
                    <a:pt x="1194817" y="1437968"/>
                  </a:lnTo>
                  <a:lnTo>
                    <a:pt x="1216541" y="1415394"/>
                  </a:lnTo>
                  <a:lnTo>
                    <a:pt x="1238265" y="1406364"/>
                  </a:lnTo>
                  <a:lnTo>
                    <a:pt x="1259989" y="1383790"/>
                  </a:lnTo>
                  <a:lnTo>
                    <a:pt x="1281713" y="1365731"/>
                  </a:lnTo>
                  <a:lnTo>
                    <a:pt x="1303437" y="1334127"/>
                  </a:lnTo>
                  <a:lnTo>
                    <a:pt x="1325161" y="1273177"/>
                  </a:lnTo>
                  <a:lnTo>
                    <a:pt x="1346885" y="1255118"/>
                  </a:lnTo>
                  <a:lnTo>
                    <a:pt x="1368609" y="1239316"/>
                  </a:lnTo>
                  <a:lnTo>
                    <a:pt x="1390333" y="1232544"/>
                  </a:lnTo>
                  <a:lnTo>
                    <a:pt x="1412057" y="1207713"/>
                  </a:lnTo>
                  <a:lnTo>
                    <a:pt x="1433781" y="1187396"/>
                  </a:lnTo>
                  <a:lnTo>
                    <a:pt x="1455505" y="1182881"/>
                  </a:lnTo>
                  <a:lnTo>
                    <a:pt x="1477228" y="1239316"/>
                  </a:lnTo>
                  <a:lnTo>
                    <a:pt x="1498952" y="1216742"/>
                  </a:lnTo>
                  <a:lnTo>
                    <a:pt x="1520676" y="1187396"/>
                  </a:lnTo>
                  <a:lnTo>
                    <a:pt x="1542400" y="1155792"/>
                  </a:lnTo>
                  <a:lnTo>
                    <a:pt x="1564124" y="1137733"/>
                  </a:lnTo>
                  <a:lnTo>
                    <a:pt x="1585848" y="1115159"/>
                  </a:lnTo>
                  <a:lnTo>
                    <a:pt x="1607572" y="1088070"/>
                  </a:lnTo>
                  <a:lnTo>
                    <a:pt x="1629296" y="993259"/>
                  </a:lnTo>
                  <a:lnTo>
                    <a:pt x="1651020" y="966170"/>
                  </a:lnTo>
                  <a:lnTo>
                    <a:pt x="1672744" y="939081"/>
                  </a:lnTo>
                  <a:lnTo>
                    <a:pt x="1694468" y="916507"/>
                  </a:lnTo>
                  <a:lnTo>
                    <a:pt x="1716192" y="884903"/>
                  </a:lnTo>
                  <a:lnTo>
                    <a:pt x="1737916" y="857814"/>
                  </a:lnTo>
                  <a:lnTo>
                    <a:pt x="1759640" y="819438"/>
                  </a:lnTo>
                  <a:lnTo>
                    <a:pt x="1781364" y="79009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92995" y="3569566"/>
              <a:ext cx="1781364" cy="1115159"/>
            </a:xfrm>
            <a:custGeom>
              <a:avLst/>
              <a:pathLst>
                <a:path w="1781364" h="1115159">
                  <a:moveTo>
                    <a:pt x="0" y="0"/>
                  </a:moveTo>
                  <a:lnTo>
                    <a:pt x="21723" y="38375"/>
                  </a:lnTo>
                  <a:lnTo>
                    <a:pt x="43447" y="40633"/>
                  </a:lnTo>
                  <a:lnTo>
                    <a:pt x="65171" y="47405"/>
                  </a:lnTo>
                  <a:lnTo>
                    <a:pt x="86895" y="54177"/>
                  </a:lnTo>
                  <a:lnTo>
                    <a:pt x="108619" y="45148"/>
                  </a:lnTo>
                  <a:lnTo>
                    <a:pt x="130343" y="38375"/>
                  </a:lnTo>
                  <a:lnTo>
                    <a:pt x="152067" y="27088"/>
                  </a:lnTo>
                  <a:lnTo>
                    <a:pt x="173791" y="20316"/>
                  </a:lnTo>
                  <a:lnTo>
                    <a:pt x="195515" y="13544"/>
                  </a:lnTo>
                  <a:lnTo>
                    <a:pt x="217239" y="20316"/>
                  </a:lnTo>
                  <a:lnTo>
                    <a:pt x="238963" y="13544"/>
                  </a:lnTo>
                  <a:lnTo>
                    <a:pt x="260687" y="9029"/>
                  </a:lnTo>
                  <a:lnTo>
                    <a:pt x="282411" y="15801"/>
                  </a:lnTo>
                  <a:lnTo>
                    <a:pt x="304135" y="51920"/>
                  </a:lnTo>
                  <a:lnTo>
                    <a:pt x="325859" y="45148"/>
                  </a:lnTo>
                  <a:lnTo>
                    <a:pt x="347583" y="49662"/>
                  </a:lnTo>
                  <a:lnTo>
                    <a:pt x="369307" y="51920"/>
                  </a:lnTo>
                  <a:lnTo>
                    <a:pt x="391031" y="72237"/>
                  </a:lnTo>
                  <a:lnTo>
                    <a:pt x="412755" y="99325"/>
                  </a:lnTo>
                  <a:lnTo>
                    <a:pt x="434479" y="130929"/>
                  </a:lnTo>
                  <a:lnTo>
                    <a:pt x="456203" y="176077"/>
                  </a:lnTo>
                  <a:lnTo>
                    <a:pt x="477927" y="223483"/>
                  </a:lnTo>
                  <a:lnTo>
                    <a:pt x="499650" y="291205"/>
                  </a:lnTo>
                  <a:lnTo>
                    <a:pt x="521374" y="347640"/>
                  </a:lnTo>
                  <a:lnTo>
                    <a:pt x="543098" y="428907"/>
                  </a:lnTo>
                  <a:lnTo>
                    <a:pt x="564822" y="523718"/>
                  </a:lnTo>
                  <a:lnTo>
                    <a:pt x="586546" y="614014"/>
                  </a:lnTo>
                  <a:lnTo>
                    <a:pt x="608270" y="690766"/>
                  </a:lnTo>
                  <a:lnTo>
                    <a:pt x="629994" y="769776"/>
                  </a:lnTo>
                  <a:lnTo>
                    <a:pt x="651718" y="828468"/>
                  </a:lnTo>
                  <a:lnTo>
                    <a:pt x="673442" y="875874"/>
                  </a:lnTo>
                  <a:lnTo>
                    <a:pt x="695166" y="896190"/>
                  </a:lnTo>
                  <a:lnTo>
                    <a:pt x="716890" y="907477"/>
                  </a:lnTo>
                  <a:lnTo>
                    <a:pt x="738614" y="930051"/>
                  </a:lnTo>
                  <a:lnTo>
                    <a:pt x="760338" y="939081"/>
                  </a:lnTo>
                  <a:lnTo>
                    <a:pt x="782062" y="966170"/>
                  </a:lnTo>
                  <a:lnTo>
                    <a:pt x="803786" y="979714"/>
                  </a:lnTo>
                  <a:lnTo>
                    <a:pt x="825510" y="1000031"/>
                  </a:lnTo>
                  <a:lnTo>
                    <a:pt x="847234" y="1015833"/>
                  </a:lnTo>
                  <a:lnTo>
                    <a:pt x="868958" y="1029377"/>
                  </a:lnTo>
                  <a:lnTo>
                    <a:pt x="890682" y="1018090"/>
                  </a:lnTo>
                  <a:lnTo>
                    <a:pt x="912406" y="1000031"/>
                  </a:lnTo>
                  <a:lnTo>
                    <a:pt x="934130" y="984229"/>
                  </a:lnTo>
                  <a:lnTo>
                    <a:pt x="955854" y="975200"/>
                  </a:lnTo>
                  <a:lnTo>
                    <a:pt x="977578" y="954883"/>
                  </a:lnTo>
                  <a:lnTo>
                    <a:pt x="999301" y="930051"/>
                  </a:lnTo>
                  <a:lnTo>
                    <a:pt x="1021025" y="957140"/>
                  </a:lnTo>
                  <a:lnTo>
                    <a:pt x="1042749" y="1013576"/>
                  </a:lnTo>
                  <a:lnTo>
                    <a:pt x="1064473" y="1033892"/>
                  </a:lnTo>
                  <a:lnTo>
                    <a:pt x="1086197" y="1036150"/>
                  </a:lnTo>
                  <a:lnTo>
                    <a:pt x="1107921" y="1045179"/>
                  </a:lnTo>
                  <a:lnTo>
                    <a:pt x="1129645" y="1058724"/>
                  </a:lnTo>
                  <a:lnTo>
                    <a:pt x="1151369" y="1099357"/>
                  </a:lnTo>
                  <a:lnTo>
                    <a:pt x="1173093" y="1115159"/>
                  </a:lnTo>
                  <a:lnTo>
                    <a:pt x="1194817" y="1058724"/>
                  </a:lnTo>
                  <a:lnTo>
                    <a:pt x="1216541" y="1036150"/>
                  </a:lnTo>
                  <a:lnTo>
                    <a:pt x="1238265" y="1020348"/>
                  </a:lnTo>
                  <a:lnTo>
                    <a:pt x="1259989" y="1002289"/>
                  </a:lnTo>
                  <a:lnTo>
                    <a:pt x="1281713" y="988744"/>
                  </a:lnTo>
                  <a:lnTo>
                    <a:pt x="1303437" y="952626"/>
                  </a:lnTo>
                  <a:lnTo>
                    <a:pt x="1325161" y="882646"/>
                  </a:lnTo>
                  <a:lnTo>
                    <a:pt x="1346885" y="860072"/>
                  </a:lnTo>
                  <a:lnTo>
                    <a:pt x="1368609" y="846527"/>
                  </a:lnTo>
                  <a:lnTo>
                    <a:pt x="1390333" y="842013"/>
                  </a:lnTo>
                  <a:lnTo>
                    <a:pt x="1412057" y="823953"/>
                  </a:lnTo>
                  <a:lnTo>
                    <a:pt x="1433781" y="810409"/>
                  </a:lnTo>
                  <a:lnTo>
                    <a:pt x="1455505" y="814924"/>
                  </a:lnTo>
                  <a:lnTo>
                    <a:pt x="1477228" y="871359"/>
                  </a:lnTo>
                  <a:lnTo>
                    <a:pt x="1498952" y="860072"/>
                  </a:lnTo>
                  <a:lnTo>
                    <a:pt x="1520676" y="835240"/>
                  </a:lnTo>
                  <a:lnTo>
                    <a:pt x="1542400" y="799122"/>
                  </a:lnTo>
                  <a:lnTo>
                    <a:pt x="1564124" y="785577"/>
                  </a:lnTo>
                  <a:lnTo>
                    <a:pt x="1585848" y="767518"/>
                  </a:lnTo>
                  <a:lnTo>
                    <a:pt x="1607572" y="742687"/>
                  </a:lnTo>
                  <a:lnTo>
                    <a:pt x="1629296" y="656905"/>
                  </a:lnTo>
                  <a:lnTo>
                    <a:pt x="1651020" y="629816"/>
                  </a:lnTo>
                  <a:lnTo>
                    <a:pt x="1672744" y="604985"/>
                  </a:lnTo>
                  <a:lnTo>
                    <a:pt x="1694468" y="584668"/>
                  </a:lnTo>
                  <a:lnTo>
                    <a:pt x="1716192" y="557579"/>
                  </a:lnTo>
                  <a:lnTo>
                    <a:pt x="1737916" y="528233"/>
                  </a:lnTo>
                  <a:lnTo>
                    <a:pt x="1759640" y="492114"/>
                  </a:lnTo>
                  <a:lnTo>
                    <a:pt x="1781364" y="4672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92995" y="3596655"/>
              <a:ext cx="1781364" cy="1158050"/>
            </a:xfrm>
            <a:custGeom>
              <a:avLst/>
              <a:pathLst>
                <a:path w="1781364" h="1158050">
                  <a:moveTo>
                    <a:pt x="0" y="0"/>
                  </a:moveTo>
                  <a:lnTo>
                    <a:pt x="21723" y="2257"/>
                  </a:lnTo>
                  <a:lnTo>
                    <a:pt x="43447" y="2257"/>
                  </a:lnTo>
                  <a:lnTo>
                    <a:pt x="65171" y="6772"/>
                  </a:lnTo>
                  <a:lnTo>
                    <a:pt x="86895" y="11287"/>
                  </a:lnTo>
                  <a:lnTo>
                    <a:pt x="108619" y="9029"/>
                  </a:lnTo>
                  <a:lnTo>
                    <a:pt x="130343" y="9029"/>
                  </a:lnTo>
                  <a:lnTo>
                    <a:pt x="152067" y="9029"/>
                  </a:lnTo>
                  <a:lnTo>
                    <a:pt x="173791" y="6772"/>
                  </a:lnTo>
                  <a:lnTo>
                    <a:pt x="195515" y="9029"/>
                  </a:lnTo>
                  <a:lnTo>
                    <a:pt x="217239" y="160275"/>
                  </a:lnTo>
                  <a:lnTo>
                    <a:pt x="238963" y="151246"/>
                  </a:lnTo>
                  <a:lnTo>
                    <a:pt x="260687" y="148988"/>
                  </a:lnTo>
                  <a:lnTo>
                    <a:pt x="282411" y="148988"/>
                  </a:lnTo>
                  <a:lnTo>
                    <a:pt x="304135" y="151246"/>
                  </a:lnTo>
                  <a:lnTo>
                    <a:pt x="325859" y="139959"/>
                  </a:lnTo>
                  <a:lnTo>
                    <a:pt x="347583" y="139959"/>
                  </a:lnTo>
                  <a:lnTo>
                    <a:pt x="369307" y="20316"/>
                  </a:lnTo>
                  <a:lnTo>
                    <a:pt x="391031" y="106098"/>
                  </a:lnTo>
                  <a:lnTo>
                    <a:pt x="412755" y="155761"/>
                  </a:lnTo>
                  <a:lnTo>
                    <a:pt x="434479" y="164790"/>
                  </a:lnTo>
                  <a:lnTo>
                    <a:pt x="456203" y="227998"/>
                  </a:lnTo>
                  <a:lnTo>
                    <a:pt x="477927" y="257344"/>
                  </a:lnTo>
                  <a:lnTo>
                    <a:pt x="499650" y="331838"/>
                  </a:lnTo>
                  <a:lnTo>
                    <a:pt x="521374" y="381501"/>
                  </a:lnTo>
                  <a:lnTo>
                    <a:pt x="543098" y="395046"/>
                  </a:lnTo>
                  <a:lnTo>
                    <a:pt x="564822" y="462768"/>
                  </a:lnTo>
                  <a:lnTo>
                    <a:pt x="586546" y="573381"/>
                  </a:lnTo>
                  <a:lnTo>
                    <a:pt x="608270" y="641103"/>
                  </a:lnTo>
                  <a:lnTo>
                    <a:pt x="629994" y="717855"/>
                  </a:lnTo>
                  <a:lnTo>
                    <a:pt x="651718" y="767518"/>
                  </a:lnTo>
                  <a:lnTo>
                    <a:pt x="673442" y="808151"/>
                  </a:lnTo>
                  <a:lnTo>
                    <a:pt x="695166" y="842013"/>
                  </a:lnTo>
                  <a:lnTo>
                    <a:pt x="716890" y="857814"/>
                  </a:lnTo>
                  <a:lnTo>
                    <a:pt x="738614" y="873616"/>
                  </a:lnTo>
                  <a:lnTo>
                    <a:pt x="760338" y="882646"/>
                  </a:lnTo>
                  <a:lnTo>
                    <a:pt x="782062" y="893933"/>
                  </a:lnTo>
                  <a:lnTo>
                    <a:pt x="803786" y="902963"/>
                  </a:lnTo>
                  <a:lnTo>
                    <a:pt x="825510" y="914250"/>
                  </a:lnTo>
                  <a:lnTo>
                    <a:pt x="847234" y="923279"/>
                  </a:lnTo>
                  <a:lnTo>
                    <a:pt x="868958" y="932309"/>
                  </a:lnTo>
                  <a:lnTo>
                    <a:pt x="890682" y="934566"/>
                  </a:lnTo>
                  <a:lnTo>
                    <a:pt x="912406" y="930051"/>
                  </a:lnTo>
                  <a:lnTo>
                    <a:pt x="934130" y="921022"/>
                  </a:lnTo>
                  <a:lnTo>
                    <a:pt x="955854" y="923279"/>
                  </a:lnTo>
                  <a:lnTo>
                    <a:pt x="977578" y="923279"/>
                  </a:lnTo>
                  <a:lnTo>
                    <a:pt x="999301" y="927794"/>
                  </a:lnTo>
                  <a:lnTo>
                    <a:pt x="1021025" y="979714"/>
                  </a:lnTo>
                  <a:lnTo>
                    <a:pt x="1042749" y="1051951"/>
                  </a:lnTo>
                  <a:lnTo>
                    <a:pt x="1064473" y="1065496"/>
                  </a:lnTo>
                  <a:lnTo>
                    <a:pt x="1086197" y="1072268"/>
                  </a:lnTo>
                  <a:lnTo>
                    <a:pt x="1107921" y="1090327"/>
                  </a:lnTo>
                  <a:lnTo>
                    <a:pt x="1129645" y="1108387"/>
                  </a:lnTo>
                  <a:lnTo>
                    <a:pt x="1151369" y="1144505"/>
                  </a:lnTo>
                  <a:lnTo>
                    <a:pt x="1173093" y="1158050"/>
                  </a:lnTo>
                  <a:lnTo>
                    <a:pt x="1194817" y="1085813"/>
                  </a:lnTo>
                  <a:lnTo>
                    <a:pt x="1216541" y="1060981"/>
                  </a:lnTo>
                  <a:lnTo>
                    <a:pt x="1238265" y="1038407"/>
                  </a:lnTo>
                  <a:lnTo>
                    <a:pt x="1259989" y="1006803"/>
                  </a:lnTo>
                  <a:lnTo>
                    <a:pt x="1281713" y="972942"/>
                  </a:lnTo>
                  <a:lnTo>
                    <a:pt x="1303437" y="914250"/>
                  </a:lnTo>
                  <a:lnTo>
                    <a:pt x="1325161" y="826211"/>
                  </a:lnTo>
                  <a:lnTo>
                    <a:pt x="1346885" y="803637"/>
                  </a:lnTo>
                  <a:lnTo>
                    <a:pt x="1368609" y="792350"/>
                  </a:lnTo>
                  <a:lnTo>
                    <a:pt x="1390333" y="783320"/>
                  </a:lnTo>
                  <a:lnTo>
                    <a:pt x="1412057" y="769776"/>
                  </a:lnTo>
                  <a:lnTo>
                    <a:pt x="1433781" y="758488"/>
                  </a:lnTo>
                  <a:lnTo>
                    <a:pt x="1455505" y="781063"/>
                  </a:lnTo>
                  <a:lnTo>
                    <a:pt x="1477228" y="864587"/>
                  </a:lnTo>
                  <a:lnTo>
                    <a:pt x="1498952" y="855557"/>
                  </a:lnTo>
                  <a:lnTo>
                    <a:pt x="1520676" y="839755"/>
                  </a:lnTo>
                  <a:lnTo>
                    <a:pt x="1542400" y="821696"/>
                  </a:lnTo>
                  <a:lnTo>
                    <a:pt x="1564124" y="803637"/>
                  </a:lnTo>
                  <a:lnTo>
                    <a:pt x="1585848" y="783320"/>
                  </a:lnTo>
                  <a:lnTo>
                    <a:pt x="1607572" y="729142"/>
                  </a:lnTo>
                  <a:lnTo>
                    <a:pt x="1629296" y="611757"/>
                  </a:lnTo>
                  <a:lnTo>
                    <a:pt x="1651020" y="586926"/>
                  </a:lnTo>
                  <a:lnTo>
                    <a:pt x="1672744" y="573381"/>
                  </a:lnTo>
                  <a:lnTo>
                    <a:pt x="1694468" y="555322"/>
                  </a:lnTo>
                  <a:lnTo>
                    <a:pt x="1716192" y="535005"/>
                  </a:lnTo>
                  <a:lnTo>
                    <a:pt x="1737916" y="514688"/>
                  </a:lnTo>
                  <a:lnTo>
                    <a:pt x="1759640" y="510174"/>
                  </a:lnTo>
                  <a:lnTo>
                    <a:pt x="1781364" y="49437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92995" y="3300935"/>
              <a:ext cx="1781364" cy="961655"/>
            </a:xfrm>
            <a:custGeom>
              <a:avLst/>
              <a:pathLst>
                <a:path w="1781364" h="961655">
                  <a:moveTo>
                    <a:pt x="0" y="291205"/>
                  </a:moveTo>
                  <a:lnTo>
                    <a:pt x="21723" y="316037"/>
                  </a:lnTo>
                  <a:lnTo>
                    <a:pt x="43447" y="316037"/>
                  </a:lnTo>
                  <a:lnTo>
                    <a:pt x="65171" y="320551"/>
                  </a:lnTo>
                  <a:lnTo>
                    <a:pt x="86895" y="325066"/>
                  </a:lnTo>
                  <a:lnTo>
                    <a:pt x="108619" y="311522"/>
                  </a:lnTo>
                  <a:lnTo>
                    <a:pt x="130343" y="309264"/>
                  </a:lnTo>
                  <a:lnTo>
                    <a:pt x="152067" y="304750"/>
                  </a:lnTo>
                  <a:lnTo>
                    <a:pt x="173791" y="295720"/>
                  </a:lnTo>
                  <a:lnTo>
                    <a:pt x="195515" y="277661"/>
                  </a:lnTo>
                  <a:lnTo>
                    <a:pt x="217239" y="232512"/>
                  </a:lnTo>
                  <a:lnTo>
                    <a:pt x="238963" y="218968"/>
                  </a:lnTo>
                  <a:lnTo>
                    <a:pt x="260687" y="200909"/>
                  </a:lnTo>
                  <a:lnTo>
                    <a:pt x="282411" y="178335"/>
                  </a:lnTo>
                  <a:lnTo>
                    <a:pt x="304135" y="173820"/>
                  </a:lnTo>
                  <a:lnTo>
                    <a:pt x="325859" y="112870"/>
                  </a:lnTo>
                  <a:lnTo>
                    <a:pt x="347583" y="92553"/>
                  </a:lnTo>
                  <a:lnTo>
                    <a:pt x="369307" y="97068"/>
                  </a:lnTo>
                  <a:lnTo>
                    <a:pt x="391031" y="81266"/>
                  </a:lnTo>
                  <a:lnTo>
                    <a:pt x="412755" y="81266"/>
                  </a:lnTo>
                  <a:lnTo>
                    <a:pt x="434479" y="85781"/>
                  </a:lnTo>
                  <a:lnTo>
                    <a:pt x="456203" y="90296"/>
                  </a:lnTo>
                  <a:lnTo>
                    <a:pt x="477927" y="24831"/>
                  </a:lnTo>
                  <a:lnTo>
                    <a:pt x="499650" y="0"/>
                  </a:lnTo>
                  <a:lnTo>
                    <a:pt x="521374" y="6772"/>
                  </a:lnTo>
                  <a:lnTo>
                    <a:pt x="543098" y="42890"/>
                  </a:lnTo>
                  <a:lnTo>
                    <a:pt x="564822" y="63207"/>
                  </a:lnTo>
                  <a:lnTo>
                    <a:pt x="586546" y="115127"/>
                  </a:lnTo>
                  <a:lnTo>
                    <a:pt x="608270" y="187364"/>
                  </a:lnTo>
                  <a:lnTo>
                    <a:pt x="629994" y="406333"/>
                  </a:lnTo>
                  <a:lnTo>
                    <a:pt x="651718" y="512431"/>
                  </a:lnTo>
                  <a:lnTo>
                    <a:pt x="673442" y="573381"/>
                  </a:lnTo>
                  <a:lnTo>
                    <a:pt x="695166" y="586926"/>
                  </a:lnTo>
                  <a:lnTo>
                    <a:pt x="716890" y="616272"/>
                  </a:lnTo>
                  <a:lnTo>
                    <a:pt x="738614" y="663677"/>
                  </a:lnTo>
                  <a:lnTo>
                    <a:pt x="760338" y="686251"/>
                  </a:lnTo>
                  <a:lnTo>
                    <a:pt x="782062" y="699796"/>
                  </a:lnTo>
                  <a:lnTo>
                    <a:pt x="803786" y="688509"/>
                  </a:lnTo>
                  <a:lnTo>
                    <a:pt x="825510" y="711083"/>
                  </a:lnTo>
                  <a:lnTo>
                    <a:pt x="847234" y="722370"/>
                  </a:lnTo>
                  <a:lnTo>
                    <a:pt x="868958" y="726885"/>
                  </a:lnTo>
                  <a:lnTo>
                    <a:pt x="890682" y="679479"/>
                  </a:lnTo>
                  <a:lnTo>
                    <a:pt x="912406" y="645618"/>
                  </a:lnTo>
                  <a:lnTo>
                    <a:pt x="934130" y="611757"/>
                  </a:lnTo>
                  <a:lnTo>
                    <a:pt x="955854" y="568866"/>
                  </a:lnTo>
                  <a:lnTo>
                    <a:pt x="977578" y="467283"/>
                  </a:lnTo>
                  <a:lnTo>
                    <a:pt x="999301" y="374729"/>
                  </a:lnTo>
                  <a:lnTo>
                    <a:pt x="1021025" y="426650"/>
                  </a:lnTo>
                  <a:lnTo>
                    <a:pt x="1042749" y="598213"/>
                  </a:lnTo>
                  <a:lnTo>
                    <a:pt x="1064473" y="616272"/>
                  </a:lnTo>
                  <a:lnTo>
                    <a:pt x="1086197" y="632074"/>
                  </a:lnTo>
                  <a:lnTo>
                    <a:pt x="1107921" y="670450"/>
                  </a:lnTo>
                  <a:lnTo>
                    <a:pt x="1129645" y="731400"/>
                  </a:lnTo>
                  <a:lnTo>
                    <a:pt x="1151369" y="853300"/>
                  </a:lnTo>
                  <a:lnTo>
                    <a:pt x="1173093" y="961655"/>
                  </a:lnTo>
                  <a:lnTo>
                    <a:pt x="1194817" y="805894"/>
                  </a:lnTo>
                  <a:lnTo>
                    <a:pt x="1216541" y="801379"/>
                  </a:lnTo>
                  <a:lnTo>
                    <a:pt x="1238265" y="812666"/>
                  </a:lnTo>
                  <a:lnTo>
                    <a:pt x="1259989" y="821696"/>
                  </a:lnTo>
                  <a:lnTo>
                    <a:pt x="1281713" y="855557"/>
                  </a:lnTo>
                  <a:lnTo>
                    <a:pt x="1303437" y="826211"/>
                  </a:lnTo>
                  <a:lnTo>
                    <a:pt x="1325161" y="672707"/>
                  </a:lnTo>
                  <a:lnTo>
                    <a:pt x="1346885" y="670450"/>
                  </a:lnTo>
                  <a:lnTo>
                    <a:pt x="1368609" y="665935"/>
                  </a:lnTo>
                  <a:lnTo>
                    <a:pt x="1390333" y="656905"/>
                  </a:lnTo>
                  <a:lnTo>
                    <a:pt x="1412057" y="636588"/>
                  </a:lnTo>
                  <a:lnTo>
                    <a:pt x="1433781" y="600470"/>
                  </a:lnTo>
                  <a:lnTo>
                    <a:pt x="1455505" y="584668"/>
                  </a:lnTo>
                  <a:lnTo>
                    <a:pt x="1477228" y="738172"/>
                  </a:lnTo>
                  <a:lnTo>
                    <a:pt x="1498952" y="715598"/>
                  </a:lnTo>
                  <a:lnTo>
                    <a:pt x="1520676" y="690766"/>
                  </a:lnTo>
                  <a:lnTo>
                    <a:pt x="1542400" y="661420"/>
                  </a:lnTo>
                  <a:lnTo>
                    <a:pt x="1564124" y="659163"/>
                  </a:lnTo>
                  <a:lnTo>
                    <a:pt x="1585848" y="659163"/>
                  </a:lnTo>
                  <a:lnTo>
                    <a:pt x="1607572" y="665935"/>
                  </a:lnTo>
                  <a:lnTo>
                    <a:pt x="1629296" y="487600"/>
                  </a:lnTo>
                  <a:lnTo>
                    <a:pt x="1651020" y="480827"/>
                  </a:lnTo>
                  <a:lnTo>
                    <a:pt x="1672744" y="465025"/>
                  </a:lnTo>
                  <a:lnTo>
                    <a:pt x="1694468" y="451481"/>
                  </a:lnTo>
                  <a:lnTo>
                    <a:pt x="1716192" y="435679"/>
                  </a:lnTo>
                  <a:lnTo>
                    <a:pt x="1737916" y="410848"/>
                  </a:lnTo>
                  <a:lnTo>
                    <a:pt x="1759640" y="381501"/>
                  </a:lnTo>
                  <a:lnTo>
                    <a:pt x="1781364" y="363442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92995" y="3492814"/>
              <a:ext cx="1781364" cy="1485374"/>
            </a:xfrm>
            <a:custGeom>
              <a:avLst/>
              <a:pathLst>
                <a:path w="1781364" h="1485374">
                  <a:moveTo>
                    <a:pt x="0" y="67722"/>
                  </a:moveTo>
                  <a:lnTo>
                    <a:pt x="21723" y="101583"/>
                  </a:lnTo>
                  <a:lnTo>
                    <a:pt x="43447" y="103840"/>
                  </a:lnTo>
                  <a:lnTo>
                    <a:pt x="65171" y="110612"/>
                  </a:lnTo>
                  <a:lnTo>
                    <a:pt x="86895" y="110612"/>
                  </a:lnTo>
                  <a:lnTo>
                    <a:pt x="108619" y="94811"/>
                  </a:lnTo>
                  <a:lnTo>
                    <a:pt x="130343" y="92553"/>
                  </a:lnTo>
                  <a:lnTo>
                    <a:pt x="152067" y="88038"/>
                  </a:lnTo>
                  <a:lnTo>
                    <a:pt x="173791" y="83524"/>
                  </a:lnTo>
                  <a:lnTo>
                    <a:pt x="195515" y="67722"/>
                  </a:lnTo>
                  <a:lnTo>
                    <a:pt x="217239" y="0"/>
                  </a:lnTo>
                  <a:lnTo>
                    <a:pt x="238963" y="4514"/>
                  </a:lnTo>
                  <a:lnTo>
                    <a:pt x="260687" y="4514"/>
                  </a:lnTo>
                  <a:lnTo>
                    <a:pt x="282411" y="11287"/>
                  </a:lnTo>
                  <a:lnTo>
                    <a:pt x="304135" y="38375"/>
                  </a:lnTo>
                  <a:lnTo>
                    <a:pt x="325859" y="31603"/>
                  </a:lnTo>
                  <a:lnTo>
                    <a:pt x="347583" y="33861"/>
                  </a:lnTo>
                  <a:lnTo>
                    <a:pt x="369307" y="99325"/>
                  </a:lnTo>
                  <a:lnTo>
                    <a:pt x="391031" y="101583"/>
                  </a:lnTo>
                  <a:lnTo>
                    <a:pt x="412755" y="117385"/>
                  </a:lnTo>
                  <a:lnTo>
                    <a:pt x="434479" y="167048"/>
                  </a:lnTo>
                  <a:lnTo>
                    <a:pt x="456203" y="218968"/>
                  </a:lnTo>
                  <a:lnTo>
                    <a:pt x="477927" y="302492"/>
                  </a:lnTo>
                  <a:lnTo>
                    <a:pt x="499650" y="395046"/>
                  </a:lnTo>
                  <a:lnTo>
                    <a:pt x="521374" y="487600"/>
                  </a:lnTo>
                  <a:lnTo>
                    <a:pt x="543098" y="607242"/>
                  </a:lnTo>
                  <a:lnTo>
                    <a:pt x="564822" y="731400"/>
                  </a:lnTo>
                  <a:lnTo>
                    <a:pt x="586546" y="823953"/>
                  </a:lnTo>
                  <a:lnTo>
                    <a:pt x="608270" y="916507"/>
                  </a:lnTo>
                  <a:lnTo>
                    <a:pt x="629994" y="1020348"/>
                  </a:lnTo>
                  <a:lnTo>
                    <a:pt x="651718" y="1081298"/>
                  </a:lnTo>
                  <a:lnTo>
                    <a:pt x="673442" y="1128703"/>
                  </a:lnTo>
                  <a:lnTo>
                    <a:pt x="695166" y="1146763"/>
                  </a:lnTo>
                  <a:lnTo>
                    <a:pt x="716890" y="1158050"/>
                  </a:lnTo>
                  <a:lnTo>
                    <a:pt x="738614" y="1187396"/>
                  </a:lnTo>
                  <a:lnTo>
                    <a:pt x="760338" y="1200940"/>
                  </a:lnTo>
                  <a:lnTo>
                    <a:pt x="782062" y="1216742"/>
                  </a:lnTo>
                  <a:lnTo>
                    <a:pt x="803786" y="1230287"/>
                  </a:lnTo>
                  <a:lnTo>
                    <a:pt x="825510" y="1257376"/>
                  </a:lnTo>
                  <a:lnTo>
                    <a:pt x="847234" y="1298009"/>
                  </a:lnTo>
                  <a:lnTo>
                    <a:pt x="868958" y="1336385"/>
                  </a:lnTo>
                  <a:lnTo>
                    <a:pt x="890682" y="1345414"/>
                  </a:lnTo>
                  <a:lnTo>
                    <a:pt x="912406" y="1354444"/>
                  </a:lnTo>
                  <a:lnTo>
                    <a:pt x="934130" y="1356702"/>
                  </a:lnTo>
                  <a:lnTo>
                    <a:pt x="955854" y="1374761"/>
                  </a:lnTo>
                  <a:lnTo>
                    <a:pt x="977578" y="1374761"/>
                  </a:lnTo>
                  <a:lnTo>
                    <a:pt x="999301" y="1354444"/>
                  </a:lnTo>
                  <a:lnTo>
                    <a:pt x="1021025" y="1372503"/>
                  </a:lnTo>
                  <a:lnTo>
                    <a:pt x="1042749" y="1410879"/>
                  </a:lnTo>
                  <a:lnTo>
                    <a:pt x="1064473" y="1424424"/>
                  </a:lnTo>
                  <a:lnTo>
                    <a:pt x="1086197" y="1426681"/>
                  </a:lnTo>
                  <a:lnTo>
                    <a:pt x="1107921" y="1433453"/>
                  </a:lnTo>
                  <a:lnTo>
                    <a:pt x="1129645" y="1444740"/>
                  </a:lnTo>
                  <a:lnTo>
                    <a:pt x="1151369" y="1471829"/>
                  </a:lnTo>
                  <a:lnTo>
                    <a:pt x="1173093" y="1485374"/>
                  </a:lnTo>
                  <a:lnTo>
                    <a:pt x="1194817" y="1437968"/>
                  </a:lnTo>
                  <a:lnTo>
                    <a:pt x="1216541" y="1415394"/>
                  </a:lnTo>
                  <a:lnTo>
                    <a:pt x="1238265" y="1406364"/>
                  </a:lnTo>
                  <a:lnTo>
                    <a:pt x="1259989" y="1383790"/>
                  </a:lnTo>
                  <a:lnTo>
                    <a:pt x="1281713" y="1365731"/>
                  </a:lnTo>
                  <a:lnTo>
                    <a:pt x="1303437" y="1334127"/>
                  </a:lnTo>
                  <a:lnTo>
                    <a:pt x="1325161" y="1273177"/>
                  </a:lnTo>
                  <a:lnTo>
                    <a:pt x="1346885" y="1255118"/>
                  </a:lnTo>
                  <a:lnTo>
                    <a:pt x="1368609" y="1239316"/>
                  </a:lnTo>
                  <a:lnTo>
                    <a:pt x="1390333" y="1232544"/>
                  </a:lnTo>
                  <a:lnTo>
                    <a:pt x="1412057" y="1207713"/>
                  </a:lnTo>
                  <a:lnTo>
                    <a:pt x="1433781" y="1187396"/>
                  </a:lnTo>
                  <a:lnTo>
                    <a:pt x="1455505" y="1182881"/>
                  </a:lnTo>
                  <a:lnTo>
                    <a:pt x="1477228" y="1239316"/>
                  </a:lnTo>
                  <a:lnTo>
                    <a:pt x="1498952" y="1216742"/>
                  </a:lnTo>
                  <a:lnTo>
                    <a:pt x="1520676" y="1187396"/>
                  </a:lnTo>
                  <a:lnTo>
                    <a:pt x="1542400" y="1155792"/>
                  </a:lnTo>
                  <a:lnTo>
                    <a:pt x="1564124" y="1137733"/>
                  </a:lnTo>
                  <a:lnTo>
                    <a:pt x="1585848" y="1115159"/>
                  </a:lnTo>
                  <a:lnTo>
                    <a:pt x="1607572" y="1088070"/>
                  </a:lnTo>
                  <a:lnTo>
                    <a:pt x="1629296" y="993259"/>
                  </a:lnTo>
                  <a:lnTo>
                    <a:pt x="1651020" y="966170"/>
                  </a:lnTo>
                  <a:lnTo>
                    <a:pt x="1672744" y="939081"/>
                  </a:lnTo>
                  <a:lnTo>
                    <a:pt x="1694468" y="916507"/>
                  </a:lnTo>
                  <a:lnTo>
                    <a:pt x="1716192" y="884903"/>
                  </a:lnTo>
                  <a:lnTo>
                    <a:pt x="1737916" y="857814"/>
                  </a:lnTo>
                  <a:lnTo>
                    <a:pt x="1759640" y="819438"/>
                  </a:lnTo>
                  <a:lnTo>
                    <a:pt x="1781364" y="790092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67066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013452" y="3568474"/>
              <a:ext cx="1260101" cy="191800"/>
            </a:xfrm>
            <a:custGeom>
              <a:avLst/>
              <a:pathLst>
                <a:path w="1260101" h="191800">
                  <a:moveTo>
                    <a:pt x="27431" y="191800"/>
                  </a:moveTo>
                  <a:lnTo>
                    <a:pt x="1232669" y="191800"/>
                  </a:lnTo>
                  <a:lnTo>
                    <a:pt x="1231565" y="191778"/>
                  </a:lnTo>
                  <a:lnTo>
                    <a:pt x="1235976" y="191600"/>
                  </a:lnTo>
                  <a:lnTo>
                    <a:pt x="1240301" y="190717"/>
                  </a:lnTo>
                  <a:lnTo>
                    <a:pt x="1244429" y="189152"/>
                  </a:lnTo>
                  <a:lnTo>
                    <a:pt x="1248252" y="186944"/>
                  </a:lnTo>
                  <a:lnTo>
                    <a:pt x="1251672" y="184152"/>
                  </a:lnTo>
                  <a:lnTo>
                    <a:pt x="1254599" y="180848"/>
                  </a:lnTo>
                  <a:lnTo>
                    <a:pt x="1256959" y="177117"/>
                  </a:lnTo>
                  <a:lnTo>
                    <a:pt x="1258689" y="173055"/>
                  </a:lnTo>
                  <a:lnTo>
                    <a:pt x="1259746" y="168769"/>
                  </a:lnTo>
                  <a:lnTo>
                    <a:pt x="1260101" y="164368"/>
                  </a:lnTo>
                  <a:lnTo>
                    <a:pt x="1260101" y="27431"/>
                  </a:lnTo>
                  <a:lnTo>
                    <a:pt x="1259746" y="23031"/>
                  </a:lnTo>
                  <a:lnTo>
                    <a:pt x="1258689" y="18745"/>
                  </a:lnTo>
                  <a:lnTo>
                    <a:pt x="1256959" y="14683"/>
                  </a:lnTo>
                  <a:lnTo>
                    <a:pt x="1254599" y="10952"/>
                  </a:lnTo>
                  <a:lnTo>
                    <a:pt x="1251672" y="7647"/>
                  </a:lnTo>
                  <a:lnTo>
                    <a:pt x="1248252" y="4855"/>
                  </a:lnTo>
                  <a:lnTo>
                    <a:pt x="1244429" y="2648"/>
                  </a:lnTo>
                  <a:lnTo>
                    <a:pt x="1240301" y="1083"/>
                  </a:lnTo>
                  <a:lnTo>
                    <a:pt x="1235976" y="200"/>
                  </a:lnTo>
                  <a:lnTo>
                    <a:pt x="123266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059172" y="3582977"/>
              <a:ext cx="116866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Grocery Pharmacy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2098742" y="4187009"/>
              <a:ext cx="1166860" cy="191800"/>
            </a:xfrm>
            <a:custGeom>
              <a:avLst/>
              <a:pathLst>
                <a:path w="1166860" h="191800">
                  <a:moveTo>
                    <a:pt x="27431" y="191800"/>
                  </a:moveTo>
                  <a:lnTo>
                    <a:pt x="1139428" y="191800"/>
                  </a:lnTo>
                  <a:lnTo>
                    <a:pt x="1138324" y="191778"/>
                  </a:lnTo>
                  <a:lnTo>
                    <a:pt x="1142735" y="191600"/>
                  </a:lnTo>
                  <a:lnTo>
                    <a:pt x="1147060" y="190717"/>
                  </a:lnTo>
                  <a:lnTo>
                    <a:pt x="1151188" y="189152"/>
                  </a:lnTo>
                  <a:lnTo>
                    <a:pt x="1155011" y="186944"/>
                  </a:lnTo>
                  <a:lnTo>
                    <a:pt x="1158431" y="184152"/>
                  </a:lnTo>
                  <a:lnTo>
                    <a:pt x="1161358" y="180848"/>
                  </a:lnTo>
                  <a:lnTo>
                    <a:pt x="1163718" y="177117"/>
                  </a:lnTo>
                  <a:lnTo>
                    <a:pt x="1165448" y="173055"/>
                  </a:lnTo>
                  <a:lnTo>
                    <a:pt x="1166505" y="168769"/>
                  </a:lnTo>
                  <a:lnTo>
                    <a:pt x="1166860" y="164368"/>
                  </a:lnTo>
                  <a:lnTo>
                    <a:pt x="1166860" y="27431"/>
                  </a:lnTo>
                  <a:lnTo>
                    <a:pt x="1166505" y="23031"/>
                  </a:lnTo>
                  <a:lnTo>
                    <a:pt x="1165448" y="18745"/>
                  </a:lnTo>
                  <a:lnTo>
                    <a:pt x="1163718" y="14683"/>
                  </a:lnTo>
                  <a:lnTo>
                    <a:pt x="1161358" y="10952"/>
                  </a:lnTo>
                  <a:lnTo>
                    <a:pt x="1158431" y="7647"/>
                  </a:lnTo>
                  <a:lnTo>
                    <a:pt x="1155011" y="4855"/>
                  </a:lnTo>
                  <a:lnTo>
                    <a:pt x="1151188" y="2648"/>
                  </a:lnTo>
                  <a:lnTo>
                    <a:pt x="1147060" y="1083"/>
                  </a:lnTo>
                  <a:lnTo>
                    <a:pt x="1142735" y="200"/>
                  </a:lnTo>
                  <a:lnTo>
                    <a:pt x="11394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144462" y="4231086"/>
              <a:ext cx="107542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Retail Recreation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036094" y="2906566"/>
              <a:ext cx="716890" cy="2170271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35705" y="4802111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35705" y="4012018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35705" y="3221925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820428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9387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15645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1903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35705" y="4407064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157150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30592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8231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61634" y="3300935"/>
              <a:ext cx="1781364" cy="961655"/>
            </a:xfrm>
            <a:custGeom>
              <a:avLst/>
              <a:pathLst>
                <a:path w="1781364" h="961655">
                  <a:moveTo>
                    <a:pt x="0" y="291205"/>
                  </a:moveTo>
                  <a:lnTo>
                    <a:pt x="21723" y="316037"/>
                  </a:lnTo>
                  <a:lnTo>
                    <a:pt x="43447" y="316037"/>
                  </a:lnTo>
                  <a:lnTo>
                    <a:pt x="65171" y="320551"/>
                  </a:lnTo>
                  <a:lnTo>
                    <a:pt x="86895" y="325066"/>
                  </a:lnTo>
                  <a:lnTo>
                    <a:pt x="108619" y="311522"/>
                  </a:lnTo>
                  <a:lnTo>
                    <a:pt x="130343" y="309264"/>
                  </a:lnTo>
                  <a:lnTo>
                    <a:pt x="152067" y="304750"/>
                  </a:lnTo>
                  <a:lnTo>
                    <a:pt x="173791" y="295720"/>
                  </a:lnTo>
                  <a:lnTo>
                    <a:pt x="195515" y="277661"/>
                  </a:lnTo>
                  <a:lnTo>
                    <a:pt x="217239" y="232512"/>
                  </a:lnTo>
                  <a:lnTo>
                    <a:pt x="238963" y="218968"/>
                  </a:lnTo>
                  <a:lnTo>
                    <a:pt x="260687" y="200909"/>
                  </a:lnTo>
                  <a:lnTo>
                    <a:pt x="282411" y="178335"/>
                  </a:lnTo>
                  <a:lnTo>
                    <a:pt x="304135" y="173820"/>
                  </a:lnTo>
                  <a:lnTo>
                    <a:pt x="325859" y="112870"/>
                  </a:lnTo>
                  <a:lnTo>
                    <a:pt x="347583" y="92553"/>
                  </a:lnTo>
                  <a:lnTo>
                    <a:pt x="369307" y="97068"/>
                  </a:lnTo>
                  <a:lnTo>
                    <a:pt x="391031" y="81266"/>
                  </a:lnTo>
                  <a:lnTo>
                    <a:pt x="412755" y="81266"/>
                  </a:lnTo>
                  <a:lnTo>
                    <a:pt x="434479" y="85781"/>
                  </a:lnTo>
                  <a:lnTo>
                    <a:pt x="456203" y="90296"/>
                  </a:lnTo>
                  <a:lnTo>
                    <a:pt x="477927" y="24831"/>
                  </a:lnTo>
                  <a:lnTo>
                    <a:pt x="499650" y="0"/>
                  </a:lnTo>
                  <a:lnTo>
                    <a:pt x="521374" y="6772"/>
                  </a:lnTo>
                  <a:lnTo>
                    <a:pt x="543098" y="42890"/>
                  </a:lnTo>
                  <a:lnTo>
                    <a:pt x="564822" y="63207"/>
                  </a:lnTo>
                  <a:lnTo>
                    <a:pt x="586546" y="115127"/>
                  </a:lnTo>
                  <a:lnTo>
                    <a:pt x="608270" y="187364"/>
                  </a:lnTo>
                  <a:lnTo>
                    <a:pt x="629994" y="406333"/>
                  </a:lnTo>
                  <a:lnTo>
                    <a:pt x="651718" y="512431"/>
                  </a:lnTo>
                  <a:lnTo>
                    <a:pt x="673442" y="573381"/>
                  </a:lnTo>
                  <a:lnTo>
                    <a:pt x="695166" y="586926"/>
                  </a:lnTo>
                  <a:lnTo>
                    <a:pt x="716890" y="616272"/>
                  </a:lnTo>
                  <a:lnTo>
                    <a:pt x="738614" y="663677"/>
                  </a:lnTo>
                  <a:lnTo>
                    <a:pt x="760338" y="686251"/>
                  </a:lnTo>
                  <a:lnTo>
                    <a:pt x="782062" y="699796"/>
                  </a:lnTo>
                  <a:lnTo>
                    <a:pt x="803786" y="688509"/>
                  </a:lnTo>
                  <a:lnTo>
                    <a:pt x="825510" y="711083"/>
                  </a:lnTo>
                  <a:lnTo>
                    <a:pt x="847234" y="722370"/>
                  </a:lnTo>
                  <a:lnTo>
                    <a:pt x="868958" y="726885"/>
                  </a:lnTo>
                  <a:lnTo>
                    <a:pt x="890682" y="679479"/>
                  </a:lnTo>
                  <a:lnTo>
                    <a:pt x="912406" y="645618"/>
                  </a:lnTo>
                  <a:lnTo>
                    <a:pt x="934130" y="611757"/>
                  </a:lnTo>
                  <a:lnTo>
                    <a:pt x="955854" y="568866"/>
                  </a:lnTo>
                  <a:lnTo>
                    <a:pt x="977578" y="467283"/>
                  </a:lnTo>
                  <a:lnTo>
                    <a:pt x="999301" y="374729"/>
                  </a:lnTo>
                  <a:lnTo>
                    <a:pt x="1021025" y="426650"/>
                  </a:lnTo>
                  <a:lnTo>
                    <a:pt x="1042749" y="598213"/>
                  </a:lnTo>
                  <a:lnTo>
                    <a:pt x="1064473" y="616272"/>
                  </a:lnTo>
                  <a:lnTo>
                    <a:pt x="1086197" y="632074"/>
                  </a:lnTo>
                  <a:lnTo>
                    <a:pt x="1107921" y="670450"/>
                  </a:lnTo>
                  <a:lnTo>
                    <a:pt x="1129645" y="731400"/>
                  </a:lnTo>
                  <a:lnTo>
                    <a:pt x="1151369" y="853300"/>
                  </a:lnTo>
                  <a:lnTo>
                    <a:pt x="1173093" y="961655"/>
                  </a:lnTo>
                  <a:lnTo>
                    <a:pt x="1194817" y="805894"/>
                  </a:lnTo>
                  <a:lnTo>
                    <a:pt x="1216541" y="801379"/>
                  </a:lnTo>
                  <a:lnTo>
                    <a:pt x="1238265" y="812666"/>
                  </a:lnTo>
                  <a:lnTo>
                    <a:pt x="1259989" y="821696"/>
                  </a:lnTo>
                  <a:lnTo>
                    <a:pt x="1281713" y="855557"/>
                  </a:lnTo>
                  <a:lnTo>
                    <a:pt x="1303437" y="826211"/>
                  </a:lnTo>
                  <a:lnTo>
                    <a:pt x="1325161" y="672707"/>
                  </a:lnTo>
                  <a:lnTo>
                    <a:pt x="1346885" y="670450"/>
                  </a:lnTo>
                  <a:lnTo>
                    <a:pt x="1368609" y="665935"/>
                  </a:lnTo>
                  <a:lnTo>
                    <a:pt x="1390333" y="656905"/>
                  </a:lnTo>
                  <a:lnTo>
                    <a:pt x="1412057" y="636588"/>
                  </a:lnTo>
                  <a:lnTo>
                    <a:pt x="1433781" y="600470"/>
                  </a:lnTo>
                  <a:lnTo>
                    <a:pt x="1455505" y="584668"/>
                  </a:lnTo>
                  <a:lnTo>
                    <a:pt x="1477228" y="738172"/>
                  </a:lnTo>
                  <a:lnTo>
                    <a:pt x="1498952" y="715598"/>
                  </a:lnTo>
                  <a:lnTo>
                    <a:pt x="1520676" y="690766"/>
                  </a:lnTo>
                  <a:lnTo>
                    <a:pt x="1542400" y="661420"/>
                  </a:lnTo>
                  <a:lnTo>
                    <a:pt x="1564124" y="659163"/>
                  </a:lnTo>
                  <a:lnTo>
                    <a:pt x="1585848" y="659163"/>
                  </a:lnTo>
                  <a:lnTo>
                    <a:pt x="1607572" y="665935"/>
                  </a:lnTo>
                  <a:lnTo>
                    <a:pt x="1629296" y="487600"/>
                  </a:lnTo>
                  <a:lnTo>
                    <a:pt x="1651020" y="480827"/>
                  </a:lnTo>
                  <a:lnTo>
                    <a:pt x="1672744" y="465025"/>
                  </a:lnTo>
                  <a:lnTo>
                    <a:pt x="1694468" y="451481"/>
                  </a:lnTo>
                  <a:lnTo>
                    <a:pt x="1716192" y="435679"/>
                  </a:lnTo>
                  <a:lnTo>
                    <a:pt x="1737916" y="410848"/>
                  </a:lnTo>
                  <a:lnTo>
                    <a:pt x="1759640" y="381501"/>
                  </a:lnTo>
                  <a:lnTo>
                    <a:pt x="1781364" y="36344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61634" y="3005214"/>
              <a:ext cx="1781364" cy="1638877"/>
            </a:xfrm>
            <a:custGeom>
              <a:avLst/>
              <a:pathLst>
                <a:path w="1781364" h="1638877">
                  <a:moveTo>
                    <a:pt x="0" y="304750"/>
                  </a:moveTo>
                  <a:lnTo>
                    <a:pt x="21723" y="478570"/>
                  </a:lnTo>
                  <a:lnTo>
                    <a:pt x="43447" y="485342"/>
                  </a:lnTo>
                  <a:lnTo>
                    <a:pt x="65171" y="501144"/>
                  </a:lnTo>
                  <a:lnTo>
                    <a:pt x="86895" y="530490"/>
                  </a:lnTo>
                  <a:lnTo>
                    <a:pt x="108619" y="455996"/>
                  </a:lnTo>
                  <a:lnTo>
                    <a:pt x="130343" y="422135"/>
                  </a:lnTo>
                  <a:lnTo>
                    <a:pt x="152067" y="338611"/>
                  </a:lnTo>
                  <a:lnTo>
                    <a:pt x="173791" y="284433"/>
                  </a:lnTo>
                  <a:lnTo>
                    <a:pt x="195515" y="275403"/>
                  </a:lnTo>
                  <a:lnTo>
                    <a:pt x="217239" y="42890"/>
                  </a:lnTo>
                  <a:lnTo>
                    <a:pt x="238963" y="9029"/>
                  </a:lnTo>
                  <a:lnTo>
                    <a:pt x="260687" y="0"/>
                  </a:lnTo>
                  <a:lnTo>
                    <a:pt x="282411" y="2257"/>
                  </a:lnTo>
                  <a:lnTo>
                    <a:pt x="304135" y="200909"/>
                  </a:lnTo>
                  <a:lnTo>
                    <a:pt x="325859" y="151246"/>
                  </a:lnTo>
                  <a:lnTo>
                    <a:pt x="347583" y="108355"/>
                  </a:lnTo>
                  <a:lnTo>
                    <a:pt x="369307" y="286690"/>
                  </a:lnTo>
                  <a:lnTo>
                    <a:pt x="391031" y="203166"/>
                  </a:lnTo>
                  <a:lnTo>
                    <a:pt x="412755" y="164790"/>
                  </a:lnTo>
                  <a:lnTo>
                    <a:pt x="434479" y="255087"/>
                  </a:lnTo>
                  <a:lnTo>
                    <a:pt x="456203" y="320551"/>
                  </a:lnTo>
                  <a:lnTo>
                    <a:pt x="477927" y="465025"/>
                  </a:lnTo>
                  <a:lnTo>
                    <a:pt x="499650" y="505659"/>
                  </a:lnTo>
                  <a:lnTo>
                    <a:pt x="521374" y="505659"/>
                  </a:lnTo>
                  <a:lnTo>
                    <a:pt x="543098" y="708826"/>
                  </a:lnTo>
                  <a:lnTo>
                    <a:pt x="564822" y="921022"/>
                  </a:lnTo>
                  <a:lnTo>
                    <a:pt x="586546" y="1004546"/>
                  </a:lnTo>
                  <a:lnTo>
                    <a:pt x="608270" y="1058724"/>
                  </a:lnTo>
                  <a:lnTo>
                    <a:pt x="629994" y="1119674"/>
                  </a:lnTo>
                  <a:lnTo>
                    <a:pt x="651718" y="1223514"/>
                  </a:lnTo>
                  <a:lnTo>
                    <a:pt x="673442" y="1354444"/>
                  </a:lnTo>
                  <a:lnTo>
                    <a:pt x="695166" y="1356702"/>
                  </a:lnTo>
                  <a:lnTo>
                    <a:pt x="716890" y="1345414"/>
                  </a:lnTo>
                  <a:lnTo>
                    <a:pt x="738614" y="1372503"/>
                  </a:lnTo>
                  <a:lnTo>
                    <a:pt x="760338" y="1386048"/>
                  </a:lnTo>
                  <a:lnTo>
                    <a:pt x="782062" y="1435711"/>
                  </a:lnTo>
                  <a:lnTo>
                    <a:pt x="803786" y="1489889"/>
                  </a:lnTo>
                  <a:lnTo>
                    <a:pt x="825510" y="1557611"/>
                  </a:lnTo>
                  <a:lnTo>
                    <a:pt x="847234" y="1595987"/>
                  </a:lnTo>
                  <a:lnTo>
                    <a:pt x="868958" y="1634363"/>
                  </a:lnTo>
                  <a:lnTo>
                    <a:pt x="890682" y="1614046"/>
                  </a:lnTo>
                  <a:lnTo>
                    <a:pt x="912406" y="1589215"/>
                  </a:lnTo>
                  <a:lnTo>
                    <a:pt x="934130" y="1571155"/>
                  </a:lnTo>
                  <a:lnTo>
                    <a:pt x="955854" y="1562126"/>
                  </a:lnTo>
                  <a:lnTo>
                    <a:pt x="977578" y="1546324"/>
                  </a:lnTo>
                  <a:lnTo>
                    <a:pt x="999301" y="1530522"/>
                  </a:lnTo>
                  <a:lnTo>
                    <a:pt x="1021025" y="1555353"/>
                  </a:lnTo>
                  <a:lnTo>
                    <a:pt x="1042749" y="1600502"/>
                  </a:lnTo>
                  <a:lnTo>
                    <a:pt x="1064473" y="1629848"/>
                  </a:lnTo>
                  <a:lnTo>
                    <a:pt x="1086197" y="1634363"/>
                  </a:lnTo>
                  <a:lnTo>
                    <a:pt x="1107921" y="1625333"/>
                  </a:lnTo>
                  <a:lnTo>
                    <a:pt x="1129645" y="1618561"/>
                  </a:lnTo>
                  <a:lnTo>
                    <a:pt x="1151369" y="1638877"/>
                  </a:lnTo>
                  <a:lnTo>
                    <a:pt x="1173093" y="1632105"/>
                  </a:lnTo>
                  <a:lnTo>
                    <a:pt x="1194817" y="1577927"/>
                  </a:lnTo>
                  <a:lnTo>
                    <a:pt x="1216541" y="1535037"/>
                  </a:lnTo>
                  <a:lnTo>
                    <a:pt x="1238265" y="1505690"/>
                  </a:lnTo>
                  <a:lnTo>
                    <a:pt x="1259989" y="1476344"/>
                  </a:lnTo>
                  <a:lnTo>
                    <a:pt x="1281713" y="1458285"/>
                  </a:lnTo>
                  <a:lnTo>
                    <a:pt x="1303437" y="1410879"/>
                  </a:lnTo>
                  <a:lnTo>
                    <a:pt x="1325161" y="1334127"/>
                  </a:lnTo>
                  <a:lnTo>
                    <a:pt x="1346885" y="1295752"/>
                  </a:lnTo>
                  <a:lnTo>
                    <a:pt x="1368609" y="1275435"/>
                  </a:lnTo>
                  <a:lnTo>
                    <a:pt x="1390333" y="1275435"/>
                  </a:lnTo>
                  <a:lnTo>
                    <a:pt x="1412057" y="1250603"/>
                  </a:lnTo>
                  <a:lnTo>
                    <a:pt x="1433781" y="1232544"/>
                  </a:lnTo>
                  <a:lnTo>
                    <a:pt x="1455505" y="1241574"/>
                  </a:lnTo>
                  <a:lnTo>
                    <a:pt x="1477228" y="1293494"/>
                  </a:lnTo>
                  <a:lnTo>
                    <a:pt x="1498952" y="1268663"/>
                  </a:lnTo>
                  <a:lnTo>
                    <a:pt x="1520676" y="1191911"/>
                  </a:lnTo>
                  <a:lnTo>
                    <a:pt x="1542400" y="1108387"/>
                  </a:lnTo>
                  <a:lnTo>
                    <a:pt x="1564124" y="1072268"/>
                  </a:lnTo>
                  <a:lnTo>
                    <a:pt x="1585848" y="1013576"/>
                  </a:lnTo>
                  <a:lnTo>
                    <a:pt x="1607572" y="988744"/>
                  </a:lnTo>
                  <a:lnTo>
                    <a:pt x="1629296" y="878131"/>
                  </a:lnTo>
                  <a:lnTo>
                    <a:pt x="1651020" y="810409"/>
                  </a:lnTo>
                  <a:lnTo>
                    <a:pt x="1672744" y="702053"/>
                  </a:lnTo>
                  <a:lnTo>
                    <a:pt x="1694468" y="654648"/>
                  </a:lnTo>
                  <a:lnTo>
                    <a:pt x="1716192" y="611757"/>
                  </a:lnTo>
                  <a:lnTo>
                    <a:pt x="1737916" y="584668"/>
                  </a:lnTo>
                  <a:lnTo>
                    <a:pt x="1759640" y="469540"/>
                  </a:lnTo>
                  <a:lnTo>
                    <a:pt x="1781364" y="41310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961634" y="3129372"/>
              <a:ext cx="1781364" cy="494372"/>
            </a:xfrm>
            <a:custGeom>
              <a:avLst/>
              <a:pathLst>
                <a:path w="1781364" h="494372">
                  <a:moveTo>
                    <a:pt x="0" y="494372"/>
                  </a:moveTo>
                  <a:lnTo>
                    <a:pt x="21723" y="485342"/>
                  </a:lnTo>
                  <a:lnTo>
                    <a:pt x="43447" y="485342"/>
                  </a:lnTo>
                  <a:lnTo>
                    <a:pt x="65171" y="483085"/>
                  </a:lnTo>
                  <a:lnTo>
                    <a:pt x="86895" y="480827"/>
                  </a:lnTo>
                  <a:lnTo>
                    <a:pt x="108619" y="485342"/>
                  </a:lnTo>
                  <a:lnTo>
                    <a:pt x="130343" y="487600"/>
                  </a:lnTo>
                  <a:lnTo>
                    <a:pt x="152067" y="489857"/>
                  </a:lnTo>
                  <a:lnTo>
                    <a:pt x="173791" y="492114"/>
                  </a:lnTo>
                  <a:lnTo>
                    <a:pt x="195515" y="494372"/>
                  </a:lnTo>
                  <a:lnTo>
                    <a:pt x="217239" y="467283"/>
                  </a:lnTo>
                  <a:lnTo>
                    <a:pt x="238963" y="469540"/>
                  </a:lnTo>
                  <a:lnTo>
                    <a:pt x="260687" y="469540"/>
                  </a:lnTo>
                  <a:lnTo>
                    <a:pt x="282411" y="467283"/>
                  </a:lnTo>
                  <a:lnTo>
                    <a:pt x="304135" y="458253"/>
                  </a:lnTo>
                  <a:lnTo>
                    <a:pt x="325859" y="458253"/>
                  </a:lnTo>
                  <a:lnTo>
                    <a:pt x="347583" y="453738"/>
                  </a:lnTo>
                  <a:lnTo>
                    <a:pt x="369307" y="471798"/>
                  </a:lnTo>
                  <a:lnTo>
                    <a:pt x="391031" y="453738"/>
                  </a:lnTo>
                  <a:lnTo>
                    <a:pt x="412755" y="440194"/>
                  </a:lnTo>
                  <a:lnTo>
                    <a:pt x="434479" y="426650"/>
                  </a:lnTo>
                  <a:lnTo>
                    <a:pt x="456203" y="413105"/>
                  </a:lnTo>
                  <a:lnTo>
                    <a:pt x="477927" y="399561"/>
                  </a:lnTo>
                  <a:lnTo>
                    <a:pt x="499650" y="367957"/>
                  </a:lnTo>
                  <a:lnTo>
                    <a:pt x="521374" y="340868"/>
                  </a:lnTo>
                  <a:lnTo>
                    <a:pt x="543098" y="309264"/>
                  </a:lnTo>
                  <a:lnTo>
                    <a:pt x="564822" y="261859"/>
                  </a:lnTo>
                  <a:lnTo>
                    <a:pt x="586546" y="209938"/>
                  </a:lnTo>
                  <a:lnTo>
                    <a:pt x="608270" y="185107"/>
                  </a:lnTo>
                  <a:lnTo>
                    <a:pt x="629994" y="162533"/>
                  </a:lnTo>
                  <a:lnTo>
                    <a:pt x="651718" y="135444"/>
                  </a:lnTo>
                  <a:lnTo>
                    <a:pt x="673442" y="110612"/>
                  </a:lnTo>
                  <a:lnTo>
                    <a:pt x="695166" y="97068"/>
                  </a:lnTo>
                  <a:lnTo>
                    <a:pt x="716890" y="90296"/>
                  </a:lnTo>
                  <a:lnTo>
                    <a:pt x="738614" y="81266"/>
                  </a:lnTo>
                  <a:lnTo>
                    <a:pt x="760338" y="79009"/>
                  </a:lnTo>
                  <a:lnTo>
                    <a:pt x="782062" y="76751"/>
                  </a:lnTo>
                  <a:lnTo>
                    <a:pt x="803786" y="69979"/>
                  </a:lnTo>
                  <a:lnTo>
                    <a:pt x="825510" y="63207"/>
                  </a:lnTo>
                  <a:lnTo>
                    <a:pt x="847234" y="56435"/>
                  </a:lnTo>
                  <a:lnTo>
                    <a:pt x="868958" y="51920"/>
                  </a:lnTo>
                  <a:lnTo>
                    <a:pt x="890682" y="54177"/>
                  </a:lnTo>
                  <a:lnTo>
                    <a:pt x="912406" y="56435"/>
                  </a:lnTo>
                  <a:lnTo>
                    <a:pt x="934130" y="58692"/>
                  </a:lnTo>
                  <a:lnTo>
                    <a:pt x="955854" y="58692"/>
                  </a:lnTo>
                  <a:lnTo>
                    <a:pt x="977578" y="63207"/>
                  </a:lnTo>
                  <a:lnTo>
                    <a:pt x="999301" y="67722"/>
                  </a:lnTo>
                  <a:lnTo>
                    <a:pt x="1021025" y="49662"/>
                  </a:lnTo>
                  <a:lnTo>
                    <a:pt x="1042749" y="29346"/>
                  </a:lnTo>
                  <a:lnTo>
                    <a:pt x="1064473" y="24831"/>
                  </a:lnTo>
                  <a:lnTo>
                    <a:pt x="1086197" y="24831"/>
                  </a:lnTo>
                  <a:lnTo>
                    <a:pt x="1107921" y="20316"/>
                  </a:lnTo>
                  <a:lnTo>
                    <a:pt x="1129645" y="13544"/>
                  </a:lnTo>
                  <a:lnTo>
                    <a:pt x="1151369" y="0"/>
                  </a:lnTo>
                  <a:lnTo>
                    <a:pt x="1173093" y="2257"/>
                  </a:lnTo>
                  <a:lnTo>
                    <a:pt x="1194817" y="24831"/>
                  </a:lnTo>
                  <a:lnTo>
                    <a:pt x="1216541" y="31603"/>
                  </a:lnTo>
                  <a:lnTo>
                    <a:pt x="1238265" y="36118"/>
                  </a:lnTo>
                  <a:lnTo>
                    <a:pt x="1259989" y="49662"/>
                  </a:lnTo>
                  <a:lnTo>
                    <a:pt x="1281713" y="60950"/>
                  </a:lnTo>
                  <a:lnTo>
                    <a:pt x="1303437" y="81266"/>
                  </a:lnTo>
                  <a:lnTo>
                    <a:pt x="1325161" y="108355"/>
                  </a:lnTo>
                  <a:lnTo>
                    <a:pt x="1346885" y="117385"/>
                  </a:lnTo>
                  <a:lnTo>
                    <a:pt x="1368609" y="121900"/>
                  </a:lnTo>
                  <a:lnTo>
                    <a:pt x="1390333" y="121900"/>
                  </a:lnTo>
                  <a:lnTo>
                    <a:pt x="1412057" y="128672"/>
                  </a:lnTo>
                  <a:lnTo>
                    <a:pt x="1433781" y="133187"/>
                  </a:lnTo>
                  <a:lnTo>
                    <a:pt x="1455505" y="126414"/>
                  </a:lnTo>
                  <a:lnTo>
                    <a:pt x="1477228" y="92553"/>
                  </a:lnTo>
                  <a:lnTo>
                    <a:pt x="1498952" y="99325"/>
                  </a:lnTo>
                  <a:lnTo>
                    <a:pt x="1520676" y="106098"/>
                  </a:lnTo>
                  <a:lnTo>
                    <a:pt x="1542400" y="115127"/>
                  </a:lnTo>
                  <a:lnTo>
                    <a:pt x="1564124" y="121900"/>
                  </a:lnTo>
                  <a:lnTo>
                    <a:pt x="1585848" y="133187"/>
                  </a:lnTo>
                  <a:lnTo>
                    <a:pt x="1607572" y="151246"/>
                  </a:lnTo>
                  <a:lnTo>
                    <a:pt x="1629296" y="200909"/>
                  </a:lnTo>
                  <a:lnTo>
                    <a:pt x="1651020" y="214453"/>
                  </a:lnTo>
                  <a:lnTo>
                    <a:pt x="1672744" y="223483"/>
                  </a:lnTo>
                  <a:lnTo>
                    <a:pt x="1694468" y="232512"/>
                  </a:lnTo>
                  <a:lnTo>
                    <a:pt x="1716192" y="243800"/>
                  </a:lnTo>
                  <a:lnTo>
                    <a:pt x="1737916" y="255087"/>
                  </a:lnTo>
                  <a:lnTo>
                    <a:pt x="1759640" y="266374"/>
                  </a:lnTo>
                  <a:lnTo>
                    <a:pt x="1781364" y="27540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61634" y="3492814"/>
              <a:ext cx="1781364" cy="1485374"/>
            </a:xfrm>
            <a:custGeom>
              <a:avLst/>
              <a:pathLst>
                <a:path w="1781364" h="1485374">
                  <a:moveTo>
                    <a:pt x="0" y="67722"/>
                  </a:moveTo>
                  <a:lnTo>
                    <a:pt x="21723" y="101583"/>
                  </a:lnTo>
                  <a:lnTo>
                    <a:pt x="43447" y="103840"/>
                  </a:lnTo>
                  <a:lnTo>
                    <a:pt x="65171" y="110612"/>
                  </a:lnTo>
                  <a:lnTo>
                    <a:pt x="86895" y="110612"/>
                  </a:lnTo>
                  <a:lnTo>
                    <a:pt x="108619" y="94811"/>
                  </a:lnTo>
                  <a:lnTo>
                    <a:pt x="130343" y="92553"/>
                  </a:lnTo>
                  <a:lnTo>
                    <a:pt x="152067" y="88038"/>
                  </a:lnTo>
                  <a:lnTo>
                    <a:pt x="173791" y="83524"/>
                  </a:lnTo>
                  <a:lnTo>
                    <a:pt x="195515" y="67722"/>
                  </a:lnTo>
                  <a:lnTo>
                    <a:pt x="217239" y="0"/>
                  </a:lnTo>
                  <a:lnTo>
                    <a:pt x="238963" y="4514"/>
                  </a:lnTo>
                  <a:lnTo>
                    <a:pt x="260687" y="4514"/>
                  </a:lnTo>
                  <a:lnTo>
                    <a:pt x="282411" y="11287"/>
                  </a:lnTo>
                  <a:lnTo>
                    <a:pt x="304135" y="38375"/>
                  </a:lnTo>
                  <a:lnTo>
                    <a:pt x="325859" y="31603"/>
                  </a:lnTo>
                  <a:lnTo>
                    <a:pt x="347583" y="33861"/>
                  </a:lnTo>
                  <a:lnTo>
                    <a:pt x="369307" y="99325"/>
                  </a:lnTo>
                  <a:lnTo>
                    <a:pt x="391031" y="101583"/>
                  </a:lnTo>
                  <a:lnTo>
                    <a:pt x="412755" y="117385"/>
                  </a:lnTo>
                  <a:lnTo>
                    <a:pt x="434479" y="167048"/>
                  </a:lnTo>
                  <a:lnTo>
                    <a:pt x="456203" y="218968"/>
                  </a:lnTo>
                  <a:lnTo>
                    <a:pt x="477927" y="302492"/>
                  </a:lnTo>
                  <a:lnTo>
                    <a:pt x="499650" y="395046"/>
                  </a:lnTo>
                  <a:lnTo>
                    <a:pt x="521374" y="487600"/>
                  </a:lnTo>
                  <a:lnTo>
                    <a:pt x="543098" y="607242"/>
                  </a:lnTo>
                  <a:lnTo>
                    <a:pt x="564822" y="731400"/>
                  </a:lnTo>
                  <a:lnTo>
                    <a:pt x="586546" y="823953"/>
                  </a:lnTo>
                  <a:lnTo>
                    <a:pt x="608270" y="916507"/>
                  </a:lnTo>
                  <a:lnTo>
                    <a:pt x="629994" y="1020348"/>
                  </a:lnTo>
                  <a:lnTo>
                    <a:pt x="651718" y="1081298"/>
                  </a:lnTo>
                  <a:lnTo>
                    <a:pt x="673442" y="1128703"/>
                  </a:lnTo>
                  <a:lnTo>
                    <a:pt x="695166" y="1146763"/>
                  </a:lnTo>
                  <a:lnTo>
                    <a:pt x="716890" y="1158050"/>
                  </a:lnTo>
                  <a:lnTo>
                    <a:pt x="738614" y="1187396"/>
                  </a:lnTo>
                  <a:lnTo>
                    <a:pt x="760338" y="1200940"/>
                  </a:lnTo>
                  <a:lnTo>
                    <a:pt x="782062" y="1216742"/>
                  </a:lnTo>
                  <a:lnTo>
                    <a:pt x="803786" y="1230287"/>
                  </a:lnTo>
                  <a:lnTo>
                    <a:pt x="825510" y="1257376"/>
                  </a:lnTo>
                  <a:lnTo>
                    <a:pt x="847234" y="1298009"/>
                  </a:lnTo>
                  <a:lnTo>
                    <a:pt x="868958" y="1336385"/>
                  </a:lnTo>
                  <a:lnTo>
                    <a:pt x="890682" y="1345414"/>
                  </a:lnTo>
                  <a:lnTo>
                    <a:pt x="912406" y="1354444"/>
                  </a:lnTo>
                  <a:lnTo>
                    <a:pt x="934130" y="1356702"/>
                  </a:lnTo>
                  <a:lnTo>
                    <a:pt x="955854" y="1374761"/>
                  </a:lnTo>
                  <a:lnTo>
                    <a:pt x="977578" y="1374761"/>
                  </a:lnTo>
                  <a:lnTo>
                    <a:pt x="999301" y="1354444"/>
                  </a:lnTo>
                  <a:lnTo>
                    <a:pt x="1021025" y="1372503"/>
                  </a:lnTo>
                  <a:lnTo>
                    <a:pt x="1042749" y="1410879"/>
                  </a:lnTo>
                  <a:lnTo>
                    <a:pt x="1064473" y="1424424"/>
                  </a:lnTo>
                  <a:lnTo>
                    <a:pt x="1086197" y="1426681"/>
                  </a:lnTo>
                  <a:lnTo>
                    <a:pt x="1107921" y="1433453"/>
                  </a:lnTo>
                  <a:lnTo>
                    <a:pt x="1129645" y="1444740"/>
                  </a:lnTo>
                  <a:lnTo>
                    <a:pt x="1151369" y="1471829"/>
                  </a:lnTo>
                  <a:lnTo>
                    <a:pt x="1173093" y="1485374"/>
                  </a:lnTo>
                  <a:lnTo>
                    <a:pt x="1194817" y="1437968"/>
                  </a:lnTo>
                  <a:lnTo>
                    <a:pt x="1216541" y="1415394"/>
                  </a:lnTo>
                  <a:lnTo>
                    <a:pt x="1238265" y="1406364"/>
                  </a:lnTo>
                  <a:lnTo>
                    <a:pt x="1259989" y="1383790"/>
                  </a:lnTo>
                  <a:lnTo>
                    <a:pt x="1281713" y="1365731"/>
                  </a:lnTo>
                  <a:lnTo>
                    <a:pt x="1303437" y="1334127"/>
                  </a:lnTo>
                  <a:lnTo>
                    <a:pt x="1325161" y="1273177"/>
                  </a:lnTo>
                  <a:lnTo>
                    <a:pt x="1346885" y="1255118"/>
                  </a:lnTo>
                  <a:lnTo>
                    <a:pt x="1368609" y="1239316"/>
                  </a:lnTo>
                  <a:lnTo>
                    <a:pt x="1390333" y="1232544"/>
                  </a:lnTo>
                  <a:lnTo>
                    <a:pt x="1412057" y="1207713"/>
                  </a:lnTo>
                  <a:lnTo>
                    <a:pt x="1433781" y="1187396"/>
                  </a:lnTo>
                  <a:lnTo>
                    <a:pt x="1455505" y="1182881"/>
                  </a:lnTo>
                  <a:lnTo>
                    <a:pt x="1477228" y="1239316"/>
                  </a:lnTo>
                  <a:lnTo>
                    <a:pt x="1498952" y="1216742"/>
                  </a:lnTo>
                  <a:lnTo>
                    <a:pt x="1520676" y="1187396"/>
                  </a:lnTo>
                  <a:lnTo>
                    <a:pt x="1542400" y="1155792"/>
                  </a:lnTo>
                  <a:lnTo>
                    <a:pt x="1564124" y="1137733"/>
                  </a:lnTo>
                  <a:lnTo>
                    <a:pt x="1585848" y="1115159"/>
                  </a:lnTo>
                  <a:lnTo>
                    <a:pt x="1607572" y="1088070"/>
                  </a:lnTo>
                  <a:lnTo>
                    <a:pt x="1629296" y="993259"/>
                  </a:lnTo>
                  <a:lnTo>
                    <a:pt x="1651020" y="966170"/>
                  </a:lnTo>
                  <a:lnTo>
                    <a:pt x="1672744" y="939081"/>
                  </a:lnTo>
                  <a:lnTo>
                    <a:pt x="1694468" y="916507"/>
                  </a:lnTo>
                  <a:lnTo>
                    <a:pt x="1716192" y="884903"/>
                  </a:lnTo>
                  <a:lnTo>
                    <a:pt x="1737916" y="857814"/>
                  </a:lnTo>
                  <a:lnTo>
                    <a:pt x="1759640" y="819438"/>
                  </a:lnTo>
                  <a:lnTo>
                    <a:pt x="1781364" y="79009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61634" y="3569566"/>
              <a:ext cx="1781364" cy="1115159"/>
            </a:xfrm>
            <a:custGeom>
              <a:avLst/>
              <a:pathLst>
                <a:path w="1781364" h="1115159">
                  <a:moveTo>
                    <a:pt x="0" y="0"/>
                  </a:moveTo>
                  <a:lnTo>
                    <a:pt x="21723" y="38375"/>
                  </a:lnTo>
                  <a:lnTo>
                    <a:pt x="43447" y="40633"/>
                  </a:lnTo>
                  <a:lnTo>
                    <a:pt x="65171" y="47405"/>
                  </a:lnTo>
                  <a:lnTo>
                    <a:pt x="86895" y="54177"/>
                  </a:lnTo>
                  <a:lnTo>
                    <a:pt x="108619" y="45148"/>
                  </a:lnTo>
                  <a:lnTo>
                    <a:pt x="130343" y="38375"/>
                  </a:lnTo>
                  <a:lnTo>
                    <a:pt x="152067" y="27088"/>
                  </a:lnTo>
                  <a:lnTo>
                    <a:pt x="173791" y="20316"/>
                  </a:lnTo>
                  <a:lnTo>
                    <a:pt x="195515" y="13544"/>
                  </a:lnTo>
                  <a:lnTo>
                    <a:pt x="217239" y="20316"/>
                  </a:lnTo>
                  <a:lnTo>
                    <a:pt x="238963" y="13544"/>
                  </a:lnTo>
                  <a:lnTo>
                    <a:pt x="260687" y="9029"/>
                  </a:lnTo>
                  <a:lnTo>
                    <a:pt x="282411" y="15801"/>
                  </a:lnTo>
                  <a:lnTo>
                    <a:pt x="304135" y="51920"/>
                  </a:lnTo>
                  <a:lnTo>
                    <a:pt x="325859" y="45148"/>
                  </a:lnTo>
                  <a:lnTo>
                    <a:pt x="347583" y="49662"/>
                  </a:lnTo>
                  <a:lnTo>
                    <a:pt x="369307" y="51920"/>
                  </a:lnTo>
                  <a:lnTo>
                    <a:pt x="391031" y="72237"/>
                  </a:lnTo>
                  <a:lnTo>
                    <a:pt x="412755" y="99325"/>
                  </a:lnTo>
                  <a:lnTo>
                    <a:pt x="434479" y="130929"/>
                  </a:lnTo>
                  <a:lnTo>
                    <a:pt x="456203" y="176077"/>
                  </a:lnTo>
                  <a:lnTo>
                    <a:pt x="477927" y="223483"/>
                  </a:lnTo>
                  <a:lnTo>
                    <a:pt x="499650" y="291205"/>
                  </a:lnTo>
                  <a:lnTo>
                    <a:pt x="521374" y="347640"/>
                  </a:lnTo>
                  <a:lnTo>
                    <a:pt x="543098" y="428907"/>
                  </a:lnTo>
                  <a:lnTo>
                    <a:pt x="564822" y="523718"/>
                  </a:lnTo>
                  <a:lnTo>
                    <a:pt x="586546" y="614014"/>
                  </a:lnTo>
                  <a:lnTo>
                    <a:pt x="608270" y="690766"/>
                  </a:lnTo>
                  <a:lnTo>
                    <a:pt x="629994" y="769776"/>
                  </a:lnTo>
                  <a:lnTo>
                    <a:pt x="651718" y="828468"/>
                  </a:lnTo>
                  <a:lnTo>
                    <a:pt x="673442" y="875874"/>
                  </a:lnTo>
                  <a:lnTo>
                    <a:pt x="695166" y="896190"/>
                  </a:lnTo>
                  <a:lnTo>
                    <a:pt x="716890" y="907477"/>
                  </a:lnTo>
                  <a:lnTo>
                    <a:pt x="738614" y="930051"/>
                  </a:lnTo>
                  <a:lnTo>
                    <a:pt x="760338" y="939081"/>
                  </a:lnTo>
                  <a:lnTo>
                    <a:pt x="782062" y="966170"/>
                  </a:lnTo>
                  <a:lnTo>
                    <a:pt x="803786" y="979714"/>
                  </a:lnTo>
                  <a:lnTo>
                    <a:pt x="825510" y="1000031"/>
                  </a:lnTo>
                  <a:lnTo>
                    <a:pt x="847234" y="1015833"/>
                  </a:lnTo>
                  <a:lnTo>
                    <a:pt x="868958" y="1029377"/>
                  </a:lnTo>
                  <a:lnTo>
                    <a:pt x="890682" y="1018090"/>
                  </a:lnTo>
                  <a:lnTo>
                    <a:pt x="912406" y="1000031"/>
                  </a:lnTo>
                  <a:lnTo>
                    <a:pt x="934130" y="984229"/>
                  </a:lnTo>
                  <a:lnTo>
                    <a:pt x="955854" y="975200"/>
                  </a:lnTo>
                  <a:lnTo>
                    <a:pt x="977578" y="954883"/>
                  </a:lnTo>
                  <a:lnTo>
                    <a:pt x="999301" y="930051"/>
                  </a:lnTo>
                  <a:lnTo>
                    <a:pt x="1021025" y="957140"/>
                  </a:lnTo>
                  <a:lnTo>
                    <a:pt x="1042749" y="1013576"/>
                  </a:lnTo>
                  <a:lnTo>
                    <a:pt x="1064473" y="1033892"/>
                  </a:lnTo>
                  <a:lnTo>
                    <a:pt x="1086197" y="1036150"/>
                  </a:lnTo>
                  <a:lnTo>
                    <a:pt x="1107921" y="1045179"/>
                  </a:lnTo>
                  <a:lnTo>
                    <a:pt x="1129645" y="1058724"/>
                  </a:lnTo>
                  <a:lnTo>
                    <a:pt x="1151369" y="1099357"/>
                  </a:lnTo>
                  <a:lnTo>
                    <a:pt x="1173093" y="1115159"/>
                  </a:lnTo>
                  <a:lnTo>
                    <a:pt x="1194817" y="1058724"/>
                  </a:lnTo>
                  <a:lnTo>
                    <a:pt x="1216541" y="1036150"/>
                  </a:lnTo>
                  <a:lnTo>
                    <a:pt x="1238265" y="1020348"/>
                  </a:lnTo>
                  <a:lnTo>
                    <a:pt x="1259989" y="1002289"/>
                  </a:lnTo>
                  <a:lnTo>
                    <a:pt x="1281713" y="988744"/>
                  </a:lnTo>
                  <a:lnTo>
                    <a:pt x="1303437" y="952626"/>
                  </a:lnTo>
                  <a:lnTo>
                    <a:pt x="1325161" y="882646"/>
                  </a:lnTo>
                  <a:lnTo>
                    <a:pt x="1346885" y="860072"/>
                  </a:lnTo>
                  <a:lnTo>
                    <a:pt x="1368609" y="846527"/>
                  </a:lnTo>
                  <a:lnTo>
                    <a:pt x="1390333" y="842013"/>
                  </a:lnTo>
                  <a:lnTo>
                    <a:pt x="1412057" y="823953"/>
                  </a:lnTo>
                  <a:lnTo>
                    <a:pt x="1433781" y="810409"/>
                  </a:lnTo>
                  <a:lnTo>
                    <a:pt x="1455505" y="814924"/>
                  </a:lnTo>
                  <a:lnTo>
                    <a:pt x="1477228" y="871359"/>
                  </a:lnTo>
                  <a:lnTo>
                    <a:pt x="1498952" y="860072"/>
                  </a:lnTo>
                  <a:lnTo>
                    <a:pt x="1520676" y="835240"/>
                  </a:lnTo>
                  <a:lnTo>
                    <a:pt x="1542400" y="799122"/>
                  </a:lnTo>
                  <a:lnTo>
                    <a:pt x="1564124" y="785577"/>
                  </a:lnTo>
                  <a:lnTo>
                    <a:pt x="1585848" y="767518"/>
                  </a:lnTo>
                  <a:lnTo>
                    <a:pt x="1607572" y="742687"/>
                  </a:lnTo>
                  <a:lnTo>
                    <a:pt x="1629296" y="656905"/>
                  </a:lnTo>
                  <a:lnTo>
                    <a:pt x="1651020" y="629816"/>
                  </a:lnTo>
                  <a:lnTo>
                    <a:pt x="1672744" y="604985"/>
                  </a:lnTo>
                  <a:lnTo>
                    <a:pt x="1694468" y="584668"/>
                  </a:lnTo>
                  <a:lnTo>
                    <a:pt x="1716192" y="557579"/>
                  </a:lnTo>
                  <a:lnTo>
                    <a:pt x="1737916" y="528233"/>
                  </a:lnTo>
                  <a:lnTo>
                    <a:pt x="1759640" y="492114"/>
                  </a:lnTo>
                  <a:lnTo>
                    <a:pt x="1781364" y="4672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961634" y="3596655"/>
              <a:ext cx="1781364" cy="1158050"/>
            </a:xfrm>
            <a:custGeom>
              <a:avLst/>
              <a:pathLst>
                <a:path w="1781364" h="1158050">
                  <a:moveTo>
                    <a:pt x="0" y="0"/>
                  </a:moveTo>
                  <a:lnTo>
                    <a:pt x="21723" y="2257"/>
                  </a:lnTo>
                  <a:lnTo>
                    <a:pt x="43447" y="2257"/>
                  </a:lnTo>
                  <a:lnTo>
                    <a:pt x="65171" y="6772"/>
                  </a:lnTo>
                  <a:lnTo>
                    <a:pt x="86895" y="11287"/>
                  </a:lnTo>
                  <a:lnTo>
                    <a:pt x="108619" y="9029"/>
                  </a:lnTo>
                  <a:lnTo>
                    <a:pt x="130343" y="9029"/>
                  </a:lnTo>
                  <a:lnTo>
                    <a:pt x="152067" y="9029"/>
                  </a:lnTo>
                  <a:lnTo>
                    <a:pt x="173791" y="6772"/>
                  </a:lnTo>
                  <a:lnTo>
                    <a:pt x="195515" y="9029"/>
                  </a:lnTo>
                  <a:lnTo>
                    <a:pt x="217239" y="160275"/>
                  </a:lnTo>
                  <a:lnTo>
                    <a:pt x="238963" y="151246"/>
                  </a:lnTo>
                  <a:lnTo>
                    <a:pt x="260687" y="148988"/>
                  </a:lnTo>
                  <a:lnTo>
                    <a:pt x="282411" y="148988"/>
                  </a:lnTo>
                  <a:lnTo>
                    <a:pt x="304135" y="151246"/>
                  </a:lnTo>
                  <a:lnTo>
                    <a:pt x="325859" y="139959"/>
                  </a:lnTo>
                  <a:lnTo>
                    <a:pt x="347583" y="139959"/>
                  </a:lnTo>
                  <a:lnTo>
                    <a:pt x="369307" y="20316"/>
                  </a:lnTo>
                  <a:lnTo>
                    <a:pt x="391031" y="106098"/>
                  </a:lnTo>
                  <a:lnTo>
                    <a:pt x="412755" y="155761"/>
                  </a:lnTo>
                  <a:lnTo>
                    <a:pt x="434479" y="164790"/>
                  </a:lnTo>
                  <a:lnTo>
                    <a:pt x="456203" y="227998"/>
                  </a:lnTo>
                  <a:lnTo>
                    <a:pt x="477927" y="257344"/>
                  </a:lnTo>
                  <a:lnTo>
                    <a:pt x="499650" y="331838"/>
                  </a:lnTo>
                  <a:lnTo>
                    <a:pt x="521374" y="381501"/>
                  </a:lnTo>
                  <a:lnTo>
                    <a:pt x="543098" y="395046"/>
                  </a:lnTo>
                  <a:lnTo>
                    <a:pt x="564822" y="462768"/>
                  </a:lnTo>
                  <a:lnTo>
                    <a:pt x="586546" y="573381"/>
                  </a:lnTo>
                  <a:lnTo>
                    <a:pt x="608270" y="641103"/>
                  </a:lnTo>
                  <a:lnTo>
                    <a:pt x="629994" y="717855"/>
                  </a:lnTo>
                  <a:lnTo>
                    <a:pt x="651718" y="767518"/>
                  </a:lnTo>
                  <a:lnTo>
                    <a:pt x="673442" y="808151"/>
                  </a:lnTo>
                  <a:lnTo>
                    <a:pt x="695166" y="842013"/>
                  </a:lnTo>
                  <a:lnTo>
                    <a:pt x="716890" y="857814"/>
                  </a:lnTo>
                  <a:lnTo>
                    <a:pt x="738614" y="873616"/>
                  </a:lnTo>
                  <a:lnTo>
                    <a:pt x="760338" y="882646"/>
                  </a:lnTo>
                  <a:lnTo>
                    <a:pt x="782062" y="893933"/>
                  </a:lnTo>
                  <a:lnTo>
                    <a:pt x="803786" y="902963"/>
                  </a:lnTo>
                  <a:lnTo>
                    <a:pt x="825510" y="914250"/>
                  </a:lnTo>
                  <a:lnTo>
                    <a:pt x="847234" y="923279"/>
                  </a:lnTo>
                  <a:lnTo>
                    <a:pt x="868958" y="932309"/>
                  </a:lnTo>
                  <a:lnTo>
                    <a:pt x="890682" y="934566"/>
                  </a:lnTo>
                  <a:lnTo>
                    <a:pt x="912406" y="930051"/>
                  </a:lnTo>
                  <a:lnTo>
                    <a:pt x="934130" y="921022"/>
                  </a:lnTo>
                  <a:lnTo>
                    <a:pt x="955854" y="923279"/>
                  </a:lnTo>
                  <a:lnTo>
                    <a:pt x="977578" y="923279"/>
                  </a:lnTo>
                  <a:lnTo>
                    <a:pt x="999301" y="927794"/>
                  </a:lnTo>
                  <a:lnTo>
                    <a:pt x="1021025" y="979714"/>
                  </a:lnTo>
                  <a:lnTo>
                    <a:pt x="1042749" y="1051951"/>
                  </a:lnTo>
                  <a:lnTo>
                    <a:pt x="1064473" y="1065496"/>
                  </a:lnTo>
                  <a:lnTo>
                    <a:pt x="1086197" y="1072268"/>
                  </a:lnTo>
                  <a:lnTo>
                    <a:pt x="1107921" y="1090327"/>
                  </a:lnTo>
                  <a:lnTo>
                    <a:pt x="1129645" y="1108387"/>
                  </a:lnTo>
                  <a:lnTo>
                    <a:pt x="1151369" y="1144505"/>
                  </a:lnTo>
                  <a:lnTo>
                    <a:pt x="1173093" y="1158050"/>
                  </a:lnTo>
                  <a:lnTo>
                    <a:pt x="1194817" y="1085813"/>
                  </a:lnTo>
                  <a:lnTo>
                    <a:pt x="1216541" y="1060981"/>
                  </a:lnTo>
                  <a:lnTo>
                    <a:pt x="1238265" y="1038407"/>
                  </a:lnTo>
                  <a:lnTo>
                    <a:pt x="1259989" y="1006803"/>
                  </a:lnTo>
                  <a:lnTo>
                    <a:pt x="1281713" y="972942"/>
                  </a:lnTo>
                  <a:lnTo>
                    <a:pt x="1303437" y="914250"/>
                  </a:lnTo>
                  <a:lnTo>
                    <a:pt x="1325161" y="826211"/>
                  </a:lnTo>
                  <a:lnTo>
                    <a:pt x="1346885" y="803637"/>
                  </a:lnTo>
                  <a:lnTo>
                    <a:pt x="1368609" y="792350"/>
                  </a:lnTo>
                  <a:lnTo>
                    <a:pt x="1390333" y="783320"/>
                  </a:lnTo>
                  <a:lnTo>
                    <a:pt x="1412057" y="769776"/>
                  </a:lnTo>
                  <a:lnTo>
                    <a:pt x="1433781" y="758488"/>
                  </a:lnTo>
                  <a:lnTo>
                    <a:pt x="1455505" y="781063"/>
                  </a:lnTo>
                  <a:lnTo>
                    <a:pt x="1477228" y="864587"/>
                  </a:lnTo>
                  <a:lnTo>
                    <a:pt x="1498952" y="855557"/>
                  </a:lnTo>
                  <a:lnTo>
                    <a:pt x="1520676" y="839755"/>
                  </a:lnTo>
                  <a:lnTo>
                    <a:pt x="1542400" y="821696"/>
                  </a:lnTo>
                  <a:lnTo>
                    <a:pt x="1564124" y="803637"/>
                  </a:lnTo>
                  <a:lnTo>
                    <a:pt x="1585848" y="783320"/>
                  </a:lnTo>
                  <a:lnTo>
                    <a:pt x="1607572" y="729142"/>
                  </a:lnTo>
                  <a:lnTo>
                    <a:pt x="1629296" y="611757"/>
                  </a:lnTo>
                  <a:lnTo>
                    <a:pt x="1651020" y="586926"/>
                  </a:lnTo>
                  <a:lnTo>
                    <a:pt x="1672744" y="573381"/>
                  </a:lnTo>
                  <a:lnTo>
                    <a:pt x="1694468" y="555322"/>
                  </a:lnTo>
                  <a:lnTo>
                    <a:pt x="1716192" y="535005"/>
                  </a:lnTo>
                  <a:lnTo>
                    <a:pt x="1737916" y="514688"/>
                  </a:lnTo>
                  <a:lnTo>
                    <a:pt x="1759640" y="510174"/>
                  </a:lnTo>
                  <a:lnTo>
                    <a:pt x="1781364" y="49437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961634" y="3569566"/>
              <a:ext cx="1781364" cy="1115159"/>
            </a:xfrm>
            <a:custGeom>
              <a:avLst/>
              <a:pathLst>
                <a:path w="1781364" h="1115159">
                  <a:moveTo>
                    <a:pt x="0" y="0"/>
                  </a:moveTo>
                  <a:lnTo>
                    <a:pt x="21723" y="38375"/>
                  </a:lnTo>
                  <a:lnTo>
                    <a:pt x="43447" y="40633"/>
                  </a:lnTo>
                  <a:lnTo>
                    <a:pt x="65171" y="47405"/>
                  </a:lnTo>
                  <a:lnTo>
                    <a:pt x="86895" y="54177"/>
                  </a:lnTo>
                  <a:lnTo>
                    <a:pt x="108619" y="45148"/>
                  </a:lnTo>
                  <a:lnTo>
                    <a:pt x="130343" y="38375"/>
                  </a:lnTo>
                  <a:lnTo>
                    <a:pt x="152067" y="27088"/>
                  </a:lnTo>
                  <a:lnTo>
                    <a:pt x="173791" y="20316"/>
                  </a:lnTo>
                  <a:lnTo>
                    <a:pt x="195515" y="13544"/>
                  </a:lnTo>
                  <a:lnTo>
                    <a:pt x="217239" y="20316"/>
                  </a:lnTo>
                  <a:lnTo>
                    <a:pt x="238963" y="13544"/>
                  </a:lnTo>
                  <a:lnTo>
                    <a:pt x="260687" y="9029"/>
                  </a:lnTo>
                  <a:lnTo>
                    <a:pt x="282411" y="15801"/>
                  </a:lnTo>
                  <a:lnTo>
                    <a:pt x="304135" y="51920"/>
                  </a:lnTo>
                  <a:lnTo>
                    <a:pt x="325859" y="45148"/>
                  </a:lnTo>
                  <a:lnTo>
                    <a:pt x="347583" y="49662"/>
                  </a:lnTo>
                  <a:lnTo>
                    <a:pt x="369307" y="51920"/>
                  </a:lnTo>
                  <a:lnTo>
                    <a:pt x="391031" y="72237"/>
                  </a:lnTo>
                  <a:lnTo>
                    <a:pt x="412755" y="99325"/>
                  </a:lnTo>
                  <a:lnTo>
                    <a:pt x="434479" y="130929"/>
                  </a:lnTo>
                  <a:lnTo>
                    <a:pt x="456203" y="176077"/>
                  </a:lnTo>
                  <a:lnTo>
                    <a:pt x="477927" y="223483"/>
                  </a:lnTo>
                  <a:lnTo>
                    <a:pt x="499650" y="291205"/>
                  </a:lnTo>
                  <a:lnTo>
                    <a:pt x="521374" y="347640"/>
                  </a:lnTo>
                  <a:lnTo>
                    <a:pt x="543098" y="428907"/>
                  </a:lnTo>
                  <a:lnTo>
                    <a:pt x="564822" y="523718"/>
                  </a:lnTo>
                  <a:lnTo>
                    <a:pt x="586546" y="614014"/>
                  </a:lnTo>
                  <a:lnTo>
                    <a:pt x="608270" y="690766"/>
                  </a:lnTo>
                  <a:lnTo>
                    <a:pt x="629994" y="769776"/>
                  </a:lnTo>
                  <a:lnTo>
                    <a:pt x="651718" y="828468"/>
                  </a:lnTo>
                  <a:lnTo>
                    <a:pt x="673442" y="875874"/>
                  </a:lnTo>
                  <a:lnTo>
                    <a:pt x="695166" y="896190"/>
                  </a:lnTo>
                  <a:lnTo>
                    <a:pt x="716890" y="907477"/>
                  </a:lnTo>
                  <a:lnTo>
                    <a:pt x="738614" y="930051"/>
                  </a:lnTo>
                  <a:lnTo>
                    <a:pt x="760338" y="939081"/>
                  </a:lnTo>
                  <a:lnTo>
                    <a:pt x="782062" y="966170"/>
                  </a:lnTo>
                  <a:lnTo>
                    <a:pt x="803786" y="979714"/>
                  </a:lnTo>
                  <a:lnTo>
                    <a:pt x="825510" y="1000031"/>
                  </a:lnTo>
                  <a:lnTo>
                    <a:pt x="847234" y="1015833"/>
                  </a:lnTo>
                  <a:lnTo>
                    <a:pt x="868958" y="1029377"/>
                  </a:lnTo>
                  <a:lnTo>
                    <a:pt x="890682" y="1018090"/>
                  </a:lnTo>
                  <a:lnTo>
                    <a:pt x="912406" y="1000031"/>
                  </a:lnTo>
                  <a:lnTo>
                    <a:pt x="934130" y="984229"/>
                  </a:lnTo>
                  <a:lnTo>
                    <a:pt x="955854" y="975200"/>
                  </a:lnTo>
                  <a:lnTo>
                    <a:pt x="977578" y="954883"/>
                  </a:lnTo>
                  <a:lnTo>
                    <a:pt x="999301" y="930051"/>
                  </a:lnTo>
                  <a:lnTo>
                    <a:pt x="1021025" y="957140"/>
                  </a:lnTo>
                  <a:lnTo>
                    <a:pt x="1042749" y="1013576"/>
                  </a:lnTo>
                  <a:lnTo>
                    <a:pt x="1064473" y="1033892"/>
                  </a:lnTo>
                  <a:lnTo>
                    <a:pt x="1086197" y="1036150"/>
                  </a:lnTo>
                  <a:lnTo>
                    <a:pt x="1107921" y="1045179"/>
                  </a:lnTo>
                  <a:lnTo>
                    <a:pt x="1129645" y="1058724"/>
                  </a:lnTo>
                  <a:lnTo>
                    <a:pt x="1151369" y="1099357"/>
                  </a:lnTo>
                  <a:lnTo>
                    <a:pt x="1173093" y="1115159"/>
                  </a:lnTo>
                  <a:lnTo>
                    <a:pt x="1194817" y="1058724"/>
                  </a:lnTo>
                  <a:lnTo>
                    <a:pt x="1216541" y="1036150"/>
                  </a:lnTo>
                  <a:lnTo>
                    <a:pt x="1238265" y="1020348"/>
                  </a:lnTo>
                  <a:lnTo>
                    <a:pt x="1259989" y="1002289"/>
                  </a:lnTo>
                  <a:lnTo>
                    <a:pt x="1281713" y="988744"/>
                  </a:lnTo>
                  <a:lnTo>
                    <a:pt x="1303437" y="952626"/>
                  </a:lnTo>
                  <a:lnTo>
                    <a:pt x="1325161" y="882646"/>
                  </a:lnTo>
                  <a:lnTo>
                    <a:pt x="1346885" y="860072"/>
                  </a:lnTo>
                  <a:lnTo>
                    <a:pt x="1368609" y="846527"/>
                  </a:lnTo>
                  <a:lnTo>
                    <a:pt x="1390333" y="842013"/>
                  </a:lnTo>
                  <a:lnTo>
                    <a:pt x="1412057" y="823953"/>
                  </a:lnTo>
                  <a:lnTo>
                    <a:pt x="1433781" y="810409"/>
                  </a:lnTo>
                  <a:lnTo>
                    <a:pt x="1455505" y="814924"/>
                  </a:lnTo>
                  <a:lnTo>
                    <a:pt x="1477228" y="871359"/>
                  </a:lnTo>
                  <a:lnTo>
                    <a:pt x="1498952" y="860072"/>
                  </a:lnTo>
                  <a:lnTo>
                    <a:pt x="1520676" y="835240"/>
                  </a:lnTo>
                  <a:lnTo>
                    <a:pt x="1542400" y="799122"/>
                  </a:lnTo>
                  <a:lnTo>
                    <a:pt x="1564124" y="785577"/>
                  </a:lnTo>
                  <a:lnTo>
                    <a:pt x="1585848" y="767518"/>
                  </a:lnTo>
                  <a:lnTo>
                    <a:pt x="1607572" y="742687"/>
                  </a:lnTo>
                  <a:lnTo>
                    <a:pt x="1629296" y="656905"/>
                  </a:lnTo>
                  <a:lnTo>
                    <a:pt x="1651020" y="629816"/>
                  </a:lnTo>
                  <a:lnTo>
                    <a:pt x="1672744" y="604985"/>
                  </a:lnTo>
                  <a:lnTo>
                    <a:pt x="1694468" y="584668"/>
                  </a:lnTo>
                  <a:lnTo>
                    <a:pt x="1716192" y="557579"/>
                  </a:lnTo>
                  <a:lnTo>
                    <a:pt x="1737916" y="528233"/>
                  </a:lnTo>
                  <a:lnTo>
                    <a:pt x="1759640" y="492114"/>
                  </a:lnTo>
                  <a:lnTo>
                    <a:pt x="1781364" y="467283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961634" y="3596655"/>
              <a:ext cx="1781364" cy="1158050"/>
            </a:xfrm>
            <a:custGeom>
              <a:avLst/>
              <a:pathLst>
                <a:path w="1781364" h="1158050">
                  <a:moveTo>
                    <a:pt x="0" y="0"/>
                  </a:moveTo>
                  <a:lnTo>
                    <a:pt x="21723" y="2257"/>
                  </a:lnTo>
                  <a:lnTo>
                    <a:pt x="43447" y="2257"/>
                  </a:lnTo>
                  <a:lnTo>
                    <a:pt x="65171" y="6772"/>
                  </a:lnTo>
                  <a:lnTo>
                    <a:pt x="86895" y="11287"/>
                  </a:lnTo>
                  <a:lnTo>
                    <a:pt x="108619" y="9029"/>
                  </a:lnTo>
                  <a:lnTo>
                    <a:pt x="130343" y="9029"/>
                  </a:lnTo>
                  <a:lnTo>
                    <a:pt x="152067" y="9029"/>
                  </a:lnTo>
                  <a:lnTo>
                    <a:pt x="173791" y="6772"/>
                  </a:lnTo>
                  <a:lnTo>
                    <a:pt x="195515" y="9029"/>
                  </a:lnTo>
                  <a:lnTo>
                    <a:pt x="217239" y="160275"/>
                  </a:lnTo>
                  <a:lnTo>
                    <a:pt x="238963" y="151246"/>
                  </a:lnTo>
                  <a:lnTo>
                    <a:pt x="260687" y="148988"/>
                  </a:lnTo>
                  <a:lnTo>
                    <a:pt x="282411" y="148988"/>
                  </a:lnTo>
                  <a:lnTo>
                    <a:pt x="304135" y="151246"/>
                  </a:lnTo>
                  <a:lnTo>
                    <a:pt x="325859" y="139959"/>
                  </a:lnTo>
                  <a:lnTo>
                    <a:pt x="347583" y="139959"/>
                  </a:lnTo>
                  <a:lnTo>
                    <a:pt x="369307" y="20316"/>
                  </a:lnTo>
                  <a:lnTo>
                    <a:pt x="391031" y="106098"/>
                  </a:lnTo>
                  <a:lnTo>
                    <a:pt x="412755" y="155761"/>
                  </a:lnTo>
                  <a:lnTo>
                    <a:pt x="434479" y="164790"/>
                  </a:lnTo>
                  <a:lnTo>
                    <a:pt x="456203" y="227998"/>
                  </a:lnTo>
                  <a:lnTo>
                    <a:pt x="477927" y="257344"/>
                  </a:lnTo>
                  <a:lnTo>
                    <a:pt x="499650" y="331838"/>
                  </a:lnTo>
                  <a:lnTo>
                    <a:pt x="521374" y="381501"/>
                  </a:lnTo>
                  <a:lnTo>
                    <a:pt x="543098" y="395046"/>
                  </a:lnTo>
                  <a:lnTo>
                    <a:pt x="564822" y="462768"/>
                  </a:lnTo>
                  <a:lnTo>
                    <a:pt x="586546" y="573381"/>
                  </a:lnTo>
                  <a:lnTo>
                    <a:pt x="608270" y="641103"/>
                  </a:lnTo>
                  <a:lnTo>
                    <a:pt x="629994" y="717855"/>
                  </a:lnTo>
                  <a:lnTo>
                    <a:pt x="651718" y="767518"/>
                  </a:lnTo>
                  <a:lnTo>
                    <a:pt x="673442" y="808151"/>
                  </a:lnTo>
                  <a:lnTo>
                    <a:pt x="695166" y="842013"/>
                  </a:lnTo>
                  <a:lnTo>
                    <a:pt x="716890" y="857814"/>
                  </a:lnTo>
                  <a:lnTo>
                    <a:pt x="738614" y="873616"/>
                  </a:lnTo>
                  <a:lnTo>
                    <a:pt x="760338" y="882646"/>
                  </a:lnTo>
                  <a:lnTo>
                    <a:pt x="782062" y="893933"/>
                  </a:lnTo>
                  <a:lnTo>
                    <a:pt x="803786" y="902963"/>
                  </a:lnTo>
                  <a:lnTo>
                    <a:pt x="825510" y="914250"/>
                  </a:lnTo>
                  <a:lnTo>
                    <a:pt x="847234" y="923279"/>
                  </a:lnTo>
                  <a:lnTo>
                    <a:pt x="868958" y="932309"/>
                  </a:lnTo>
                  <a:lnTo>
                    <a:pt x="890682" y="934566"/>
                  </a:lnTo>
                  <a:lnTo>
                    <a:pt x="912406" y="930051"/>
                  </a:lnTo>
                  <a:lnTo>
                    <a:pt x="934130" y="921022"/>
                  </a:lnTo>
                  <a:lnTo>
                    <a:pt x="955854" y="923279"/>
                  </a:lnTo>
                  <a:lnTo>
                    <a:pt x="977578" y="923279"/>
                  </a:lnTo>
                  <a:lnTo>
                    <a:pt x="999301" y="927794"/>
                  </a:lnTo>
                  <a:lnTo>
                    <a:pt x="1021025" y="979714"/>
                  </a:lnTo>
                  <a:lnTo>
                    <a:pt x="1042749" y="1051951"/>
                  </a:lnTo>
                  <a:lnTo>
                    <a:pt x="1064473" y="1065496"/>
                  </a:lnTo>
                  <a:lnTo>
                    <a:pt x="1086197" y="1072268"/>
                  </a:lnTo>
                  <a:lnTo>
                    <a:pt x="1107921" y="1090327"/>
                  </a:lnTo>
                  <a:lnTo>
                    <a:pt x="1129645" y="1108387"/>
                  </a:lnTo>
                  <a:lnTo>
                    <a:pt x="1151369" y="1144505"/>
                  </a:lnTo>
                  <a:lnTo>
                    <a:pt x="1173093" y="1158050"/>
                  </a:lnTo>
                  <a:lnTo>
                    <a:pt x="1194817" y="1085813"/>
                  </a:lnTo>
                  <a:lnTo>
                    <a:pt x="1216541" y="1060981"/>
                  </a:lnTo>
                  <a:lnTo>
                    <a:pt x="1238265" y="1038407"/>
                  </a:lnTo>
                  <a:lnTo>
                    <a:pt x="1259989" y="1006803"/>
                  </a:lnTo>
                  <a:lnTo>
                    <a:pt x="1281713" y="972942"/>
                  </a:lnTo>
                  <a:lnTo>
                    <a:pt x="1303437" y="914250"/>
                  </a:lnTo>
                  <a:lnTo>
                    <a:pt x="1325161" y="826211"/>
                  </a:lnTo>
                  <a:lnTo>
                    <a:pt x="1346885" y="803637"/>
                  </a:lnTo>
                  <a:lnTo>
                    <a:pt x="1368609" y="792350"/>
                  </a:lnTo>
                  <a:lnTo>
                    <a:pt x="1390333" y="783320"/>
                  </a:lnTo>
                  <a:lnTo>
                    <a:pt x="1412057" y="769776"/>
                  </a:lnTo>
                  <a:lnTo>
                    <a:pt x="1433781" y="758488"/>
                  </a:lnTo>
                  <a:lnTo>
                    <a:pt x="1455505" y="781063"/>
                  </a:lnTo>
                  <a:lnTo>
                    <a:pt x="1477228" y="864587"/>
                  </a:lnTo>
                  <a:lnTo>
                    <a:pt x="1498952" y="855557"/>
                  </a:lnTo>
                  <a:lnTo>
                    <a:pt x="1520676" y="839755"/>
                  </a:lnTo>
                  <a:lnTo>
                    <a:pt x="1542400" y="821696"/>
                  </a:lnTo>
                  <a:lnTo>
                    <a:pt x="1564124" y="803637"/>
                  </a:lnTo>
                  <a:lnTo>
                    <a:pt x="1585848" y="783320"/>
                  </a:lnTo>
                  <a:lnTo>
                    <a:pt x="1607572" y="729142"/>
                  </a:lnTo>
                  <a:lnTo>
                    <a:pt x="1629296" y="611757"/>
                  </a:lnTo>
                  <a:lnTo>
                    <a:pt x="1651020" y="586926"/>
                  </a:lnTo>
                  <a:lnTo>
                    <a:pt x="1672744" y="573381"/>
                  </a:lnTo>
                  <a:lnTo>
                    <a:pt x="1694468" y="555322"/>
                  </a:lnTo>
                  <a:lnTo>
                    <a:pt x="1716192" y="535005"/>
                  </a:lnTo>
                  <a:lnTo>
                    <a:pt x="1737916" y="514688"/>
                  </a:lnTo>
                  <a:lnTo>
                    <a:pt x="1759640" y="510174"/>
                  </a:lnTo>
                  <a:lnTo>
                    <a:pt x="1781364" y="494372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735705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632955" y="3831570"/>
              <a:ext cx="1065473" cy="191800"/>
            </a:xfrm>
            <a:custGeom>
              <a:avLst/>
              <a:pathLst>
                <a:path w="1065473" h="191800">
                  <a:moveTo>
                    <a:pt x="27432" y="191800"/>
                  </a:moveTo>
                  <a:lnTo>
                    <a:pt x="1038041" y="191800"/>
                  </a:lnTo>
                  <a:lnTo>
                    <a:pt x="1036936" y="191778"/>
                  </a:lnTo>
                  <a:lnTo>
                    <a:pt x="1041347" y="191600"/>
                  </a:lnTo>
                  <a:lnTo>
                    <a:pt x="1045673" y="190717"/>
                  </a:lnTo>
                  <a:lnTo>
                    <a:pt x="1049800" y="189152"/>
                  </a:lnTo>
                  <a:lnTo>
                    <a:pt x="1053624" y="186944"/>
                  </a:lnTo>
                  <a:lnTo>
                    <a:pt x="1057043" y="184152"/>
                  </a:lnTo>
                  <a:lnTo>
                    <a:pt x="1059971" y="180848"/>
                  </a:lnTo>
                  <a:lnTo>
                    <a:pt x="1062330" y="177117"/>
                  </a:lnTo>
                  <a:lnTo>
                    <a:pt x="1064061" y="173055"/>
                  </a:lnTo>
                  <a:lnTo>
                    <a:pt x="1065117" y="168769"/>
                  </a:lnTo>
                  <a:lnTo>
                    <a:pt x="1065473" y="164368"/>
                  </a:lnTo>
                  <a:lnTo>
                    <a:pt x="1065473" y="27431"/>
                  </a:lnTo>
                  <a:lnTo>
                    <a:pt x="1065117" y="23031"/>
                  </a:lnTo>
                  <a:lnTo>
                    <a:pt x="1064061" y="18745"/>
                  </a:lnTo>
                  <a:lnTo>
                    <a:pt x="1062330" y="14683"/>
                  </a:lnTo>
                  <a:lnTo>
                    <a:pt x="1059971" y="10952"/>
                  </a:lnTo>
                  <a:lnTo>
                    <a:pt x="1057043" y="7647"/>
                  </a:lnTo>
                  <a:lnTo>
                    <a:pt x="1053624" y="4855"/>
                  </a:lnTo>
                  <a:lnTo>
                    <a:pt x="1049800" y="2648"/>
                  </a:lnTo>
                  <a:lnTo>
                    <a:pt x="1045673" y="1083"/>
                  </a:lnTo>
                  <a:lnTo>
                    <a:pt x="1041347" y="200"/>
                  </a:lnTo>
                  <a:lnTo>
                    <a:pt x="10380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678675" y="3873867"/>
              <a:ext cx="97403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Transit Stations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4952214" y="4136476"/>
              <a:ext cx="823813" cy="191800"/>
            </a:xfrm>
            <a:custGeom>
              <a:avLst/>
              <a:pathLst>
                <a:path w="823813" h="191800">
                  <a:moveTo>
                    <a:pt x="27432" y="191800"/>
                  </a:moveTo>
                  <a:lnTo>
                    <a:pt x="796381" y="191800"/>
                  </a:lnTo>
                  <a:lnTo>
                    <a:pt x="795276" y="191778"/>
                  </a:lnTo>
                  <a:lnTo>
                    <a:pt x="799687" y="191600"/>
                  </a:lnTo>
                  <a:lnTo>
                    <a:pt x="804013" y="190717"/>
                  </a:lnTo>
                  <a:lnTo>
                    <a:pt x="808141" y="189152"/>
                  </a:lnTo>
                  <a:lnTo>
                    <a:pt x="811964" y="186944"/>
                  </a:lnTo>
                  <a:lnTo>
                    <a:pt x="815383" y="184152"/>
                  </a:lnTo>
                  <a:lnTo>
                    <a:pt x="818311" y="180848"/>
                  </a:lnTo>
                  <a:lnTo>
                    <a:pt x="820670" y="177117"/>
                  </a:lnTo>
                  <a:lnTo>
                    <a:pt x="822401" y="173055"/>
                  </a:lnTo>
                  <a:lnTo>
                    <a:pt x="823457" y="168769"/>
                  </a:lnTo>
                  <a:lnTo>
                    <a:pt x="823813" y="164368"/>
                  </a:lnTo>
                  <a:lnTo>
                    <a:pt x="823813" y="27432"/>
                  </a:lnTo>
                  <a:lnTo>
                    <a:pt x="823457" y="23031"/>
                  </a:lnTo>
                  <a:lnTo>
                    <a:pt x="822401" y="18745"/>
                  </a:lnTo>
                  <a:lnTo>
                    <a:pt x="820670" y="14683"/>
                  </a:lnTo>
                  <a:lnTo>
                    <a:pt x="818311" y="10952"/>
                  </a:lnTo>
                  <a:lnTo>
                    <a:pt x="815383" y="7647"/>
                  </a:lnTo>
                  <a:lnTo>
                    <a:pt x="811964" y="4855"/>
                  </a:lnTo>
                  <a:lnTo>
                    <a:pt x="808141" y="2648"/>
                  </a:lnTo>
                  <a:lnTo>
                    <a:pt x="804013" y="1083"/>
                  </a:lnTo>
                  <a:lnTo>
                    <a:pt x="799687" y="200"/>
                  </a:lnTo>
                  <a:lnTo>
                    <a:pt x="7963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997934" y="4154334"/>
              <a:ext cx="73237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Workplaces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4504733" y="2906566"/>
              <a:ext cx="716890" cy="2170271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204344" y="4802111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04344" y="4012018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204344" y="3221925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89067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962510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2509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28767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204344" y="4407064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625789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299231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950950" y="2906566"/>
              <a:ext cx="0" cy="2170271"/>
            </a:xfrm>
            <a:custGeom>
              <a:avLst/>
              <a:pathLst>
                <a:path w="0" h="2170271">
                  <a:moveTo>
                    <a:pt x="0" y="2170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30273" y="3300935"/>
              <a:ext cx="1781364" cy="961655"/>
            </a:xfrm>
            <a:custGeom>
              <a:avLst/>
              <a:pathLst>
                <a:path w="1781364" h="961655">
                  <a:moveTo>
                    <a:pt x="0" y="291205"/>
                  </a:moveTo>
                  <a:lnTo>
                    <a:pt x="21723" y="316037"/>
                  </a:lnTo>
                  <a:lnTo>
                    <a:pt x="43447" y="316037"/>
                  </a:lnTo>
                  <a:lnTo>
                    <a:pt x="65171" y="320551"/>
                  </a:lnTo>
                  <a:lnTo>
                    <a:pt x="86895" y="325066"/>
                  </a:lnTo>
                  <a:lnTo>
                    <a:pt x="108619" y="311522"/>
                  </a:lnTo>
                  <a:lnTo>
                    <a:pt x="130343" y="309264"/>
                  </a:lnTo>
                  <a:lnTo>
                    <a:pt x="152067" y="304750"/>
                  </a:lnTo>
                  <a:lnTo>
                    <a:pt x="173791" y="295720"/>
                  </a:lnTo>
                  <a:lnTo>
                    <a:pt x="195515" y="277661"/>
                  </a:lnTo>
                  <a:lnTo>
                    <a:pt x="217239" y="232512"/>
                  </a:lnTo>
                  <a:lnTo>
                    <a:pt x="238963" y="218968"/>
                  </a:lnTo>
                  <a:lnTo>
                    <a:pt x="260687" y="200909"/>
                  </a:lnTo>
                  <a:lnTo>
                    <a:pt x="282411" y="178335"/>
                  </a:lnTo>
                  <a:lnTo>
                    <a:pt x="304135" y="173820"/>
                  </a:lnTo>
                  <a:lnTo>
                    <a:pt x="325859" y="112870"/>
                  </a:lnTo>
                  <a:lnTo>
                    <a:pt x="347583" y="92553"/>
                  </a:lnTo>
                  <a:lnTo>
                    <a:pt x="369307" y="97068"/>
                  </a:lnTo>
                  <a:lnTo>
                    <a:pt x="391031" y="81266"/>
                  </a:lnTo>
                  <a:lnTo>
                    <a:pt x="412755" y="81266"/>
                  </a:lnTo>
                  <a:lnTo>
                    <a:pt x="434479" y="85781"/>
                  </a:lnTo>
                  <a:lnTo>
                    <a:pt x="456203" y="90296"/>
                  </a:lnTo>
                  <a:lnTo>
                    <a:pt x="477927" y="24831"/>
                  </a:lnTo>
                  <a:lnTo>
                    <a:pt x="499650" y="0"/>
                  </a:lnTo>
                  <a:lnTo>
                    <a:pt x="521374" y="6772"/>
                  </a:lnTo>
                  <a:lnTo>
                    <a:pt x="543098" y="42890"/>
                  </a:lnTo>
                  <a:lnTo>
                    <a:pt x="564822" y="63207"/>
                  </a:lnTo>
                  <a:lnTo>
                    <a:pt x="586546" y="115127"/>
                  </a:lnTo>
                  <a:lnTo>
                    <a:pt x="608270" y="187364"/>
                  </a:lnTo>
                  <a:lnTo>
                    <a:pt x="629994" y="406333"/>
                  </a:lnTo>
                  <a:lnTo>
                    <a:pt x="651718" y="512431"/>
                  </a:lnTo>
                  <a:lnTo>
                    <a:pt x="673442" y="573381"/>
                  </a:lnTo>
                  <a:lnTo>
                    <a:pt x="695166" y="586926"/>
                  </a:lnTo>
                  <a:lnTo>
                    <a:pt x="716890" y="616272"/>
                  </a:lnTo>
                  <a:lnTo>
                    <a:pt x="738614" y="663677"/>
                  </a:lnTo>
                  <a:lnTo>
                    <a:pt x="760338" y="686251"/>
                  </a:lnTo>
                  <a:lnTo>
                    <a:pt x="782062" y="699796"/>
                  </a:lnTo>
                  <a:lnTo>
                    <a:pt x="803786" y="688509"/>
                  </a:lnTo>
                  <a:lnTo>
                    <a:pt x="825510" y="711083"/>
                  </a:lnTo>
                  <a:lnTo>
                    <a:pt x="847234" y="722370"/>
                  </a:lnTo>
                  <a:lnTo>
                    <a:pt x="868958" y="726885"/>
                  </a:lnTo>
                  <a:lnTo>
                    <a:pt x="890682" y="679479"/>
                  </a:lnTo>
                  <a:lnTo>
                    <a:pt x="912406" y="645618"/>
                  </a:lnTo>
                  <a:lnTo>
                    <a:pt x="934130" y="611757"/>
                  </a:lnTo>
                  <a:lnTo>
                    <a:pt x="955854" y="568866"/>
                  </a:lnTo>
                  <a:lnTo>
                    <a:pt x="977578" y="467283"/>
                  </a:lnTo>
                  <a:lnTo>
                    <a:pt x="999301" y="374729"/>
                  </a:lnTo>
                  <a:lnTo>
                    <a:pt x="1021025" y="426650"/>
                  </a:lnTo>
                  <a:lnTo>
                    <a:pt x="1042749" y="598213"/>
                  </a:lnTo>
                  <a:lnTo>
                    <a:pt x="1064473" y="616272"/>
                  </a:lnTo>
                  <a:lnTo>
                    <a:pt x="1086197" y="632074"/>
                  </a:lnTo>
                  <a:lnTo>
                    <a:pt x="1107921" y="670450"/>
                  </a:lnTo>
                  <a:lnTo>
                    <a:pt x="1129645" y="731400"/>
                  </a:lnTo>
                  <a:lnTo>
                    <a:pt x="1151369" y="853300"/>
                  </a:lnTo>
                  <a:lnTo>
                    <a:pt x="1173093" y="961655"/>
                  </a:lnTo>
                  <a:lnTo>
                    <a:pt x="1194817" y="805894"/>
                  </a:lnTo>
                  <a:lnTo>
                    <a:pt x="1216541" y="801379"/>
                  </a:lnTo>
                  <a:lnTo>
                    <a:pt x="1238265" y="812666"/>
                  </a:lnTo>
                  <a:lnTo>
                    <a:pt x="1259989" y="821696"/>
                  </a:lnTo>
                  <a:lnTo>
                    <a:pt x="1281713" y="855557"/>
                  </a:lnTo>
                  <a:lnTo>
                    <a:pt x="1303437" y="826211"/>
                  </a:lnTo>
                  <a:lnTo>
                    <a:pt x="1325161" y="672707"/>
                  </a:lnTo>
                  <a:lnTo>
                    <a:pt x="1346885" y="670450"/>
                  </a:lnTo>
                  <a:lnTo>
                    <a:pt x="1368609" y="665935"/>
                  </a:lnTo>
                  <a:lnTo>
                    <a:pt x="1390333" y="656905"/>
                  </a:lnTo>
                  <a:lnTo>
                    <a:pt x="1412057" y="636588"/>
                  </a:lnTo>
                  <a:lnTo>
                    <a:pt x="1433781" y="600470"/>
                  </a:lnTo>
                  <a:lnTo>
                    <a:pt x="1455505" y="584668"/>
                  </a:lnTo>
                  <a:lnTo>
                    <a:pt x="1477228" y="738172"/>
                  </a:lnTo>
                  <a:lnTo>
                    <a:pt x="1498952" y="715598"/>
                  </a:lnTo>
                  <a:lnTo>
                    <a:pt x="1520676" y="690766"/>
                  </a:lnTo>
                  <a:lnTo>
                    <a:pt x="1542400" y="661420"/>
                  </a:lnTo>
                  <a:lnTo>
                    <a:pt x="1564124" y="659163"/>
                  </a:lnTo>
                  <a:lnTo>
                    <a:pt x="1585848" y="659163"/>
                  </a:lnTo>
                  <a:lnTo>
                    <a:pt x="1607572" y="665935"/>
                  </a:lnTo>
                  <a:lnTo>
                    <a:pt x="1629296" y="487600"/>
                  </a:lnTo>
                  <a:lnTo>
                    <a:pt x="1651020" y="480827"/>
                  </a:lnTo>
                  <a:lnTo>
                    <a:pt x="1672744" y="465025"/>
                  </a:lnTo>
                  <a:lnTo>
                    <a:pt x="1694468" y="451481"/>
                  </a:lnTo>
                  <a:lnTo>
                    <a:pt x="1716192" y="435679"/>
                  </a:lnTo>
                  <a:lnTo>
                    <a:pt x="1737916" y="410848"/>
                  </a:lnTo>
                  <a:lnTo>
                    <a:pt x="1759640" y="381501"/>
                  </a:lnTo>
                  <a:lnTo>
                    <a:pt x="1781364" y="36344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430273" y="3005214"/>
              <a:ext cx="1781364" cy="1638877"/>
            </a:xfrm>
            <a:custGeom>
              <a:avLst/>
              <a:pathLst>
                <a:path w="1781364" h="1638877">
                  <a:moveTo>
                    <a:pt x="0" y="304750"/>
                  </a:moveTo>
                  <a:lnTo>
                    <a:pt x="21723" y="478570"/>
                  </a:lnTo>
                  <a:lnTo>
                    <a:pt x="43447" y="485342"/>
                  </a:lnTo>
                  <a:lnTo>
                    <a:pt x="65171" y="501144"/>
                  </a:lnTo>
                  <a:lnTo>
                    <a:pt x="86895" y="530490"/>
                  </a:lnTo>
                  <a:lnTo>
                    <a:pt x="108619" y="455996"/>
                  </a:lnTo>
                  <a:lnTo>
                    <a:pt x="130343" y="422135"/>
                  </a:lnTo>
                  <a:lnTo>
                    <a:pt x="152067" y="338611"/>
                  </a:lnTo>
                  <a:lnTo>
                    <a:pt x="173791" y="284433"/>
                  </a:lnTo>
                  <a:lnTo>
                    <a:pt x="195515" y="275403"/>
                  </a:lnTo>
                  <a:lnTo>
                    <a:pt x="217239" y="42890"/>
                  </a:lnTo>
                  <a:lnTo>
                    <a:pt x="238963" y="9029"/>
                  </a:lnTo>
                  <a:lnTo>
                    <a:pt x="260687" y="0"/>
                  </a:lnTo>
                  <a:lnTo>
                    <a:pt x="282411" y="2257"/>
                  </a:lnTo>
                  <a:lnTo>
                    <a:pt x="304135" y="200909"/>
                  </a:lnTo>
                  <a:lnTo>
                    <a:pt x="325859" y="151246"/>
                  </a:lnTo>
                  <a:lnTo>
                    <a:pt x="347583" y="108355"/>
                  </a:lnTo>
                  <a:lnTo>
                    <a:pt x="369307" y="286690"/>
                  </a:lnTo>
                  <a:lnTo>
                    <a:pt x="391031" y="203166"/>
                  </a:lnTo>
                  <a:lnTo>
                    <a:pt x="412755" y="164790"/>
                  </a:lnTo>
                  <a:lnTo>
                    <a:pt x="434479" y="255087"/>
                  </a:lnTo>
                  <a:lnTo>
                    <a:pt x="456203" y="320551"/>
                  </a:lnTo>
                  <a:lnTo>
                    <a:pt x="477927" y="465025"/>
                  </a:lnTo>
                  <a:lnTo>
                    <a:pt x="499650" y="505659"/>
                  </a:lnTo>
                  <a:lnTo>
                    <a:pt x="521374" y="505659"/>
                  </a:lnTo>
                  <a:lnTo>
                    <a:pt x="543098" y="708826"/>
                  </a:lnTo>
                  <a:lnTo>
                    <a:pt x="564822" y="921022"/>
                  </a:lnTo>
                  <a:lnTo>
                    <a:pt x="586546" y="1004546"/>
                  </a:lnTo>
                  <a:lnTo>
                    <a:pt x="608270" y="1058724"/>
                  </a:lnTo>
                  <a:lnTo>
                    <a:pt x="629994" y="1119674"/>
                  </a:lnTo>
                  <a:lnTo>
                    <a:pt x="651718" y="1223514"/>
                  </a:lnTo>
                  <a:lnTo>
                    <a:pt x="673442" y="1354444"/>
                  </a:lnTo>
                  <a:lnTo>
                    <a:pt x="695166" y="1356702"/>
                  </a:lnTo>
                  <a:lnTo>
                    <a:pt x="716890" y="1345414"/>
                  </a:lnTo>
                  <a:lnTo>
                    <a:pt x="738614" y="1372503"/>
                  </a:lnTo>
                  <a:lnTo>
                    <a:pt x="760338" y="1386048"/>
                  </a:lnTo>
                  <a:lnTo>
                    <a:pt x="782062" y="1435711"/>
                  </a:lnTo>
                  <a:lnTo>
                    <a:pt x="803786" y="1489889"/>
                  </a:lnTo>
                  <a:lnTo>
                    <a:pt x="825510" y="1557611"/>
                  </a:lnTo>
                  <a:lnTo>
                    <a:pt x="847234" y="1595987"/>
                  </a:lnTo>
                  <a:lnTo>
                    <a:pt x="868958" y="1634363"/>
                  </a:lnTo>
                  <a:lnTo>
                    <a:pt x="890682" y="1614046"/>
                  </a:lnTo>
                  <a:lnTo>
                    <a:pt x="912406" y="1589215"/>
                  </a:lnTo>
                  <a:lnTo>
                    <a:pt x="934130" y="1571155"/>
                  </a:lnTo>
                  <a:lnTo>
                    <a:pt x="955854" y="1562126"/>
                  </a:lnTo>
                  <a:lnTo>
                    <a:pt x="977578" y="1546324"/>
                  </a:lnTo>
                  <a:lnTo>
                    <a:pt x="999301" y="1530522"/>
                  </a:lnTo>
                  <a:lnTo>
                    <a:pt x="1021025" y="1555353"/>
                  </a:lnTo>
                  <a:lnTo>
                    <a:pt x="1042749" y="1600502"/>
                  </a:lnTo>
                  <a:lnTo>
                    <a:pt x="1064473" y="1629848"/>
                  </a:lnTo>
                  <a:lnTo>
                    <a:pt x="1086197" y="1634363"/>
                  </a:lnTo>
                  <a:lnTo>
                    <a:pt x="1107921" y="1625333"/>
                  </a:lnTo>
                  <a:lnTo>
                    <a:pt x="1129645" y="1618561"/>
                  </a:lnTo>
                  <a:lnTo>
                    <a:pt x="1151369" y="1638877"/>
                  </a:lnTo>
                  <a:lnTo>
                    <a:pt x="1173093" y="1632105"/>
                  </a:lnTo>
                  <a:lnTo>
                    <a:pt x="1194817" y="1577927"/>
                  </a:lnTo>
                  <a:lnTo>
                    <a:pt x="1216541" y="1535037"/>
                  </a:lnTo>
                  <a:lnTo>
                    <a:pt x="1238265" y="1505690"/>
                  </a:lnTo>
                  <a:lnTo>
                    <a:pt x="1259989" y="1476344"/>
                  </a:lnTo>
                  <a:lnTo>
                    <a:pt x="1281713" y="1458285"/>
                  </a:lnTo>
                  <a:lnTo>
                    <a:pt x="1303437" y="1410879"/>
                  </a:lnTo>
                  <a:lnTo>
                    <a:pt x="1325161" y="1334127"/>
                  </a:lnTo>
                  <a:lnTo>
                    <a:pt x="1346885" y="1295752"/>
                  </a:lnTo>
                  <a:lnTo>
                    <a:pt x="1368609" y="1275435"/>
                  </a:lnTo>
                  <a:lnTo>
                    <a:pt x="1390333" y="1275435"/>
                  </a:lnTo>
                  <a:lnTo>
                    <a:pt x="1412057" y="1250603"/>
                  </a:lnTo>
                  <a:lnTo>
                    <a:pt x="1433781" y="1232544"/>
                  </a:lnTo>
                  <a:lnTo>
                    <a:pt x="1455505" y="1241574"/>
                  </a:lnTo>
                  <a:lnTo>
                    <a:pt x="1477228" y="1293494"/>
                  </a:lnTo>
                  <a:lnTo>
                    <a:pt x="1498952" y="1268663"/>
                  </a:lnTo>
                  <a:lnTo>
                    <a:pt x="1520676" y="1191911"/>
                  </a:lnTo>
                  <a:lnTo>
                    <a:pt x="1542400" y="1108387"/>
                  </a:lnTo>
                  <a:lnTo>
                    <a:pt x="1564124" y="1072268"/>
                  </a:lnTo>
                  <a:lnTo>
                    <a:pt x="1585848" y="1013576"/>
                  </a:lnTo>
                  <a:lnTo>
                    <a:pt x="1607572" y="988744"/>
                  </a:lnTo>
                  <a:lnTo>
                    <a:pt x="1629296" y="878131"/>
                  </a:lnTo>
                  <a:lnTo>
                    <a:pt x="1651020" y="810409"/>
                  </a:lnTo>
                  <a:lnTo>
                    <a:pt x="1672744" y="702053"/>
                  </a:lnTo>
                  <a:lnTo>
                    <a:pt x="1694468" y="654648"/>
                  </a:lnTo>
                  <a:lnTo>
                    <a:pt x="1716192" y="611757"/>
                  </a:lnTo>
                  <a:lnTo>
                    <a:pt x="1737916" y="584668"/>
                  </a:lnTo>
                  <a:lnTo>
                    <a:pt x="1759640" y="469540"/>
                  </a:lnTo>
                  <a:lnTo>
                    <a:pt x="1781364" y="41310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430273" y="3129372"/>
              <a:ext cx="1781364" cy="494372"/>
            </a:xfrm>
            <a:custGeom>
              <a:avLst/>
              <a:pathLst>
                <a:path w="1781364" h="494372">
                  <a:moveTo>
                    <a:pt x="0" y="494372"/>
                  </a:moveTo>
                  <a:lnTo>
                    <a:pt x="21723" y="485342"/>
                  </a:lnTo>
                  <a:lnTo>
                    <a:pt x="43447" y="485342"/>
                  </a:lnTo>
                  <a:lnTo>
                    <a:pt x="65171" y="483085"/>
                  </a:lnTo>
                  <a:lnTo>
                    <a:pt x="86895" y="480827"/>
                  </a:lnTo>
                  <a:lnTo>
                    <a:pt x="108619" y="485342"/>
                  </a:lnTo>
                  <a:lnTo>
                    <a:pt x="130343" y="487600"/>
                  </a:lnTo>
                  <a:lnTo>
                    <a:pt x="152067" y="489857"/>
                  </a:lnTo>
                  <a:lnTo>
                    <a:pt x="173791" y="492114"/>
                  </a:lnTo>
                  <a:lnTo>
                    <a:pt x="195515" y="494372"/>
                  </a:lnTo>
                  <a:lnTo>
                    <a:pt x="217239" y="467283"/>
                  </a:lnTo>
                  <a:lnTo>
                    <a:pt x="238963" y="469540"/>
                  </a:lnTo>
                  <a:lnTo>
                    <a:pt x="260687" y="469540"/>
                  </a:lnTo>
                  <a:lnTo>
                    <a:pt x="282411" y="467283"/>
                  </a:lnTo>
                  <a:lnTo>
                    <a:pt x="304135" y="458253"/>
                  </a:lnTo>
                  <a:lnTo>
                    <a:pt x="325859" y="458253"/>
                  </a:lnTo>
                  <a:lnTo>
                    <a:pt x="347583" y="453738"/>
                  </a:lnTo>
                  <a:lnTo>
                    <a:pt x="369307" y="471798"/>
                  </a:lnTo>
                  <a:lnTo>
                    <a:pt x="391031" y="453738"/>
                  </a:lnTo>
                  <a:lnTo>
                    <a:pt x="412755" y="440194"/>
                  </a:lnTo>
                  <a:lnTo>
                    <a:pt x="434479" y="426650"/>
                  </a:lnTo>
                  <a:lnTo>
                    <a:pt x="456203" y="413105"/>
                  </a:lnTo>
                  <a:lnTo>
                    <a:pt x="477927" y="399561"/>
                  </a:lnTo>
                  <a:lnTo>
                    <a:pt x="499650" y="367957"/>
                  </a:lnTo>
                  <a:lnTo>
                    <a:pt x="521374" y="340868"/>
                  </a:lnTo>
                  <a:lnTo>
                    <a:pt x="543098" y="309264"/>
                  </a:lnTo>
                  <a:lnTo>
                    <a:pt x="564822" y="261859"/>
                  </a:lnTo>
                  <a:lnTo>
                    <a:pt x="586546" y="209938"/>
                  </a:lnTo>
                  <a:lnTo>
                    <a:pt x="608270" y="185107"/>
                  </a:lnTo>
                  <a:lnTo>
                    <a:pt x="629994" y="162533"/>
                  </a:lnTo>
                  <a:lnTo>
                    <a:pt x="651718" y="135444"/>
                  </a:lnTo>
                  <a:lnTo>
                    <a:pt x="673442" y="110612"/>
                  </a:lnTo>
                  <a:lnTo>
                    <a:pt x="695166" y="97068"/>
                  </a:lnTo>
                  <a:lnTo>
                    <a:pt x="716890" y="90296"/>
                  </a:lnTo>
                  <a:lnTo>
                    <a:pt x="738614" y="81266"/>
                  </a:lnTo>
                  <a:lnTo>
                    <a:pt x="760338" y="79009"/>
                  </a:lnTo>
                  <a:lnTo>
                    <a:pt x="782062" y="76751"/>
                  </a:lnTo>
                  <a:lnTo>
                    <a:pt x="803786" y="69979"/>
                  </a:lnTo>
                  <a:lnTo>
                    <a:pt x="825510" y="63207"/>
                  </a:lnTo>
                  <a:lnTo>
                    <a:pt x="847234" y="56435"/>
                  </a:lnTo>
                  <a:lnTo>
                    <a:pt x="868958" y="51920"/>
                  </a:lnTo>
                  <a:lnTo>
                    <a:pt x="890682" y="54177"/>
                  </a:lnTo>
                  <a:lnTo>
                    <a:pt x="912406" y="56435"/>
                  </a:lnTo>
                  <a:lnTo>
                    <a:pt x="934130" y="58692"/>
                  </a:lnTo>
                  <a:lnTo>
                    <a:pt x="955854" y="58692"/>
                  </a:lnTo>
                  <a:lnTo>
                    <a:pt x="977578" y="63207"/>
                  </a:lnTo>
                  <a:lnTo>
                    <a:pt x="999301" y="67722"/>
                  </a:lnTo>
                  <a:lnTo>
                    <a:pt x="1021025" y="49662"/>
                  </a:lnTo>
                  <a:lnTo>
                    <a:pt x="1042749" y="29346"/>
                  </a:lnTo>
                  <a:lnTo>
                    <a:pt x="1064473" y="24831"/>
                  </a:lnTo>
                  <a:lnTo>
                    <a:pt x="1086197" y="24831"/>
                  </a:lnTo>
                  <a:lnTo>
                    <a:pt x="1107921" y="20316"/>
                  </a:lnTo>
                  <a:lnTo>
                    <a:pt x="1129645" y="13544"/>
                  </a:lnTo>
                  <a:lnTo>
                    <a:pt x="1151369" y="0"/>
                  </a:lnTo>
                  <a:lnTo>
                    <a:pt x="1173093" y="2257"/>
                  </a:lnTo>
                  <a:lnTo>
                    <a:pt x="1194817" y="24831"/>
                  </a:lnTo>
                  <a:lnTo>
                    <a:pt x="1216541" y="31603"/>
                  </a:lnTo>
                  <a:lnTo>
                    <a:pt x="1238265" y="36118"/>
                  </a:lnTo>
                  <a:lnTo>
                    <a:pt x="1259989" y="49662"/>
                  </a:lnTo>
                  <a:lnTo>
                    <a:pt x="1281713" y="60950"/>
                  </a:lnTo>
                  <a:lnTo>
                    <a:pt x="1303437" y="81266"/>
                  </a:lnTo>
                  <a:lnTo>
                    <a:pt x="1325161" y="108355"/>
                  </a:lnTo>
                  <a:lnTo>
                    <a:pt x="1346885" y="117385"/>
                  </a:lnTo>
                  <a:lnTo>
                    <a:pt x="1368609" y="121900"/>
                  </a:lnTo>
                  <a:lnTo>
                    <a:pt x="1390333" y="121900"/>
                  </a:lnTo>
                  <a:lnTo>
                    <a:pt x="1412057" y="128672"/>
                  </a:lnTo>
                  <a:lnTo>
                    <a:pt x="1433781" y="133187"/>
                  </a:lnTo>
                  <a:lnTo>
                    <a:pt x="1455505" y="126414"/>
                  </a:lnTo>
                  <a:lnTo>
                    <a:pt x="1477228" y="92553"/>
                  </a:lnTo>
                  <a:lnTo>
                    <a:pt x="1498952" y="99325"/>
                  </a:lnTo>
                  <a:lnTo>
                    <a:pt x="1520676" y="106098"/>
                  </a:lnTo>
                  <a:lnTo>
                    <a:pt x="1542400" y="115127"/>
                  </a:lnTo>
                  <a:lnTo>
                    <a:pt x="1564124" y="121900"/>
                  </a:lnTo>
                  <a:lnTo>
                    <a:pt x="1585848" y="133187"/>
                  </a:lnTo>
                  <a:lnTo>
                    <a:pt x="1607572" y="151246"/>
                  </a:lnTo>
                  <a:lnTo>
                    <a:pt x="1629296" y="200909"/>
                  </a:lnTo>
                  <a:lnTo>
                    <a:pt x="1651020" y="214453"/>
                  </a:lnTo>
                  <a:lnTo>
                    <a:pt x="1672744" y="223483"/>
                  </a:lnTo>
                  <a:lnTo>
                    <a:pt x="1694468" y="232512"/>
                  </a:lnTo>
                  <a:lnTo>
                    <a:pt x="1716192" y="243800"/>
                  </a:lnTo>
                  <a:lnTo>
                    <a:pt x="1737916" y="255087"/>
                  </a:lnTo>
                  <a:lnTo>
                    <a:pt x="1759640" y="266374"/>
                  </a:lnTo>
                  <a:lnTo>
                    <a:pt x="1781364" y="27540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30273" y="3492814"/>
              <a:ext cx="1781364" cy="1485374"/>
            </a:xfrm>
            <a:custGeom>
              <a:avLst/>
              <a:pathLst>
                <a:path w="1781364" h="1485374">
                  <a:moveTo>
                    <a:pt x="0" y="67722"/>
                  </a:moveTo>
                  <a:lnTo>
                    <a:pt x="21723" y="101583"/>
                  </a:lnTo>
                  <a:lnTo>
                    <a:pt x="43447" y="103840"/>
                  </a:lnTo>
                  <a:lnTo>
                    <a:pt x="65171" y="110612"/>
                  </a:lnTo>
                  <a:lnTo>
                    <a:pt x="86895" y="110612"/>
                  </a:lnTo>
                  <a:lnTo>
                    <a:pt x="108619" y="94811"/>
                  </a:lnTo>
                  <a:lnTo>
                    <a:pt x="130343" y="92553"/>
                  </a:lnTo>
                  <a:lnTo>
                    <a:pt x="152067" y="88038"/>
                  </a:lnTo>
                  <a:lnTo>
                    <a:pt x="173791" y="83524"/>
                  </a:lnTo>
                  <a:lnTo>
                    <a:pt x="195515" y="67722"/>
                  </a:lnTo>
                  <a:lnTo>
                    <a:pt x="217239" y="0"/>
                  </a:lnTo>
                  <a:lnTo>
                    <a:pt x="238963" y="4514"/>
                  </a:lnTo>
                  <a:lnTo>
                    <a:pt x="260687" y="4514"/>
                  </a:lnTo>
                  <a:lnTo>
                    <a:pt x="282411" y="11287"/>
                  </a:lnTo>
                  <a:lnTo>
                    <a:pt x="304135" y="38375"/>
                  </a:lnTo>
                  <a:lnTo>
                    <a:pt x="325859" y="31603"/>
                  </a:lnTo>
                  <a:lnTo>
                    <a:pt x="347583" y="33861"/>
                  </a:lnTo>
                  <a:lnTo>
                    <a:pt x="369307" y="99325"/>
                  </a:lnTo>
                  <a:lnTo>
                    <a:pt x="391031" y="101583"/>
                  </a:lnTo>
                  <a:lnTo>
                    <a:pt x="412755" y="117385"/>
                  </a:lnTo>
                  <a:lnTo>
                    <a:pt x="434479" y="167048"/>
                  </a:lnTo>
                  <a:lnTo>
                    <a:pt x="456203" y="218968"/>
                  </a:lnTo>
                  <a:lnTo>
                    <a:pt x="477927" y="302492"/>
                  </a:lnTo>
                  <a:lnTo>
                    <a:pt x="499650" y="395046"/>
                  </a:lnTo>
                  <a:lnTo>
                    <a:pt x="521374" y="487600"/>
                  </a:lnTo>
                  <a:lnTo>
                    <a:pt x="543098" y="607242"/>
                  </a:lnTo>
                  <a:lnTo>
                    <a:pt x="564822" y="731400"/>
                  </a:lnTo>
                  <a:lnTo>
                    <a:pt x="586546" y="823953"/>
                  </a:lnTo>
                  <a:lnTo>
                    <a:pt x="608270" y="916507"/>
                  </a:lnTo>
                  <a:lnTo>
                    <a:pt x="629994" y="1020348"/>
                  </a:lnTo>
                  <a:lnTo>
                    <a:pt x="651718" y="1081298"/>
                  </a:lnTo>
                  <a:lnTo>
                    <a:pt x="673442" y="1128703"/>
                  </a:lnTo>
                  <a:lnTo>
                    <a:pt x="695166" y="1146763"/>
                  </a:lnTo>
                  <a:lnTo>
                    <a:pt x="716890" y="1158050"/>
                  </a:lnTo>
                  <a:lnTo>
                    <a:pt x="738614" y="1187396"/>
                  </a:lnTo>
                  <a:lnTo>
                    <a:pt x="760338" y="1200940"/>
                  </a:lnTo>
                  <a:lnTo>
                    <a:pt x="782062" y="1216742"/>
                  </a:lnTo>
                  <a:lnTo>
                    <a:pt x="803786" y="1230287"/>
                  </a:lnTo>
                  <a:lnTo>
                    <a:pt x="825510" y="1257376"/>
                  </a:lnTo>
                  <a:lnTo>
                    <a:pt x="847234" y="1298009"/>
                  </a:lnTo>
                  <a:lnTo>
                    <a:pt x="868958" y="1336385"/>
                  </a:lnTo>
                  <a:lnTo>
                    <a:pt x="890682" y="1345414"/>
                  </a:lnTo>
                  <a:lnTo>
                    <a:pt x="912406" y="1354444"/>
                  </a:lnTo>
                  <a:lnTo>
                    <a:pt x="934130" y="1356702"/>
                  </a:lnTo>
                  <a:lnTo>
                    <a:pt x="955854" y="1374761"/>
                  </a:lnTo>
                  <a:lnTo>
                    <a:pt x="977578" y="1374761"/>
                  </a:lnTo>
                  <a:lnTo>
                    <a:pt x="999301" y="1354444"/>
                  </a:lnTo>
                  <a:lnTo>
                    <a:pt x="1021025" y="1372503"/>
                  </a:lnTo>
                  <a:lnTo>
                    <a:pt x="1042749" y="1410879"/>
                  </a:lnTo>
                  <a:lnTo>
                    <a:pt x="1064473" y="1424424"/>
                  </a:lnTo>
                  <a:lnTo>
                    <a:pt x="1086197" y="1426681"/>
                  </a:lnTo>
                  <a:lnTo>
                    <a:pt x="1107921" y="1433453"/>
                  </a:lnTo>
                  <a:lnTo>
                    <a:pt x="1129645" y="1444740"/>
                  </a:lnTo>
                  <a:lnTo>
                    <a:pt x="1151369" y="1471829"/>
                  </a:lnTo>
                  <a:lnTo>
                    <a:pt x="1173093" y="1485374"/>
                  </a:lnTo>
                  <a:lnTo>
                    <a:pt x="1194817" y="1437968"/>
                  </a:lnTo>
                  <a:lnTo>
                    <a:pt x="1216541" y="1415394"/>
                  </a:lnTo>
                  <a:lnTo>
                    <a:pt x="1238265" y="1406364"/>
                  </a:lnTo>
                  <a:lnTo>
                    <a:pt x="1259989" y="1383790"/>
                  </a:lnTo>
                  <a:lnTo>
                    <a:pt x="1281713" y="1365731"/>
                  </a:lnTo>
                  <a:lnTo>
                    <a:pt x="1303437" y="1334127"/>
                  </a:lnTo>
                  <a:lnTo>
                    <a:pt x="1325161" y="1273177"/>
                  </a:lnTo>
                  <a:lnTo>
                    <a:pt x="1346885" y="1255118"/>
                  </a:lnTo>
                  <a:lnTo>
                    <a:pt x="1368609" y="1239316"/>
                  </a:lnTo>
                  <a:lnTo>
                    <a:pt x="1390333" y="1232544"/>
                  </a:lnTo>
                  <a:lnTo>
                    <a:pt x="1412057" y="1207713"/>
                  </a:lnTo>
                  <a:lnTo>
                    <a:pt x="1433781" y="1187396"/>
                  </a:lnTo>
                  <a:lnTo>
                    <a:pt x="1455505" y="1182881"/>
                  </a:lnTo>
                  <a:lnTo>
                    <a:pt x="1477228" y="1239316"/>
                  </a:lnTo>
                  <a:lnTo>
                    <a:pt x="1498952" y="1216742"/>
                  </a:lnTo>
                  <a:lnTo>
                    <a:pt x="1520676" y="1187396"/>
                  </a:lnTo>
                  <a:lnTo>
                    <a:pt x="1542400" y="1155792"/>
                  </a:lnTo>
                  <a:lnTo>
                    <a:pt x="1564124" y="1137733"/>
                  </a:lnTo>
                  <a:lnTo>
                    <a:pt x="1585848" y="1115159"/>
                  </a:lnTo>
                  <a:lnTo>
                    <a:pt x="1607572" y="1088070"/>
                  </a:lnTo>
                  <a:lnTo>
                    <a:pt x="1629296" y="993259"/>
                  </a:lnTo>
                  <a:lnTo>
                    <a:pt x="1651020" y="966170"/>
                  </a:lnTo>
                  <a:lnTo>
                    <a:pt x="1672744" y="939081"/>
                  </a:lnTo>
                  <a:lnTo>
                    <a:pt x="1694468" y="916507"/>
                  </a:lnTo>
                  <a:lnTo>
                    <a:pt x="1716192" y="884903"/>
                  </a:lnTo>
                  <a:lnTo>
                    <a:pt x="1737916" y="857814"/>
                  </a:lnTo>
                  <a:lnTo>
                    <a:pt x="1759640" y="819438"/>
                  </a:lnTo>
                  <a:lnTo>
                    <a:pt x="1781364" y="79009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30273" y="3569566"/>
              <a:ext cx="1781364" cy="1115159"/>
            </a:xfrm>
            <a:custGeom>
              <a:avLst/>
              <a:pathLst>
                <a:path w="1781364" h="1115159">
                  <a:moveTo>
                    <a:pt x="0" y="0"/>
                  </a:moveTo>
                  <a:lnTo>
                    <a:pt x="21723" y="38375"/>
                  </a:lnTo>
                  <a:lnTo>
                    <a:pt x="43447" y="40633"/>
                  </a:lnTo>
                  <a:lnTo>
                    <a:pt x="65171" y="47405"/>
                  </a:lnTo>
                  <a:lnTo>
                    <a:pt x="86895" y="54177"/>
                  </a:lnTo>
                  <a:lnTo>
                    <a:pt x="108619" y="45148"/>
                  </a:lnTo>
                  <a:lnTo>
                    <a:pt x="130343" y="38375"/>
                  </a:lnTo>
                  <a:lnTo>
                    <a:pt x="152067" y="27088"/>
                  </a:lnTo>
                  <a:lnTo>
                    <a:pt x="173791" y="20316"/>
                  </a:lnTo>
                  <a:lnTo>
                    <a:pt x="195515" y="13544"/>
                  </a:lnTo>
                  <a:lnTo>
                    <a:pt x="217239" y="20316"/>
                  </a:lnTo>
                  <a:lnTo>
                    <a:pt x="238963" y="13544"/>
                  </a:lnTo>
                  <a:lnTo>
                    <a:pt x="260687" y="9029"/>
                  </a:lnTo>
                  <a:lnTo>
                    <a:pt x="282411" y="15801"/>
                  </a:lnTo>
                  <a:lnTo>
                    <a:pt x="304135" y="51920"/>
                  </a:lnTo>
                  <a:lnTo>
                    <a:pt x="325859" y="45148"/>
                  </a:lnTo>
                  <a:lnTo>
                    <a:pt x="347583" y="49662"/>
                  </a:lnTo>
                  <a:lnTo>
                    <a:pt x="369307" y="51920"/>
                  </a:lnTo>
                  <a:lnTo>
                    <a:pt x="391031" y="72237"/>
                  </a:lnTo>
                  <a:lnTo>
                    <a:pt x="412755" y="99325"/>
                  </a:lnTo>
                  <a:lnTo>
                    <a:pt x="434479" y="130929"/>
                  </a:lnTo>
                  <a:lnTo>
                    <a:pt x="456203" y="176077"/>
                  </a:lnTo>
                  <a:lnTo>
                    <a:pt x="477927" y="223483"/>
                  </a:lnTo>
                  <a:lnTo>
                    <a:pt x="499650" y="291205"/>
                  </a:lnTo>
                  <a:lnTo>
                    <a:pt x="521374" y="347640"/>
                  </a:lnTo>
                  <a:lnTo>
                    <a:pt x="543098" y="428907"/>
                  </a:lnTo>
                  <a:lnTo>
                    <a:pt x="564822" y="523718"/>
                  </a:lnTo>
                  <a:lnTo>
                    <a:pt x="586546" y="614014"/>
                  </a:lnTo>
                  <a:lnTo>
                    <a:pt x="608270" y="690766"/>
                  </a:lnTo>
                  <a:lnTo>
                    <a:pt x="629994" y="769776"/>
                  </a:lnTo>
                  <a:lnTo>
                    <a:pt x="651718" y="828468"/>
                  </a:lnTo>
                  <a:lnTo>
                    <a:pt x="673442" y="875874"/>
                  </a:lnTo>
                  <a:lnTo>
                    <a:pt x="695166" y="896190"/>
                  </a:lnTo>
                  <a:lnTo>
                    <a:pt x="716890" y="907477"/>
                  </a:lnTo>
                  <a:lnTo>
                    <a:pt x="738614" y="930051"/>
                  </a:lnTo>
                  <a:lnTo>
                    <a:pt x="760338" y="939081"/>
                  </a:lnTo>
                  <a:lnTo>
                    <a:pt x="782062" y="966170"/>
                  </a:lnTo>
                  <a:lnTo>
                    <a:pt x="803786" y="979714"/>
                  </a:lnTo>
                  <a:lnTo>
                    <a:pt x="825510" y="1000031"/>
                  </a:lnTo>
                  <a:lnTo>
                    <a:pt x="847234" y="1015833"/>
                  </a:lnTo>
                  <a:lnTo>
                    <a:pt x="868958" y="1029377"/>
                  </a:lnTo>
                  <a:lnTo>
                    <a:pt x="890682" y="1018090"/>
                  </a:lnTo>
                  <a:lnTo>
                    <a:pt x="912406" y="1000031"/>
                  </a:lnTo>
                  <a:lnTo>
                    <a:pt x="934130" y="984229"/>
                  </a:lnTo>
                  <a:lnTo>
                    <a:pt x="955854" y="975200"/>
                  </a:lnTo>
                  <a:lnTo>
                    <a:pt x="977578" y="954883"/>
                  </a:lnTo>
                  <a:lnTo>
                    <a:pt x="999301" y="930051"/>
                  </a:lnTo>
                  <a:lnTo>
                    <a:pt x="1021025" y="957140"/>
                  </a:lnTo>
                  <a:lnTo>
                    <a:pt x="1042749" y="1013576"/>
                  </a:lnTo>
                  <a:lnTo>
                    <a:pt x="1064473" y="1033892"/>
                  </a:lnTo>
                  <a:lnTo>
                    <a:pt x="1086197" y="1036150"/>
                  </a:lnTo>
                  <a:lnTo>
                    <a:pt x="1107921" y="1045179"/>
                  </a:lnTo>
                  <a:lnTo>
                    <a:pt x="1129645" y="1058724"/>
                  </a:lnTo>
                  <a:lnTo>
                    <a:pt x="1151369" y="1099357"/>
                  </a:lnTo>
                  <a:lnTo>
                    <a:pt x="1173093" y="1115159"/>
                  </a:lnTo>
                  <a:lnTo>
                    <a:pt x="1194817" y="1058724"/>
                  </a:lnTo>
                  <a:lnTo>
                    <a:pt x="1216541" y="1036150"/>
                  </a:lnTo>
                  <a:lnTo>
                    <a:pt x="1238265" y="1020348"/>
                  </a:lnTo>
                  <a:lnTo>
                    <a:pt x="1259989" y="1002289"/>
                  </a:lnTo>
                  <a:lnTo>
                    <a:pt x="1281713" y="988744"/>
                  </a:lnTo>
                  <a:lnTo>
                    <a:pt x="1303437" y="952626"/>
                  </a:lnTo>
                  <a:lnTo>
                    <a:pt x="1325161" y="882646"/>
                  </a:lnTo>
                  <a:lnTo>
                    <a:pt x="1346885" y="860072"/>
                  </a:lnTo>
                  <a:lnTo>
                    <a:pt x="1368609" y="846527"/>
                  </a:lnTo>
                  <a:lnTo>
                    <a:pt x="1390333" y="842013"/>
                  </a:lnTo>
                  <a:lnTo>
                    <a:pt x="1412057" y="823953"/>
                  </a:lnTo>
                  <a:lnTo>
                    <a:pt x="1433781" y="810409"/>
                  </a:lnTo>
                  <a:lnTo>
                    <a:pt x="1455505" y="814924"/>
                  </a:lnTo>
                  <a:lnTo>
                    <a:pt x="1477228" y="871359"/>
                  </a:lnTo>
                  <a:lnTo>
                    <a:pt x="1498952" y="860072"/>
                  </a:lnTo>
                  <a:lnTo>
                    <a:pt x="1520676" y="835240"/>
                  </a:lnTo>
                  <a:lnTo>
                    <a:pt x="1542400" y="799122"/>
                  </a:lnTo>
                  <a:lnTo>
                    <a:pt x="1564124" y="785577"/>
                  </a:lnTo>
                  <a:lnTo>
                    <a:pt x="1585848" y="767518"/>
                  </a:lnTo>
                  <a:lnTo>
                    <a:pt x="1607572" y="742687"/>
                  </a:lnTo>
                  <a:lnTo>
                    <a:pt x="1629296" y="656905"/>
                  </a:lnTo>
                  <a:lnTo>
                    <a:pt x="1651020" y="629816"/>
                  </a:lnTo>
                  <a:lnTo>
                    <a:pt x="1672744" y="604985"/>
                  </a:lnTo>
                  <a:lnTo>
                    <a:pt x="1694468" y="584668"/>
                  </a:lnTo>
                  <a:lnTo>
                    <a:pt x="1716192" y="557579"/>
                  </a:lnTo>
                  <a:lnTo>
                    <a:pt x="1737916" y="528233"/>
                  </a:lnTo>
                  <a:lnTo>
                    <a:pt x="1759640" y="492114"/>
                  </a:lnTo>
                  <a:lnTo>
                    <a:pt x="1781364" y="4672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430273" y="3596655"/>
              <a:ext cx="1781364" cy="1158050"/>
            </a:xfrm>
            <a:custGeom>
              <a:avLst/>
              <a:pathLst>
                <a:path w="1781364" h="1158050">
                  <a:moveTo>
                    <a:pt x="0" y="0"/>
                  </a:moveTo>
                  <a:lnTo>
                    <a:pt x="21723" y="2257"/>
                  </a:lnTo>
                  <a:lnTo>
                    <a:pt x="43447" y="2257"/>
                  </a:lnTo>
                  <a:lnTo>
                    <a:pt x="65171" y="6772"/>
                  </a:lnTo>
                  <a:lnTo>
                    <a:pt x="86895" y="11287"/>
                  </a:lnTo>
                  <a:lnTo>
                    <a:pt x="108619" y="9029"/>
                  </a:lnTo>
                  <a:lnTo>
                    <a:pt x="130343" y="9029"/>
                  </a:lnTo>
                  <a:lnTo>
                    <a:pt x="152067" y="9029"/>
                  </a:lnTo>
                  <a:lnTo>
                    <a:pt x="173791" y="6772"/>
                  </a:lnTo>
                  <a:lnTo>
                    <a:pt x="195515" y="9029"/>
                  </a:lnTo>
                  <a:lnTo>
                    <a:pt x="217239" y="160275"/>
                  </a:lnTo>
                  <a:lnTo>
                    <a:pt x="238963" y="151246"/>
                  </a:lnTo>
                  <a:lnTo>
                    <a:pt x="260687" y="148988"/>
                  </a:lnTo>
                  <a:lnTo>
                    <a:pt x="282411" y="148988"/>
                  </a:lnTo>
                  <a:lnTo>
                    <a:pt x="304135" y="151246"/>
                  </a:lnTo>
                  <a:lnTo>
                    <a:pt x="325859" y="139959"/>
                  </a:lnTo>
                  <a:lnTo>
                    <a:pt x="347583" y="139959"/>
                  </a:lnTo>
                  <a:lnTo>
                    <a:pt x="369307" y="20316"/>
                  </a:lnTo>
                  <a:lnTo>
                    <a:pt x="391031" y="106098"/>
                  </a:lnTo>
                  <a:lnTo>
                    <a:pt x="412755" y="155761"/>
                  </a:lnTo>
                  <a:lnTo>
                    <a:pt x="434479" y="164790"/>
                  </a:lnTo>
                  <a:lnTo>
                    <a:pt x="456203" y="227998"/>
                  </a:lnTo>
                  <a:lnTo>
                    <a:pt x="477927" y="257344"/>
                  </a:lnTo>
                  <a:lnTo>
                    <a:pt x="499650" y="331838"/>
                  </a:lnTo>
                  <a:lnTo>
                    <a:pt x="521374" y="381501"/>
                  </a:lnTo>
                  <a:lnTo>
                    <a:pt x="543098" y="395046"/>
                  </a:lnTo>
                  <a:lnTo>
                    <a:pt x="564822" y="462768"/>
                  </a:lnTo>
                  <a:lnTo>
                    <a:pt x="586546" y="573381"/>
                  </a:lnTo>
                  <a:lnTo>
                    <a:pt x="608270" y="641103"/>
                  </a:lnTo>
                  <a:lnTo>
                    <a:pt x="629994" y="717855"/>
                  </a:lnTo>
                  <a:lnTo>
                    <a:pt x="651718" y="767518"/>
                  </a:lnTo>
                  <a:lnTo>
                    <a:pt x="673442" y="808151"/>
                  </a:lnTo>
                  <a:lnTo>
                    <a:pt x="695166" y="842013"/>
                  </a:lnTo>
                  <a:lnTo>
                    <a:pt x="716890" y="857814"/>
                  </a:lnTo>
                  <a:lnTo>
                    <a:pt x="738614" y="873616"/>
                  </a:lnTo>
                  <a:lnTo>
                    <a:pt x="760338" y="882646"/>
                  </a:lnTo>
                  <a:lnTo>
                    <a:pt x="782062" y="893933"/>
                  </a:lnTo>
                  <a:lnTo>
                    <a:pt x="803786" y="902963"/>
                  </a:lnTo>
                  <a:lnTo>
                    <a:pt x="825510" y="914250"/>
                  </a:lnTo>
                  <a:lnTo>
                    <a:pt x="847234" y="923279"/>
                  </a:lnTo>
                  <a:lnTo>
                    <a:pt x="868958" y="932309"/>
                  </a:lnTo>
                  <a:lnTo>
                    <a:pt x="890682" y="934566"/>
                  </a:lnTo>
                  <a:lnTo>
                    <a:pt x="912406" y="930051"/>
                  </a:lnTo>
                  <a:lnTo>
                    <a:pt x="934130" y="921022"/>
                  </a:lnTo>
                  <a:lnTo>
                    <a:pt x="955854" y="923279"/>
                  </a:lnTo>
                  <a:lnTo>
                    <a:pt x="977578" y="923279"/>
                  </a:lnTo>
                  <a:lnTo>
                    <a:pt x="999301" y="927794"/>
                  </a:lnTo>
                  <a:lnTo>
                    <a:pt x="1021025" y="979714"/>
                  </a:lnTo>
                  <a:lnTo>
                    <a:pt x="1042749" y="1051951"/>
                  </a:lnTo>
                  <a:lnTo>
                    <a:pt x="1064473" y="1065496"/>
                  </a:lnTo>
                  <a:lnTo>
                    <a:pt x="1086197" y="1072268"/>
                  </a:lnTo>
                  <a:lnTo>
                    <a:pt x="1107921" y="1090327"/>
                  </a:lnTo>
                  <a:lnTo>
                    <a:pt x="1129645" y="1108387"/>
                  </a:lnTo>
                  <a:lnTo>
                    <a:pt x="1151369" y="1144505"/>
                  </a:lnTo>
                  <a:lnTo>
                    <a:pt x="1173093" y="1158050"/>
                  </a:lnTo>
                  <a:lnTo>
                    <a:pt x="1194817" y="1085813"/>
                  </a:lnTo>
                  <a:lnTo>
                    <a:pt x="1216541" y="1060981"/>
                  </a:lnTo>
                  <a:lnTo>
                    <a:pt x="1238265" y="1038407"/>
                  </a:lnTo>
                  <a:lnTo>
                    <a:pt x="1259989" y="1006803"/>
                  </a:lnTo>
                  <a:lnTo>
                    <a:pt x="1281713" y="972942"/>
                  </a:lnTo>
                  <a:lnTo>
                    <a:pt x="1303437" y="914250"/>
                  </a:lnTo>
                  <a:lnTo>
                    <a:pt x="1325161" y="826211"/>
                  </a:lnTo>
                  <a:lnTo>
                    <a:pt x="1346885" y="803637"/>
                  </a:lnTo>
                  <a:lnTo>
                    <a:pt x="1368609" y="792350"/>
                  </a:lnTo>
                  <a:lnTo>
                    <a:pt x="1390333" y="783320"/>
                  </a:lnTo>
                  <a:lnTo>
                    <a:pt x="1412057" y="769776"/>
                  </a:lnTo>
                  <a:lnTo>
                    <a:pt x="1433781" y="758488"/>
                  </a:lnTo>
                  <a:lnTo>
                    <a:pt x="1455505" y="781063"/>
                  </a:lnTo>
                  <a:lnTo>
                    <a:pt x="1477228" y="864587"/>
                  </a:lnTo>
                  <a:lnTo>
                    <a:pt x="1498952" y="855557"/>
                  </a:lnTo>
                  <a:lnTo>
                    <a:pt x="1520676" y="839755"/>
                  </a:lnTo>
                  <a:lnTo>
                    <a:pt x="1542400" y="821696"/>
                  </a:lnTo>
                  <a:lnTo>
                    <a:pt x="1564124" y="803637"/>
                  </a:lnTo>
                  <a:lnTo>
                    <a:pt x="1585848" y="783320"/>
                  </a:lnTo>
                  <a:lnTo>
                    <a:pt x="1607572" y="729142"/>
                  </a:lnTo>
                  <a:lnTo>
                    <a:pt x="1629296" y="611757"/>
                  </a:lnTo>
                  <a:lnTo>
                    <a:pt x="1651020" y="586926"/>
                  </a:lnTo>
                  <a:lnTo>
                    <a:pt x="1672744" y="573381"/>
                  </a:lnTo>
                  <a:lnTo>
                    <a:pt x="1694468" y="555322"/>
                  </a:lnTo>
                  <a:lnTo>
                    <a:pt x="1716192" y="535005"/>
                  </a:lnTo>
                  <a:lnTo>
                    <a:pt x="1737916" y="514688"/>
                  </a:lnTo>
                  <a:lnTo>
                    <a:pt x="1759640" y="510174"/>
                  </a:lnTo>
                  <a:lnTo>
                    <a:pt x="1781364" y="49437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430273" y="3005214"/>
              <a:ext cx="1781364" cy="1638877"/>
            </a:xfrm>
            <a:custGeom>
              <a:avLst/>
              <a:pathLst>
                <a:path w="1781364" h="1638877">
                  <a:moveTo>
                    <a:pt x="0" y="304750"/>
                  </a:moveTo>
                  <a:lnTo>
                    <a:pt x="21723" y="478570"/>
                  </a:lnTo>
                  <a:lnTo>
                    <a:pt x="43447" y="485342"/>
                  </a:lnTo>
                  <a:lnTo>
                    <a:pt x="65171" y="501144"/>
                  </a:lnTo>
                  <a:lnTo>
                    <a:pt x="86895" y="530490"/>
                  </a:lnTo>
                  <a:lnTo>
                    <a:pt x="108619" y="455996"/>
                  </a:lnTo>
                  <a:lnTo>
                    <a:pt x="130343" y="422135"/>
                  </a:lnTo>
                  <a:lnTo>
                    <a:pt x="152067" y="338611"/>
                  </a:lnTo>
                  <a:lnTo>
                    <a:pt x="173791" y="284433"/>
                  </a:lnTo>
                  <a:lnTo>
                    <a:pt x="195515" y="275403"/>
                  </a:lnTo>
                  <a:lnTo>
                    <a:pt x="217239" y="42890"/>
                  </a:lnTo>
                  <a:lnTo>
                    <a:pt x="238963" y="9029"/>
                  </a:lnTo>
                  <a:lnTo>
                    <a:pt x="260687" y="0"/>
                  </a:lnTo>
                  <a:lnTo>
                    <a:pt x="282411" y="2257"/>
                  </a:lnTo>
                  <a:lnTo>
                    <a:pt x="304135" y="200909"/>
                  </a:lnTo>
                  <a:lnTo>
                    <a:pt x="325859" y="151246"/>
                  </a:lnTo>
                  <a:lnTo>
                    <a:pt x="347583" y="108355"/>
                  </a:lnTo>
                  <a:lnTo>
                    <a:pt x="369307" y="286690"/>
                  </a:lnTo>
                  <a:lnTo>
                    <a:pt x="391031" y="203166"/>
                  </a:lnTo>
                  <a:lnTo>
                    <a:pt x="412755" y="164790"/>
                  </a:lnTo>
                  <a:lnTo>
                    <a:pt x="434479" y="255087"/>
                  </a:lnTo>
                  <a:lnTo>
                    <a:pt x="456203" y="320551"/>
                  </a:lnTo>
                  <a:lnTo>
                    <a:pt x="477927" y="465025"/>
                  </a:lnTo>
                  <a:lnTo>
                    <a:pt x="499650" y="505659"/>
                  </a:lnTo>
                  <a:lnTo>
                    <a:pt x="521374" y="505659"/>
                  </a:lnTo>
                  <a:lnTo>
                    <a:pt x="543098" y="708826"/>
                  </a:lnTo>
                  <a:lnTo>
                    <a:pt x="564822" y="921022"/>
                  </a:lnTo>
                  <a:lnTo>
                    <a:pt x="586546" y="1004546"/>
                  </a:lnTo>
                  <a:lnTo>
                    <a:pt x="608270" y="1058724"/>
                  </a:lnTo>
                  <a:lnTo>
                    <a:pt x="629994" y="1119674"/>
                  </a:lnTo>
                  <a:lnTo>
                    <a:pt x="651718" y="1223514"/>
                  </a:lnTo>
                  <a:lnTo>
                    <a:pt x="673442" y="1354444"/>
                  </a:lnTo>
                  <a:lnTo>
                    <a:pt x="695166" y="1356702"/>
                  </a:lnTo>
                  <a:lnTo>
                    <a:pt x="716890" y="1345414"/>
                  </a:lnTo>
                  <a:lnTo>
                    <a:pt x="738614" y="1372503"/>
                  </a:lnTo>
                  <a:lnTo>
                    <a:pt x="760338" y="1386048"/>
                  </a:lnTo>
                  <a:lnTo>
                    <a:pt x="782062" y="1435711"/>
                  </a:lnTo>
                  <a:lnTo>
                    <a:pt x="803786" y="1489889"/>
                  </a:lnTo>
                  <a:lnTo>
                    <a:pt x="825510" y="1557611"/>
                  </a:lnTo>
                  <a:lnTo>
                    <a:pt x="847234" y="1595987"/>
                  </a:lnTo>
                  <a:lnTo>
                    <a:pt x="868958" y="1634363"/>
                  </a:lnTo>
                  <a:lnTo>
                    <a:pt x="890682" y="1614046"/>
                  </a:lnTo>
                  <a:lnTo>
                    <a:pt x="912406" y="1589215"/>
                  </a:lnTo>
                  <a:lnTo>
                    <a:pt x="934130" y="1571155"/>
                  </a:lnTo>
                  <a:lnTo>
                    <a:pt x="955854" y="1562126"/>
                  </a:lnTo>
                  <a:lnTo>
                    <a:pt x="977578" y="1546324"/>
                  </a:lnTo>
                  <a:lnTo>
                    <a:pt x="999301" y="1530522"/>
                  </a:lnTo>
                  <a:lnTo>
                    <a:pt x="1021025" y="1555353"/>
                  </a:lnTo>
                  <a:lnTo>
                    <a:pt x="1042749" y="1600502"/>
                  </a:lnTo>
                  <a:lnTo>
                    <a:pt x="1064473" y="1629848"/>
                  </a:lnTo>
                  <a:lnTo>
                    <a:pt x="1086197" y="1634363"/>
                  </a:lnTo>
                  <a:lnTo>
                    <a:pt x="1107921" y="1625333"/>
                  </a:lnTo>
                  <a:lnTo>
                    <a:pt x="1129645" y="1618561"/>
                  </a:lnTo>
                  <a:lnTo>
                    <a:pt x="1151369" y="1638877"/>
                  </a:lnTo>
                  <a:lnTo>
                    <a:pt x="1173093" y="1632105"/>
                  </a:lnTo>
                  <a:lnTo>
                    <a:pt x="1194817" y="1577927"/>
                  </a:lnTo>
                  <a:lnTo>
                    <a:pt x="1216541" y="1535037"/>
                  </a:lnTo>
                  <a:lnTo>
                    <a:pt x="1238265" y="1505690"/>
                  </a:lnTo>
                  <a:lnTo>
                    <a:pt x="1259989" y="1476344"/>
                  </a:lnTo>
                  <a:lnTo>
                    <a:pt x="1281713" y="1458285"/>
                  </a:lnTo>
                  <a:lnTo>
                    <a:pt x="1303437" y="1410879"/>
                  </a:lnTo>
                  <a:lnTo>
                    <a:pt x="1325161" y="1334127"/>
                  </a:lnTo>
                  <a:lnTo>
                    <a:pt x="1346885" y="1295752"/>
                  </a:lnTo>
                  <a:lnTo>
                    <a:pt x="1368609" y="1275435"/>
                  </a:lnTo>
                  <a:lnTo>
                    <a:pt x="1390333" y="1275435"/>
                  </a:lnTo>
                  <a:lnTo>
                    <a:pt x="1412057" y="1250603"/>
                  </a:lnTo>
                  <a:lnTo>
                    <a:pt x="1433781" y="1232544"/>
                  </a:lnTo>
                  <a:lnTo>
                    <a:pt x="1455505" y="1241574"/>
                  </a:lnTo>
                  <a:lnTo>
                    <a:pt x="1477228" y="1293494"/>
                  </a:lnTo>
                  <a:lnTo>
                    <a:pt x="1498952" y="1268663"/>
                  </a:lnTo>
                  <a:lnTo>
                    <a:pt x="1520676" y="1191911"/>
                  </a:lnTo>
                  <a:lnTo>
                    <a:pt x="1542400" y="1108387"/>
                  </a:lnTo>
                  <a:lnTo>
                    <a:pt x="1564124" y="1072268"/>
                  </a:lnTo>
                  <a:lnTo>
                    <a:pt x="1585848" y="1013576"/>
                  </a:lnTo>
                  <a:lnTo>
                    <a:pt x="1607572" y="988744"/>
                  </a:lnTo>
                  <a:lnTo>
                    <a:pt x="1629296" y="878131"/>
                  </a:lnTo>
                  <a:lnTo>
                    <a:pt x="1651020" y="810409"/>
                  </a:lnTo>
                  <a:lnTo>
                    <a:pt x="1672744" y="702053"/>
                  </a:lnTo>
                  <a:lnTo>
                    <a:pt x="1694468" y="654648"/>
                  </a:lnTo>
                  <a:lnTo>
                    <a:pt x="1716192" y="611757"/>
                  </a:lnTo>
                  <a:lnTo>
                    <a:pt x="1737916" y="584668"/>
                  </a:lnTo>
                  <a:lnTo>
                    <a:pt x="1759640" y="469540"/>
                  </a:lnTo>
                  <a:lnTo>
                    <a:pt x="1781364" y="413105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30273" y="3129372"/>
              <a:ext cx="1781364" cy="494372"/>
            </a:xfrm>
            <a:custGeom>
              <a:avLst/>
              <a:pathLst>
                <a:path w="1781364" h="494372">
                  <a:moveTo>
                    <a:pt x="0" y="494372"/>
                  </a:moveTo>
                  <a:lnTo>
                    <a:pt x="21723" y="485342"/>
                  </a:lnTo>
                  <a:lnTo>
                    <a:pt x="43447" y="485342"/>
                  </a:lnTo>
                  <a:lnTo>
                    <a:pt x="65171" y="483085"/>
                  </a:lnTo>
                  <a:lnTo>
                    <a:pt x="86895" y="480827"/>
                  </a:lnTo>
                  <a:lnTo>
                    <a:pt x="108619" y="485342"/>
                  </a:lnTo>
                  <a:lnTo>
                    <a:pt x="130343" y="487600"/>
                  </a:lnTo>
                  <a:lnTo>
                    <a:pt x="152067" y="489857"/>
                  </a:lnTo>
                  <a:lnTo>
                    <a:pt x="173791" y="492114"/>
                  </a:lnTo>
                  <a:lnTo>
                    <a:pt x="195515" y="494372"/>
                  </a:lnTo>
                  <a:lnTo>
                    <a:pt x="217239" y="467283"/>
                  </a:lnTo>
                  <a:lnTo>
                    <a:pt x="238963" y="469540"/>
                  </a:lnTo>
                  <a:lnTo>
                    <a:pt x="260687" y="469540"/>
                  </a:lnTo>
                  <a:lnTo>
                    <a:pt x="282411" y="467283"/>
                  </a:lnTo>
                  <a:lnTo>
                    <a:pt x="304135" y="458253"/>
                  </a:lnTo>
                  <a:lnTo>
                    <a:pt x="325859" y="458253"/>
                  </a:lnTo>
                  <a:lnTo>
                    <a:pt x="347583" y="453738"/>
                  </a:lnTo>
                  <a:lnTo>
                    <a:pt x="369307" y="471798"/>
                  </a:lnTo>
                  <a:lnTo>
                    <a:pt x="391031" y="453738"/>
                  </a:lnTo>
                  <a:lnTo>
                    <a:pt x="412755" y="440194"/>
                  </a:lnTo>
                  <a:lnTo>
                    <a:pt x="434479" y="426650"/>
                  </a:lnTo>
                  <a:lnTo>
                    <a:pt x="456203" y="413105"/>
                  </a:lnTo>
                  <a:lnTo>
                    <a:pt x="477927" y="399561"/>
                  </a:lnTo>
                  <a:lnTo>
                    <a:pt x="499650" y="367957"/>
                  </a:lnTo>
                  <a:lnTo>
                    <a:pt x="521374" y="340868"/>
                  </a:lnTo>
                  <a:lnTo>
                    <a:pt x="543098" y="309264"/>
                  </a:lnTo>
                  <a:lnTo>
                    <a:pt x="564822" y="261859"/>
                  </a:lnTo>
                  <a:lnTo>
                    <a:pt x="586546" y="209938"/>
                  </a:lnTo>
                  <a:lnTo>
                    <a:pt x="608270" y="185107"/>
                  </a:lnTo>
                  <a:lnTo>
                    <a:pt x="629994" y="162533"/>
                  </a:lnTo>
                  <a:lnTo>
                    <a:pt x="651718" y="135444"/>
                  </a:lnTo>
                  <a:lnTo>
                    <a:pt x="673442" y="110612"/>
                  </a:lnTo>
                  <a:lnTo>
                    <a:pt x="695166" y="97068"/>
                  </a:lnTo>
                  <a:lnTo>
                    <a:pt x="716890" y="90296"/>
                  </a:lnTo>
                  <a:lnTo>
                    <a:pt x="738614" y="81266"/>
                  </a:lnTo>
                  <a:lnTo>
                    <a:pt x="760338" y="79009"/>
                  </a:lnTo>
                  <a:lnTo>
                    <a:pt x="782062" y="76751"/>
                  </a:lnTo>
                  <a:lnTo>
                    <a:pt x="803786" y="69979"/>
                  </a:lnTo>
                  <a:lnTo>
                    <a:pt x="825510" y="63207"/>
                  </a:lnTo>
                  <a:lnTo>
                    <a:pt x="847234" y="56435"/>
                  </a:lnTo>
                  <a:lnTo>
                    <a:pt x="868958" y="51920"/>
                  </a:lnTo>
                  <a:lnTo>
                    <a:pt x="890682" y="54177"/>
                  </a:lnTo>
                  <a:lnTo>
                    <a:pt x="912406" y="56435"/>
                  </a:lnTo>
                  <a:lnTo>
                    <a:pt x="934130" y="58692"/>
                  </a:lnTo>
                  <a:lnTo>
                    <a:pt x="955854" y="58692"/>
                  </a:lnTo>
                  <a:lnTo>
                    <a:pt x="977578" y="63207"/>
                  </a:lnTo>
                  <a:lnTo>
                    <a:pt x="999301" y="67722"/>
                  </a:lnTo>
                  <a:lnTo>
                    <a:pt x="1021025" y="49662"/>
                  </a:lnTo>
                  <a:lnTo>
                    <a:pt x="1042749" y="29346"/>
                  </a:lnTo>
                  <a:lnTo>
                    <a:pt x="1064473" y="24831"/>
                  </a:lnTo>
                  <a:lnTo>
                    <a:pt x="1086197" y="24831"/>
                  </a:lnTo>
                  <a:lnTo>
                    <a:pt x="1107921" y="20316"/>
                  </a:lnTo>
                  <a:lnTo>
                    <a:pt x="1129645" y="13544"/>
                  </a:lnTo>
                  <a:lnTo>
                    <a:pt x="1151369" y="0"/>
                  </a:lnTo>
                  <a:lnTo>
                    <a:pt x="1173093" y="2257"/>
                  </a:lnTo>
                  <a:lnTo>
                    <a:pt x="1194817" y="24831"/>
                  </a:lnTo>
                  <a:lnTo>
                    <a:pt x="1216541" y="31603"/>
                  </a:lnTo>
                  <a:lnTo>
                    <a:pt x="1238265" y="36118"/>
                  </a:lnTo>
                  <a:lnTo>
                    <a:pt x="1259989" y="49662"/>
                  </a:lnTo>
                  <a:lnTo>
                    <a:pt x="1281713" y="60950"/>
                  </a:lnTo>
                  <a:lnTo>
                    <a:pt x="1303437" y="81266"/>
                  </a:lnTo>
                  <a:lnTo>
                    <a:pt x="1325161" y="108355"/>
                  </a:lnTo>
                  <a:lnTo>
                    <a:pt x="1346885" y="117385"/>
                  </a:lnTo>
                  <a:lnTo>
                    <a:pt x="1368609" y="121900"/>
                  </a:lnTo>
                  <a:lnTo>
                    <a:pt x="1390333" y="121900"/>
                  </a:lnTo>
                  <a:lnTo>
                    <a:pt x="1412057" y="128672"/>
                  </a:lnTo>
                  <a:lnTo>
                    <a:pt x="1433781" y="133187"/>
                  </a:lnTo>
                  <a:lnTo>
                    <a:pt x="1455505" y="126414"/>
                  </a:lnTo>
                  <a:lnTo>
                    <a:pt x="1477228" y="92553"/>
                  </a:lnTo>
                  <a:lnTo>
                    <a:pt x="1498952" y="99325"/>
                  </a:lnTo>
                  <a:lnTo>
                    <a:pt x="1520676" y="106098"/>
                  </a:lnTo>
                  <a:lnTo>
                    <a:pt x="1542400" y="115127"/>
                  </a:lnTo>
                  <a:lnTo>
                    <a:pt x="1564124" y="121900"/>
                  </a:lnTo>
                  <a:lnTo>
                    <a:pt x="1585848" y="133187"/>
                  </a:lnTo>
                  <a:lnTo>
                    <a:pt x="1607572" y="151246"/>
                  </a:lnTo>
                  <a:lnTo>
                    <a:pt x="1629296" y="200909"/>
                  </a:lnTo>
                  <a:lnTo>
                    <a:pt x="1651020" y="214453"/>
                  </a:lnTo>
                  <a:lnTo>
                    <a:pt x="1672744" y="223483"/>
                  </a:lnTo>
                  <a:lnTo>
                    <a:pt x="1694468" y="232512"/>
                  </a:lnTo>
                  <a:lnTo>
                    <a:pt x="1716192" y="243800"/>
                  </a:lnTo>
                  <a:lnTo>
                    <a:pt x="1737916" y="255087"/>
                  </a:lnTo>
                  <a:lnTo>
                    <a:pt x="1759640" y="266374"/>
                  </a:lnTo>
                  <a:lnTo>
                    <a:pt x="1781364" y="275403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04344" y="3616972"/>
              <a:ext cx="2102878" cy="0"/>
            </a:xfrm>
            <a:custGeom>
              <a:avLst/>
              <a:pathLst>
                <a:path w="2102878" h="0">
                  <a:moveTo>
                    <a:pt x="0" y="0"/>
                  </a:moveTo>
                  <a:lnTo>
                    <a:pt x="2102878" y="0"/>
                  </a:lnTo>
                  <a:lnTo>
                    <a:pt x="21028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811681" y="3463794"/>
              <a:ext cx="449822" cy="191800"/>
            </a:xfrm>
            <a:custGeom>
              <a:avLst/>
              <a:pathLst>
                <a:path w="449822" h="191800">
                  <a:moveTo>
                    <a:pt x="27431" y="191800"/>
                  </a:moveTo>
                  <a:lnTo>
                    <a:pt x="422390" y="191800"/>
                  </a:lnTo>
                  <a:lnTo>
                    <a:pt x="421285" y="191778"/>
                  </a:lnTo>
                  <a:lnTo>
                    <a:pt x="425696" y="191600"/>
                  </a:lnTo>
                  <a:lnTo>
                    <a:pt x="430022" y="190717"/>
                  </a:lnTo>
                  <a:lnTo>
                    <a:pt x="434150" y="189152"/>
                  </a:lnTo>
                  <a:lnTo>
                    <a:pt x="437973" y="186944"/>
                  </a:lnTo>
                  <a:lnTo>
                    <a:pt x="441393" y="184152"/>
                  </a:lnTo>
                  <a:lnTo>
                    <a:pt x="444320" y="180848"/>
                  </a:lnTo>
                  <a:lnTo>
                    <a:pt x="446680" y="177117"/>
                  </a:lnTo>
                  <a:lnTo>
                    <a:pt x="448410" y="173055"/>
                  </a:lnTo>
                  <a:lnTo>
                    <a:pt x="449467" y="168769"/>
                  </a:lnTo>
                  <a:lnTo>
                    <a:pt x="449822" y="164368"/>
                  </a:lnTo>
                  <a:lnTo>
                    <a:pt x="449822" y="27431"/>
                  </a:lnTo>
                  <a:lnTo>
                    <a:pt x="449467" y="23031"/>
                  </a:lnTo>
                  <a:lnTo>
                    <a:pt x="448410" y="18745"/>
                  </a:lnTo>
                  <a:lnTo>
                    <a:pt x="446680" y="14683"/>
                  </a:lnTo>
                  <a:lnTo>
                    <a:pt x="444320" y="10952"/>
                  </a:lnTo>
                  <a:lnTo>
                    <a:pt x="441393" y="7647"/>
                  </a:lnTo>
                  <a:lnTo>
                    <a:pt x="437973" y="4855"/>
                  </a:lnTo>
                  <a:lnTo>
                    <a:pt x="434150" y="2648"/>
                  </a:lnTo>
                  <a:lnTo>
                    <a:pt x="430022" y="1083"/>
                  </a:lnTo>
                  <a:lnTo>
                    <a:pt x="425696" y="200"/>
                  </a:lnTo>
                  <a:lnTo>
                    <a:pt x="4223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857401" y="3507871"/>
              <a:ext cx="35838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Parks</a:t>
              </a:r>
            </a:p>
          </p:txBody>
        </p:sp>
        <p:sp>
          <p:nvSpPr>
            <p:cNvPr id="97" name="pg97"/>
            <p:cNvSpPr/>
            <p:nvPr/>
          </p:nvSpPr>
          <p:spPr>
            <a:xfrm>
              <a:off x="7381700" y="3180665"/>
              <a:ext cx="785065" cy="191800"/>
            </a:xfrm>
            <a:custGeom>
              <a:avLst/>
              <a:pathLst>
                <a:path w="785065" h="191800">
                  <a:moveTo>
                    <a:pt x="27432" y="191800"/>
                  </a:moveTo>
                  <a:lnTo>
                    <a:pt x="757633" y="191800"/>
                  </a:lnTo>
                  <a:lnTo>
                    <a:pt x="756528" y="191778"/>
                  </a:lnTo>
                  <a:lnTo>
                    <a:pt x="760940" y="191600"/>
                  </a:lnTo>
                  <a:lnTo>
                    <a:pt x="765265" y="190717"/>
                  </a:lnTo>
                  <a:lnTo>
                    <a:pt x="769393" y="189152"/>
                  </a:lnTo>
                  <a:lnTo>
                    <a:pt x="773216" y="186944"/>
                  </a:lnTo>
                  <a:lnTo>
                    <a:pt x="776636" y="184152"/>
                  </a:lnTo>
                  <a:lnTo>
                    <a:pt x="779563" y="180848"/>
                  </a:lnTo>
                  <a:lnTo>
                    <a:pt x="781923" y="177117"/>
                  </a:lnTo>
                  <a:lnTo>
                    <a:pt x="783653" y="173055"/>
                  </a:lnTo>
                  <a:lnTo>
                    <a:pt x="784710" y="168769"/>
                  </a:lnTo>
                  <a:lnTo>
                    <a:pt x="785065" y="164368"/>
                  </a:lnTo>
                  <a:lnTo>
                    <a:pt x="785065" y="27431"/>
                  </a:lnTo>
                  <a:lnTo>
                    <a:pt x="784710" y="23031"/>
                  </a:lnTo>
                  <a:lnTo>
                    <a:pt x="783653" y="18745"/>
                  </a:lnTo>
                  <a:lnTo>
                    <a:pt x="781923" y="14683"/>
                  </a:lnTo>
                  <a:lnTo>
                    <a:pt x="779563" y="10952"/>
                  </a:lnTo>
                  <a:lnTo>
                    <a:pt x="776636" y="7647"/>
                  </a:lnTo>
                  <a:lnTo>
                    <a:pt x="773216" y="4855"/>
                  </a:lnTo>
                  <a:lnTo>
                    <a:pt x="769393" y="2648"/>
                  </a:lnTo>
                  <a:lnTo>
                    <a:pt x="765265" y="1083"/>
                  </a:lnTo>
                  <a:lnTo>
                    <a:pt x="760940" y="200"/>
                  </a:lnTo>
                  <a:lnTo>
                    <a:pt x="75763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7427420" y="3224742"/>
              <a:ext cx="69362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Residential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6973372" y="2906566"/>
              <a:ext cx="716890" cy="2170271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325268" y="2691090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Consumption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793907" y="2721451"/>
              <a:ext cx="38978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Labor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62546" y="2721451"/>
              <a:ext cx="49983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Leisure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505770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79213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83093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74409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4785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29957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443048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116491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76820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979025" y="435258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027661" y="3562488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142112" y="3860005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267066" y="1928877"/>
              <a:ext cx="503031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Israel by Economic Activity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68150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12228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6306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00384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73029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965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49386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9079" y="496111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9079" y="440189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38426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2724236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2828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3230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6074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2698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79449" y="3004517"/>
              <a:ext cx="6407403" cy="1834110"/>
            </a:xfrm>
            <a:custGeom>
              <a:avLst/>
              <a:pathLst>
                <a:path w="6407403" h="1834110">
                  <a:moveTo>
                    <a:pt x="0" y="352435"/>
                  </a:moveTo>
                  <a:lnTo>
                    <a:pt x="62207" y="352435"/>
                  </a:lnTo>
                  <a:lnTo>
                    <a:pt x="124415" y="349911"/>
                  </a:lnTo>
                  <a:lnTo>
                    <a:pt x="186623" y="343296"/>
                  </a:lnTo>
                  <a:lnTo>
                    <a:pt x="248831" y="343040"/>
                  </a:lnTo>
                  <a:lnTo>
                    <a:pt x="311039" y="328788"/>
                  </a:lnTo>
                  <a:lnTo>
                    <a:pt x="373246" y="327318"/>
                  </a:lnTo>
                  <a:lnTo>
                    <a:pt x="435454" y="327894"/>
                  </a:lnTo>
                  <a:lnTo>
                    <a:pt x="497662" y="333805"/>
                  </a:lnTo>
                  <a:lnTo>
                    <a:pt x="559870" y="324826"/>
                  </a:lnTo>
                  <a:lnTo>
                    <a:pt x="622078" y="327542"/>
                  </a:lnTo>
                  <a:lnTo>
                    <a:pt x="684285" y="340101"/>
                  </a:lnTo>
                  <a:lnTo>
                    <a:pt x="746493" y="361926"/>
                  </a:lnTo>
                  <a:lnTo>
                    <a:pt x="808701" y="350135"/>
                  </a:lnTo>
                  <a:lnTo>
                    <a:pt x="870909" y="335084"/>
                  </a:lnTo>
                  <a:lnTo>
                    <a:pt x="933117" y="296577"/>
                  </a:lnTo>
                  <a:lnTo>
                    <a:pt x="995324" y="250370"/>
                  </a:lnTo>
                  <a:lnTo>
                    <a:pt x="1057532" y="183935"/>
                  </a:lnTo>
                  <a:lnTo>
                    <a:pt x="1119740" y="105229"/>
                  </a:lnTo>
                  <a:lnTo>
                    <a:pt x="1181948" y="62153"/>
                  </a:lnTo>
                  <a:lnTo>
                    <a:pt x="1244156" y="32115"/>
                  </a:lnTo>
                  <a:lnTo>
                    <a:pt x="1306363" y="0"/>
                  </a:lnTo>
                  <a:lnTo>
                    <a:pt x="1368571" y="11695"/>
                  </a:lnTo>
                  <a:lnTo>
                    <a:pt x="1430779" y="8180"/>
                  </a:lnTo>
                  <a:lnTo>
                    <a:pt x="1492987" y="5048"/>
                  </a:lnTo>
                  <a:lnTo>
                    <a:pt x="1555195" y="44577"/>
                  </a:lnTo>
                  <a:lnTo>
                    <a:pt x="1617402" y="41701"/>
                  </a:lnTo>
                  <a:lnTo>
                    <a:pt x="1679610" y="49051"/>
                  </a:lnTo>
                  <a:lnTo>
                    <a:pt x="1741818" y="49083"/>
                  </a:lnTo>
                  <a:lnTo>
                    <a:pt x="1804026" y="35087"/>
                  </a:lnTo>
                  <a:lnTo>
                    <a:pt x="1866234" y="37483"/>
                  </a:lnTo>
                  <a:lnTo>
                    <a:pt x="1928441" y="48220"/>
                  </a:lnTo>
                  <a:lnTo>
                    <a:pt x="1990649" y="58606"/>
                  </a:lnTo>
                  <a:lnTo>
                    <a:pt x="2052857" y="56017"/>
                  </a:lnTo>
                  <a:lnTo>
                    <a:pt x="2115065" y="24829"/>
                  </a:lnTo>
                  <a:lnTo>
                    <a:pt x="2177273" y="53653"/>
                  </a:lnTo>
                  <a:lnTo>
                    <a:pt x="2239480" y="69886"/>
                  </a:lnTo>
                  <a:lnTo>
                    <a:pt x="2301688" y="113090"/>
                  </a:lnTo>
                  <a:lnTo>
                    <a:pt x="2363896" y="167765"/>
                  </a:lnTo>
                  <a:lnTo>
                    <a:pt x="2426104" y="186172"/>
                  </a:lnTo>
                  <a:lnTo>
                    <a:pt x="2488312" y="220587"/>
                  </a:lnTo>
                  <a:lnTo>
                    <a:pt x="2550519" y="268521"/>
                  </a:lnTo>
                  <a:lnTo>
                    <a:pt x="2612727" y="285010"/>
                  </a:lnTo>
                  <a:lnTo>
                    <a:pt x="2674935" y="332016"/>
                  </a:lnTo>
                  <a:lnTo>
                    <a:pt x="2737143" y="450059"/>
                  </a:lnTo>
                  <a:lnTo>
                    <a:pt x="2799351" y="557333"/>
                  </a:lnTo>
                  <a:lnTo>
                    <a:pt x="2861558" y="678860"/>
                  </a:lnTo>
                  <a:lnTo>
                    <a:pt x="2923766" y="807704"/>
                  </a:lnTo>
                  <a:lnTo>
                    <a:pt x="2985974" y="944824"/>
                  </a:lnTo>
                  <a:lnTo>
                    <a:pt x="3048182" y="1124637"/>
                  </a:lnTo>
                  <a:lnTo>
                    <a:pt x="3110390" y="1293393"/>
                  </a:lnTo>
                  <a:lnTo>
                    <a:pt x="3172597" y="1411564"/>
                  </a:lnTo>
                  <a:lnTo>
                    <a:pt x="3234805" y="1487363"/>
                  </a:lnTo>
                  <a:lnTo>
                    <a:pt x="3297013" y="1564024"/>
                  </a:lnTo>
                  <a:lnTo>
                    <a:pt x="3359221" y="1635348"/>
                  </a:lnTo>
                  <a:lnTo>
                    <a:pt x="3421429" y="1708142"/>
                  </a:lnTo>
                  <a:lnTo>
                    <a:pt x="3483636" y="1714565"/>
                  </a:lnTo>
                  <a:lnTo>
                    <a:pt x="3545844" y="1705011"/>
                  </a:lnTo>
                  <a:lnTo>
                    <a:pt x="3608052" y="1709644"/>
                  </a:lnTo>
                  <a:lnTo>
                    <a:pt x="3670260" y="1708877"/>
                  </a:lnTo>
                  <a:lnTo>
                    <a:pt x="3732468" y="1715876"/>
                  </a:lnTo>
                  <a:lnTo>
                    <a:pt x="3794675" y="1728210"/>
                  </a:lnTo>
                  <a:lnTo>
                    <a:pt x="3856883" y="1741983"/>
                  </a:lnTo>
                  <a:lnTo>
                    <a:pt x="3919091" y="1765311"/>
                  </a:lnTo>
                  <a:lnTo>
                    <a:pt x="3981299" y="1786785"/>
                  </a:lnTo>
                  <a:lnTo>
                    <a:pt x="4043507" y="1783589"/>
                  </a:lnTo>
                  <a:lnTo>
                    <a:pt x="4105714" y="1780873"/>
                  </a:lnTo>
                  <a:lnTo>
                    <a:pt x="4167922" y="1778316"/>
                  </a:lnTo>
                  <a:lnTo>
                    <a:pt x="4230130" y="1759527"/>
                  </a:lnTo>
                  <a:lnTo>
                    <a:pt x="4292338" y="1725238"/>
                  </a:lnTo>
                  <a:lnTo>
                    <a:pt x="4354546" y="1693411"/>
                  </a:lnTo>
                  <a:lnTo>
                    <a:pt x="4416753" y="1737413"/>
                  </a:lnTo>
                  <a:lnTo>
                    <a:pt x="4478961" y="1783046"/>
                  </a:lnTo>
                  <a:lnTo>
                    <a:pt x="4541169" y="1787136"/>
                  </a:lnTo>
                  <a:lnTo>
                    <a:pt x="4603377" y="1780649"/>
                  </a:lnTo>
                  <a:lnTo>
                    <a:pt x="4665585" y="1774929"/>
                  </a:lnTo>
                  <a:lnTo>
                    <a:pt x="4727792" y="1786050"/>
                  </a:lnTo>
                  <a:lnTo>
                    <a:pt x="4790000" y="1834110"/>
                  </a:lnTo>
                  <a:lnTo>
                    <a:pt x="4852208" y="1812764"/>
                  </a:lnTo>
                  <a:lnTo>
                    <a:pt x="4914416" y="1742462"/>
                  </a:lnTo>
                  <a:lnTo>
                    <a:pt x="4976624" y="1710379"/>
                  </a:lnTo>
                  <a:lnTo>
                    <a:pt x="5038831" y="1679478"/>
                  </a:lnTo>
                  <a:lnTo>
                    <a:pt x="5101039" y="1652700"/>
                  </a:lnTo>
                  <a:lnTo>
                    <a:pt x="5163247" y="1629916"/>
                  </a:lnTo>
                  <a:lnTo>
                    <a:pt x="5225455" y="1554213"/>
                  </a:lnTo>
                  <a:lnTo>
                    <a:pt x="5287663" y="1464994"/>
                  </a:lnTo>
                  <a:lnTo>
                    <a:pt x="5349870" y="1423963"/>
                  </a:lnTo>
                  <a:lnTo>
                    <a:pt x="5412078" y="1422174"/>
                  </a:lnTo>
                  <a:lnTo>
                    <a:pt x="5474286" y="1413642"/>
                  </a:lnTo>
                  <a:lnTo>
                    <a:pt x="5536494" y="1386384"/>
                  </a:lnTo>
                  <a:lnTo>
                    <a:pt x="5598702" y="1373665"/>
                  </a:lnTo>
                  <a:lnTo>
                    <a:pt x="5660909" y="1407954"/>
                  </a:lnTo>
                  <a:lnTo>
                    <a:pt x="5723117" y="1469052"/>
                  </a:lnTo>
                  <a:lnTo>
                    <a:pt x="5785325" y="1454257"/>
                  </a:lnTo>
                  <a:lnTo>
                    <a:pt x="5847533" y="1418595"/>
                  </a:lnTo>
                  <a:lnTo>
                    <a:pt x="5909741" y="1385105"/>
                  </a:lnTo>
                  <a:lnTo>
                    <a:pt x="5971948" y="1358742"/>
                  </a:lnTo>
                  <a:lnTo>
                    <a:pt x="6034156" y="1313014"/>
                  </a:lnTo>
                  <a:lnTo>
                    <a:pt x="6096364" y="1246739"/>
                  </a:lnTo>
                  <a:lnTo>
                    <a:pt x="6158572" y="1128024"/>
                  </a:lnTo>
                  <a:lnTo>
                    <a:pt x="6220780" y="1079356"/>
                  </a:lnTo>
                  <a:lnTo>
                    <a:pt x="6282987" y="1044845"/>
                  </a:lnTo>
                  <a:lnTo>
                    <a:pt x="6345195" y="1010301"/>
                  </a:lnTo>
                  <a:lnTo>
                    <a:pt x="6407403" y="98345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79449" y="2759355"/>
              <a:ext cx="6407403" cy="2207126"/>
            </a:xfrm>
            <a:custGeom>
              <a:avLst/>
              <a:pathLst>
                <a:path w="6407403" h="2207126">
                  <a:moveTo>
                    <a:pt x="0" y="630927"/>
                  </a:moveTo>
                  <a:lnTo>
                    <a:pt x="62207" y="631566"/>
                  </a:lnTo>
                  <a:lnTo>
                    <a:pt x="124415" y="616706"/>
                  </a:lnTo>
                  <a:lnTo>
                    <a:pt x="186623" y="590247"/>
                  </a:lnTo>
                  <a:lnTo>
                    <a:pt x="248831" y="613287"/>
                  </a:lnTo>
                  <a:lnTo>
                    <a:pt x="311039" y="610859"/>
                  </a:lnTo>
                  <a:lnTo>
                    <a:pt x="373246" y="611114"/>
                  </a:lnTo>
                  <a:lnTo>
                    <a:pt x="435454" y="615748"/>
                  </a:lnTo>
                  <a:lnTo>
                    <a:pt x="497662" y="620893"/>
                  </a:lnTo>
                  <a:lnTo>
                    <a:pt x="559870" y="605554"/>
                  </a:lnTo>
                  <a:lnTo>
                    <a:pt x="622078" y="622586"/>
                  </a:lnTo>
                  <a:lnTo>
                    <a:pt x="684285" y="647607"/>
                  </a:lnTo>
                  <a:lnTo>
                    <a:pt x="746493" y="674258"/>
                  </a:lnTo>
                  <a:lnTo>
                    <a:pt x="808701" y="675760"/>
                  </a:lnTo>
                  <a:lnTo>
                    <a:pt x="870909" y="666077"/>
                  </a:lnTo>
                  <a:lnTo>
                    <a:pt x="933117" y="614374"/>
                  </a:lnTo>
                  <a:lnTo>
                    <a:pt x="995324" y="556950"/>
                  </a:lnTo>
                  <a:lnTo>
                    <a:pt x="1057532" y="448909"/>
                  </a:lnTo>
                  <a:lnTo>
                    <a:pt x="1119740" y="333230"/>
                  </a:lnTo>
                  <a:lnTo>
                    <a:pt x="1181948" y="275806"/>
                  </a:lnTo>
                  <a:lnTo>
                    <a:pt x="1244156" y="217807"/>
                  </a:lnTo>
                  <a:lnTo>
                    <a:pt x="1306363" y="165880"/>
                  </a:lnTo>
                  <a:lnTo>
                    <a:pt x="1368571" y="212918"/>
                  </a:lnTo>
                  <a:lnTo>
                    <a:pt x="1430779" y="221131"/>
                  </a:lnTo>
                  <a:lnTo>
                    <a:pt x="1492987" y="229631"/>
                  </a:lnTo>
                  <a:lnTo>
                    <a:pt x="1555195" y="265772"/>
                  </a:lnTo>
                  <a:lnTo>
                    <a:pt x="1617402" y="257528"/>
                  </a:lnTo>
                  <a:lnTo>
                    <a:pt x="1679610" y="273825"/>
                  </a:lnTo>
                  <a:lnTo>
                    <a:pt x="1741818" y="291848"/>
                  </a:lnTo>
                  <a:lnTo>
                    <a:pt x="1804026" y="241039"/>
                  </a:lnTo>
                  <a:lnTo>
                    <a:pt x="1866234" y="207422"/>
                  </a:lnTo>
                  <a:lnTo>
                    <a:pt x="1928441" y="185181"/>
                  </a:lnTo>
                  <a:lnTo>
                    <a:pt x="1990649" y="202948"/>
                  </a:lnTo>
                  <a:lnTo>
                    <a:pt x="2052857" y="155558"/>
                  </a:lnTo>
                  <a:lnTo>
                    <a:pt x="2115065" y="3291"/>
                  </a:lnTo>
                  <a:lnTo>
                    <a:pt x="2177273" y="0"/>
                  </a:lnTo>
                  <a:lnTo>
                    <a:pt x="2239480" y="8436"/>
                  </a:lnTo>
                  <a:lnTo>
                    <a:pt x="2301688" y="63143"/>
                  </a:lnTo>
                  <a:lnTo>
                    <a:pt x="2363896" y="142936"/>
                  </a:lnTo>
                  <a:lnTo>
                    <a:pt x="2426104" y="125616"/>
                  </a:lnTo>
                  <a:lnTo>
                    <a:pt x="2488312" y="152363"/>
                  </a:lnTo>
                  <a:lnTo>
                    <a:pt x="2550519" y="216178"/>
                  </a:lnTo>
                  <a:lnTo>
                    <a:pt x="2612727" y="188824"/>
                  </a:lnTo>
                  <a:lnTo>
                    <a:pt x="2674935" y="229279"/>
                  </a:lnTo>
                  <a:lnTo>
                    <a:pt x="2737143" y="402094"/>
                  </a:lnTo>
                  <a:lnTo>
                    <a:pt x="2799351" y="565035"/>
                  </a:lnTo>
                  <a:lnTo>
                    <a:pt x="2861558" y="712892"/>
                  </a:lnTo>
                  <a:lnTo>
                    <a:pt x="2923766" y="897307"/>
                  </a:lnTo>
                  <a:lnTo>
                    <a:pt x="2985974" y="1145057"/>
                  </a:lnTo>
                  <a:lnTo>
                    <a:pt x="3048182" y="1428565"/>
                  </a:lnTo>
                  <a:lnTo>
                    <a:pt x="3110390" y="1647747"/>
                  </a:lnTo>
                  <a:lnTo>
                    <a:pt x="3172597" y="1788670"/>
                  </a:lnTo>
                  <a:lnTo>
                    <a:pt x="3234805" y="1874534"/>
                  </a:lnTo>
                  <a:lnTo>
                    <a:pt x="3297013" y="1955860"/>
                  </a:lnTo>
                  <a:lnTo>
                    <a:pt x="3359221" y="2044089"/>
                  </a:lnTo>
                  <a:lnTo>
                    <a:pt x="3421429" y="2126694"/>
                  </a:lnTo>
                  <a:lnTo>
                    <a:pt x="3483636" y="2104581"/>
                  </a:lnTo>
                  <a:lnTo>
                    <a:pt x="3545844" y="2059204"/>
                  </a:lnTo>
                  <a:lnTo>
                    <a:pt x="3608052" y="2053037"/>
                  </a:lnTo>
                  <a:lnTo>
                    <a:pt x="3670260" y="2036228"/>
                  </a:lnTo>
                  <a:lnTo>
                    <a:pt x="3732468" y="2035014"/>
                  </a:lnTo>
                  <a:lnTo>
                    <a:pt x="3794675" y="2047892"/>
                  </a:lnTo>
                  <a:lnTo>
                    <a:pt x="3856883" y="2065819"/>
                  </a:lnTo>
                  <a:lnTo>
                    <a:pt x="3919091" y="2105508"/>
                  </a:lnTo>
                  <a:lnTo>
                    <a:pt x="3981299" y="2168939"/>
                  </a:lnTo>
                  <a:lnTo>
                    <a:pt x="4043507" y="2178174"/>
                  </a:lnTo>
                  <a:lnTo>
                    <a:pt x="4105714" y="2185300"/>
                  </a:lnTo>
                  <a:lnTo>
                    <a:pt x="4167922" y="2187888"/>
                  </a:lnTo>
                  <a:lnTo>
                    <a:pt x="4230130" y="2185044"/>
                  </a:lnTo>
                  <a:lnTo>
                    <a:pt x="4292338" y="2172198"/>
                  </a:lnTo>
                  <a:lnTo>
                    <a:pt x="4354546" y="2148935"/>
                  </a:lnTo>
                  <a:lnTo>
                    <a:pt x="4416753" y="2172071"/>
                  </a:lnTo>
                  <a:lnTo>
                    <a:pt x="4478961" y="2196676"/>
                  </a:lnTo>
                  <a:lnTo>
                    <a:pt x="4541169" y="2203419"/>
                  </a:lnTo>
                  <a:lnTo>
                    <a:pt x="4603377" y="2200607"/>
                  </a:lnTo>
                  <a:lnTo>
                    <a:pt x="4665585" y="2188943"/>
                  </a:lnTo>
                  <a:lnTo>
                    <a:pt x="4727792" y="2178558"/>
                  </a:lnTo>
                  <a:lnTo>
                    <a:pt x="4790000" y="2207126"/>
                  </a:lnTo>
                  <a:lnTo>
                    <a:pt x="4852208" y="2187473"/>
                  </a:lnTo>
                  <a:lnTo>
                    <a:pt x="4914416" y="2130465"/>
                  </a:lnTo>
                  <a:lnTo>
                    <a:pt x="4976624" y="2091255"/>
                  </a:lnTo>
                  <a:lnTo>
                    <a:pt x="5038831" y="2046869"/>
                  </a:lnTo>
                  <a:lnTo>
                    <a:pt x="5101039" y="2003538"/>
                  </a:lnTo>
                  <a:lnTo>
                    <a:pt x="5163247" y="1985259"/>
                  </a:lnTo>
                  <a:lnTo>
                    <a:pt x="5225455" y="1932054"/>
                  </a:lnTo>
                  <a:lnTo>
                    <a:pt x="5287663" y="1872745"/>
                  </a:lnTo>
                  <a:lnTo>
                    <a:pt x="5349870" y="1838265"/>
                  </a:lnTo>
                  <a:lnTo>
                    <a:pt x="5412078" y="1838872"/>
                  </a:lnTo>
                  <a:lnTo>
                    <a:pt x="5474286" y="1837881"/>
                  </a:lnTo>
                  <a:lnTo>
                    <a:pt x="5536494" y="1815257"/>
                  </a:lnTo>
                  <a:lnTo>
                    <a:pt x="5598702" y="1801356"/>
                  </a:lnTo>
                  <a:lnTo>
                    <a:pt x="5660909" y="1808834"/>
                  </a:lnTo>
                  <a:lnTo>
                    <a:pt x="5723117" y="1832736"/>
                  </a:lnTo>
                  <a:lnTo>
                    <a:pt x="5785325" y="1806980"/>
                  </a:lnTo>
                  <a:lnTo>
                    <a:pt x="5847533" y="1769912"/>
                  </a:lnTo>
                  <a:lnTo>
                    <a:pt x="5909741" y="1736391"/>
                  </a:lnTo>
                  <a:lnTo>
                    <a:pt x="5971948" y="1709133"/>
                  </a:lnTo>
                  <a:lnTo>
                    <a:pt x="6034156" y="1659346"/>
                  </a:lnTo>
                  <a:lnTo>
                    <a:pt x="6096364" y="1618028"/>
                  </a:lnTo>
                  <a:lnTo>
                    <a:pt x="6158572" y="1521171"/>
                  </a:lnTo>
                  <a:lnTo>
                    <a:pt x="6220780" y="1475315"/>
                  </a:lnTo>
                  <a:lnTo>
                    <a:pt x="6282987" y="1453202"/>
                  </a:lnTo>
                  <a:lnTo>
                    <a:pt x="6345195" y="1436713"/>
                  </a:lnTo>
                  <a:lnTo>
                    <a:pt x="6407403" y="140673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79449" y="3004517"/>
              <a:ext cx="6407403" cy="1834110"/>
            </a:xfrm>
            <a:custGeom>
              <a:avLst/>
              <a:pathLst>
                <a:path w="6407403" h="1834110">
                  <a:moveTo>
                    <a:pt x="0" y="352435"/>
                  </a:moveTo>
                  <a:lnTo>
                    <a:pt x="62207" y="352435"/>
                  </a:lnTo>
                  <a:lnTo>
                    <a:pt x="124415" y="349911"/>
                  </a:lnTo>
                  <a:lnTo>
                    <a:pt x="186623" y="343296"/>
                  </a:lnTo>
                  <a:lnTo>
                    <a:pt x="248831" y="343040"/>
                  </a:lnTo>
                  <a:lnTo>
                    <a:pt x="311039" y="328788"/>
                  </a:lnTo>
                  <a:lnTo>
                    <a:pt x="373246" y="327318"/>
                  </a:lnTo>
                  <a:lnTo>
                    <a:pt x="435454" y="327894"/>
                  </a:lnTo>
                  <a:lnTo>
                    <a:pt x="497662" y="333805"/>
                  </a:lnTo>
                  <a:lnTo>
                    <a:pt x="559870" y="324826"/>
                  </a:lnTo>
                  <a:lnTo>
                    <a:pt x="622078" y="327542"/>
                  </a:lnTo>
                  <a:lnTo>
                    <a:pt x="684285" y="340101"/>
                  </a:lnTo>
                  <a:lnTo>
                    <a:pt x="746493" y="361926"/>
                  </a:lnTo>
                  <a:lnTo>
                    <a:pt x="808701" y="350135"/>
                  </a:lnTo>
                  <a:lnTo>
                    <a:pt x="870909" y="335084"/>
                  </a:lnTo>
                  <a:lnTo>
                    <a:pt x="933117" y="296577"/>
                  </a:lnTo>
                  <a:lnTo>
                    <a:pt x="995324" y="250370"/>
                  </a:lnTo>
                  <a:lnTo>
                    <a:pt x="1057532" y="183935"/>
                  </a:lnTo>
                  <a:lnTo>
                    <a:pt x="1119740" y="105229"/>
                  </a:lnTo>
                  <a:lnTo>
                    <a:pt x="1181948" y="62153"/>
                  </a:lnTo>
                  <a:lnTo>
                    <a:pt x="1244156" y="32115"/>
                  </a:lnTo>
                  <a:lnTo>
                    <a:pt x="1306363" y="0"/>
                  </a:lnTo>
                  <a:lnTo>
                    <a:pt x="1368571" y="11695"/>
                  </a:lnTo>
                  <a:lnTo>
                    <a:pt x="1430779" y="8180"/>
                  </a:lnTo>
                  <a:lnTo>
                    <a:pt x="1492987" y="5048"/>
                  </a:lnTo>
                  <a:lnTo>
                    <a:pt x="1555195" y="44577"/>
                  </a:lnTo>
                  <a:lnTo>
                    <a:pt x="1617402" y="41701"/>
                  </a:lnTo>
                  <a:lnTo>
                    <a:pt x="1679610" y="49051"/>
                  </a:lnTo>
                  <a:lnTo>
                    <a:pt x="1741818" y="49083"/>
                  </a:lnTo>
                  <a:lnTo>
                    <a:pt x="1804026" y="35087"/>
                  </a:lnTo>
                  <a:lnTo>
                    <a:pt x="1866234" y="37483"/>
                  </a:lnTo>
                  <a:lnTo>
                    <a:pt x="1928441" y="48220"/>
                  </a:lnTo>
                  <a:lnTo>
                    <a:pt x="1990649" y="58606"/>
                  </a:lnTo>
                  <a:lnTo>
                    <a:pt x="2052857" y="56017"/>
                  </a:lnTo>
                  <a:lnTo>
                    <a:pt x="2115065" y="24829"/>
                  </a:lnTo>
                  <a:lnTo>
                    <a:pt x="2177273" y="53653"/>
                  </a:lnTo>
                  <a:lnTo>
                    <a:pt x="2239480" y="69886"/>
                  </a:lnTo>
                  <a:lnTo>
                    <a:pt x="2301688" y="113090"/>
                  </a:lnTo>
                  <a:lnTo>
                    <a:pt x="2363896" y="167765"/>
                  </a:lnTo>
                  <a:lnTo>
                    <a:pt x="2426104" y="186172"/>
                  </a:lnTo>
                  <a:lnTo>
                    <a:pt x="2488312" y="220587"/>
                  </a:lnTo>
                  <a:lnTo>
                    <a:pt x="2550519" y="268521"/>
                  </a:lnTo>
                  <a:lnTo>
                    <a:pt x="2612727" y="285010"/>
                  </a:lnTo>
                  <a:lnTo>
                    <a:pt x="2674935" y="332016"/>
                  </a:lnTo>
                  <a:lnTo>
                    <a:pt x="2737143" y="450059"/>
                  </a:lnTo>
                  <a:lnTo>
                    <a:pt x="2799351" y="557333"/>
                  </a:lnTo>
                  <a:lnTo>
                    <a:pt x="2861558" y="678860"/>
                  </a:lnTo>
                  <a:lnTo>
                    <a:pt x="2923766" y="807704"/>
                  </a:lnTo>
                  <a:lnTo>
                    <a:pt x="2985974" y="944824"/>
                  </a:lnTo>
                  <a:lnTo>
                    <a:pt x="3048182" y="1124637"/>
                  </a:lnTo>
                  <a:lnTo>
                    <a:pt x="3110390" y="1293393"/>
                  </a:lnTo>
                  <a:lnTo>
                    <a:pt x="3172597" y="1411564"/>
                  </a:lnTo>
                  <a:lnTo>
                    <a:pt x="3234805" y="1487363"/>
                  </a:lnTo>
                  <a:lnTo>
                    <a:pt x="3297013" y="1564024"/>
                  </a:lnTo>
                  <a:lnTo>
                    <a:pt x="3359221" y="1635348"/>
                  </a:lnTo>
                  <a:lnTo>
                    <a:pt x="3421429" y="1708142"/>
                  </a:lnTo>
                  <a:lnTo>
                    <a:pt x="3483636" y="1714565"/>
                  </a:lnTo>
                  <a:lnTo>
                    <a:pt x="3545844" y="1705011"/>
                  </a:lnTo>
                  <a:lnTo>
                    <a:pt x="3608052" y="1709644"/>
                  </a:lnTo>
                  <a:lnTo>
                    <a:pt x="3670260" y="1708877"/>
                  </a:lnTo>
                  <a:lnTo>
                    <a:pt x="3732468" y="1715876"/>
                  </a:lnTo>
                  <a:lnTo>
                    <a:pt x="3794675" y="1728210"/>
                  </a:lnTo>
                  <a:lnTo>
                    <a:pt x="3856883" y="1741983"/>
                  </a:lnTo>
                  <a:lnTo>
                    <a:pt x="3919091" y="1765311"/>
                  </a:lnTo>
                  <a:lnTo>
                    <a:pt x="3981299" y="1786785"/>
                  </a:lnTo>
                  <a:lnTo>
                    <a:pt x="4043507" y="1783589"/>
                  </a:lnTo>
                  <a:lnTo>
                    <a:pt x="4105714" y="1780873"/>
                  </a:lnTo>
                  <a:lnTo>
                    <a:pt x="4167922" y="1778316"/>
                  </a:lnTo>
                  <a:lnTo>
                    <a:pt x="4230130" y="1759527"/>
                  </a:lnTo>
                  <a:lnTo>
                    <a:pt x="4292338" y="1725238"/>
                  </a:lnTo>
                  <a:lnTo>
                    <a:pt x="4354546" y="1693411"/>
                  </a:lnTo>
                  <a:lnTo>
                    <a:pt x="4416753" y="1737413"/>
                  </a:lnTo>
                  <a:lnTo>
                    <a:pt x="4478961" y="1783046"/>
                  </a:lnTo>
                  <a:lnTo>
                    <a:pt x="4541169" y="1787136"/>
                  </a:lnTo>
                  <a:lnTo>
                    <a:pt x="4603377" y="1780649"/>
                  </a:lnTo>
                  <a:lnTo>
                    <a:pt x="4665585" y="1774929"/>
                  </a:lnTo>
                  <a:lnTo>
                    <a:pt x="4727792" y="1786050"/>
                  </a:lnTo>
                  <a:lnTo>
                    <a:pt x="4790000" y="1834110"/>
                  </a:lnTo>
                  <a:lnTo>
                    <a:pt x="4852208" y="1812764"/>
                  </a:lnTo>
                  <a:lnTo>
                    <a:pt x="4914416" y="1742462"/>
                  </a:lnTo>
                  <a:lnTo>
                    <a:pt x="4976624" y="1710379"/>
                  </a:lnTo>
                  <a:lnTo>
                    <a:pt x="5038831" y="1679478"/>
                  </a:lnTo>
                  <a:lnTo>
                    <a:pt x="5101039" y="1652700"/>
                  </a:lnTo>
                  <a:lnTo>
                    <a:pt x="5163247" y="1629916"/>
                  </a:lnTo>
                  <a:lnTo>
                    <a:pt x="5225455" y="1554213"/>
                  </a:lnTo>
                  <a:lnTo>
                    <a:pt x="5287663" y="1464994"/>
                  </a:lnTo>
                  <a:lnTo>
                    <a:pt x="5349870" y="1423963"/>
                  </a:lnTo>
                  <a:lnTo>
                    <a:pt x="5412078" y="1422174"/>
                  </a:lnTo>
                  <a:lnTo>
                    <a:pt x="5474286" y="1413642"/>
                  </a:lnTo>
                  <a:lnTo>
                    <a:pt x="5536494" y="1386384"/>
                  </a:lnTo>
                  <a:lnTo>
                    <a:pt x="5598702" y="1373665"/>
                  </a:lnTo>
                  <a:lnTo>
                    <a:pt x="5660909" y="1407954"/>
                  </a:lnTo>
                  <a:lnTo>
                    <a:pt x="5723117" y="1469052"/>
                  </a:lnTo>
                  <a:lnTo>
                    <a:pt x="5785325" y="1454257"/>
                  </a:lnTo>
                  <a:lnTo>
                    <a:pt x="5847533" y="1418595"/>
                  </a:lnTo>
                  <a:lnTo>
                    <a:pt x="5909741" y="1385105"/>
                  </a:lnTo>
                  <a:lnTo>
                    <a:pt x="5971948" y="1358742"/>
                  </a:lnTo>
                  <a:lnTo>
                    <a:pt x="6034156" y="1313014"/>
                  </a:lnTo>
                  <a:lnTo>
                    <a:pt x="6096364" y="1246739"/>
                  </a:lnTo>
                  <a:lnTo>
                    <a:pt x="6158572" y="1128024"/>
                  </a:lnTo>
                  <a:lnTo>
                    <a:pt x="6220780" y="1079356"/>
                  </a:lnTo>
                  <a:lnTo>
                    <a:pt x="6282987" y="1044845"/>
                  </a:lnTo>
                  <a:lnTo>
                    <a:pt x="6345195" y="1010301"/>
                  </a:lnTo>
                  <a:lnTo>
                    <a:pt x="6407403" y="983458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79449" y="2759355"/>
              <a:ext cx="6407403" cy="2207126"/>
            </a:xfrm>
            <a:custGeom>
              <a:avLst/>
              <a:pathLst>
                <a:path w="6407403" h="2207126">
                  <a:moveTo>
                    <a:pt x="0" y="630927"/>
                  </a:moveTo>
                  <a:lnTo>
                    <a:pt x="62207" y="631566"/>
                  </a:lnTo>
                  <a:lnTo>
                    <a:pt x="124415" y="616706"/>
                  </a:lnTo>
                  <a:lnTo>
                    <a:pt x="186623" y="590247"/>
                  </a:lnTo>
                  <a:lnTo>
                    <a:pt x="248831" y="613287"/>
                  </a:lnTo>
                  <a:lnTo>
                    <a:pt x="311039" y="610859"/>
                  </a:lnTo>
                  <a:lnTo>
                    <a:pt x="373246" y="611114"/>
                  </a:lnTo>
                  <a:lnTo>
                    <a:pt x="435454" y="615748"/>
                  </a:lnTo>
                  <a:lnTo>
                    <a:pt x="497662" y="620893"/>
                  </a:lnTo>
                  <a:lnTo>
                    <a:pt x="559870" y="605554"/>
                  </a:lnTo>
                  <a:lnTo>
                    <a:pt x="622078" y="622586"/>
                  </a:lnTo>
                  <a:lnTo>
                    <a:pt x="684285" y="647607"/>
                  </a:lnTo>
                  <a:lnTo>
                    <a:pt x="746493" y="674258"/>
                  </a:lnTo>
                  <a:lnTo>
                    <a:pt x="808701" y="675760"/>
                  </a:lnTo>
                  <a:lnTo>
                    <a:pt x="870909" y="666077"/>
                  </a:lnTo>
                  <a:lnTo>
                    <a:pt x="933117" y="614374"/>
                  </a:lnTo>
                  <a:lnTo>
                    <a:pt x="995324" y="556950"/>
                  </a:lnTo>
                  <a:lnTo>
                    <a:pt x="1057532" y="448909"/>
                  </a:lnTo>
                  <a:lnTo>
                    <a:pt x="1119740" y="333230"/>
                  </a:lnTo>
                  <a:lnTo>
                    <a:pt x="1181948" y="275806"/>
                  </a:lnTo>
                  <a:lnTo>
                    <a:pt x="1244156" y="217807"/>
                  </a:lnTo>
                  <a:lnTo>
                    <a:pt x="1306363" y="165880"/>
                  </a:lnTo>
                  <a:lnTo>
                    <a:pt x="1368571" y="212918"/>
                  </a:lnTo>
                  <a:lnTo>
                    <a:pt x="1430779" y="221131"/>
                  </a:lnTo>
                  <a:lnTo>
                    <a:pt x="1492987" y="229631"/>
                  </a:lnTo>
                  <a:lnTo>
                    <a:pt x="1555195" y="265772"/>
                  </a:lnTo>
                  <a:lnTo>
                    <a:pt x="1617402" y="257528"/>
                  </a:lnTo>
                  <a:lnTo>
                    <a:pt x="1679610" y="273825"/>
                  </a:lnTo>
                  <a:lnTo>
                    <a:pt x="1741818" y="291848"/>
                  </a:lnTo>
                  <a:lnTo>
                    <a:pt x="1804026" y="241039"/>
                  </a:lnTo>
                  <a:lnTo>
                    <a:pt x="1866234" y="207422"/>
                  </a:lnTo>
                  <a:lnTo>
                    <a:pt x="1928441" y="185181"/>
                  </a:lnTo>
                  <a:lnTo>
                    <a:pt x="1990649" y="202948"/>
                  </a:lnTo>
                  <a:lnTo>
                    <a:pt x="2052857" y="155558"/>
                  </a:lnTo>
                  <a:lnTo>
                    <a:pt x="2115065" y="3291"/>
                  </a:lnTo>
                  <a:lnTo>
                    <a:pt x="2177273" y="0"/>
                  </a:lnTo>
                  <a:lnTo>
                    <a:pt x="2239480" y="8436"/>
                  </a:lnTo>
                  <a:lnTo>
                    <a:pt x="2301688" y="63143"/>
                  </a:lnTo>
                  <a:lnTo>
                    <a:pt x="2363896" y="142936"/>
                  </a:lnTo>
                  <a:lnTo>
                    <a:pt x="2426104" y="125616"/>
                  </a:lnTo>
                  <a:lnTo>
                    <a:pt x="2488312" y="152363"/>
                  </a:lnTo>
                  <a:lnTo>
                    <a:pt x="2550519" y="216178"/>
                  </a:lnTo>
                  <a:lnTo>
                    <a:pt x="2612727" y="188824"/>
                  </a:lnTo>
                  <a:lnTo>
                    <a:pt x="2674935" y="229279"/>
                  </a:lnTo>
                  <a:lnTo>
                    <a:pt x="2737143" y="402094"/>
                  </a:lnTo>
                  <a:lnTo>
                    <a:pt x="2799351" y="565035"/>
                  </a:lnTo>
                  <a:lnTo>
                    <a:pt x="2861558" y="712892"/>
                  </a:lnTo>
                  <a:lnTo>
                    <a:pt x="2923766" y="897307"/>
                  </a:lnTo>
                  <a:lnTo>
                    <a:pt x="2985974" y="1145057"/>
                  </a:lnTo>
                  <a:lnTo>
                    <a:pt x="3048182" y="1428565"/>
                  </a:lnTo>
                  <a:lnTo>
                    <a:pt x="3110390" y="1647747"/>
                  </a:lnTo>
                  <a:lnTo>
                    <a:pt x="3172597" y="1788670"/>
                  </a:lnTo>
                  <a:lnTo>
                    <a:pt x="3234805" y="1874534"/>
                  </a:lnTo>
                  <a:lnTo>
                    <a:pt x="3297013" y="1955860"/>
                  </a:lnTo>
                  <a:lnTo>
                    <a:pt x="3359221" y="2044089"/>
                  </a:lnTo>
                  <a:lnTo>
                    <a:pt x="3421429" y="2126694"/>
                  </a:lnTo>
                  <a:lnTo>
                    <a:pt x="3483636" y="2104581"/>
                  </a:lnTo>
                  <a:lnTo>
                    <a:pt x="3545844" y="2059204"/>
                  </a:lnTo>
                  <a:lnTo>
                    <a:pt x="3608052" y="2053037"/>
                  </a:lnTo>
                  <a:lnTo>
                    <a:pt x="3670260" y="2036228"/>
                  </a:lnTo>
                  <a:lnTo>
                    <a:pt x="3732468" y="2035014"/>
                  </a:lnTo>
                  <a:lnTo>
                    <a:pt x="3794675" y="2047892"/>
                  </a:lnTo>
                  <a:lnTo>
                    <a:pt x="3856883" y="2065819"/>
                  </a:lnTo>
                  <a:lnTo>
                    <a:pt x="3919091" y="2105508"/>
                  </a:lnTo>
                  <a:lnTo>
                    <a:pt x="3981299" y="2168939"/>
                  </a:lnTo>
                  <a:lnTo>
                    <a:pt x="4043507" y="2178174"/>
                  </a:lnTo>
                  <a:lnTo>
                    <a:pt x="4105714" y="2185300"/>
                  </a:lnTo>
                  <a:lnTo>
                    <a:pt x="4167922" y="2187888"/>
                  </a:lnTo>
                  <a:lnTo>
                    <a:pt x="4230130" y="2185044"/>
                  </a:lnTo>
                  <a:lnTo>
                    <a:pt x="4292338" y="2172198"/>
                  </a:lnTo>
                  <a:lnTo>
                    <a:pt x="4354546" y="2148935"/>
                  </a:lnTo>
                  <a:lnTo>
                    <a:pt x="4416753" y="2172071"/>
                  </a:lnTo>
                  <a:lnTo>
                    <a:pt x="4478961" y="2196676"/>
                  </a:lnTo>
                  <a:lnTo>
                    <a:pt x="4541169" y="2203419"/>
                  </a:lnTo>
                  <a:lnTo>
                    <a:pt x="4603377" y="2200607"/>
                  </a:lnTo>
                  <a:lnTo>
                    <a:pt x="4665585" y="2188943"/>
                  </a:lnTo>
                  <a:lnTo>
                    <a:pt x="4727792" y="2178558"/>
                  </a:lnTo>
                  <a:lnTo>
                    <a:pt x="4790000" y="2207126"/>
                  </a:lnTo>
                  <a:lnTo>
                    <a:pt x="4852208" y="2187473"/>
                  </a:lnTo>
                  <a:lnTo>
                    <a:pt x="4914416" y="2130465"/>
                  </a:lnTo>
                  <a:lnTo>
                    <a:pt x="4976624" y="2091255"/>
                  </a:lnTo>
                  <a:lnTo>
                    <a:pt x="5038831" y="2046869"/>
                  </a:lnTo>
                  <a:lnTo>
                    <a:pt x="5101039" y="2003538"/>
                  </a:lnTo>
                  <a:lnTo>
                    <a:pt x="5163247" y="1985259"/>
                  </a:lnTo>
                  <a:lnTo>
                    <a:pt x="5225455" y="1932054"/>
                  </a:lnTo>
                  <a:lnTo>
                    <a:pt x="5287663" y="1872745"/>
                  </a:lnTo>
                  <a:lnTo>
                    <a:pt x="5349870" y="1838265"/>
                  </a:lnTo>
                  <a:lnTo>
                    <a:pt x="5412078" y="1838872"/>
                  </a:lnTo>
                  <a:lnTo>
                    <a:pt x="5474286" y="1837881"/>
                  </a:lnTo>
                  <a:lnTo>
                    <a:pt x="5536494" y="1815257"/>
                  </a:lnTo>
                  <a:lnTo>
                    <a:pt x="5598702" y="1801356"/>
                  </a:lnTo>
                  <a:lnTo>
                    <a:pt x="5660909" y="1808834"/>
                  </a:lnTo>
                  <a:lnTo>
                    <a:pt x="5723117" y="1832736"/>
                  </a:lnTo>
                  <a:lnTo>
                    <a:pt x="5785325" y="1806980"/>
                  </a:lnTo>
                  <a:lnTo>
                    <a:pt x="5847533" y="1769912"/>
                  </a:lnTo>
                  <a:lnTo>
                    <a:pt x="5909741" y="1736391"/>
                  </a:lnTo>
                  <a:lnTo>
                    <a:pt x="5971948" y="1709133"/>
                  </a:lnTo>
                  <a:lnTo>
                    <a:pt x="6034156" y="1659346"/>
                  </a:lnTo>
                  <a:lnTo>
                    <a:pt x="6096364" y="1618028"/>
                  </a:lnTo>
                  <a:lnTo>
                    <a:pt x="6158572" y="1521171"/>
                  </a:lnTo>
                  <a:lnTo>
                    <a:pt x="6220780" y="1475315"/>
                  </a:lnTo>
                  <a:lnTo>
                    <a:pt x="6282987" y="1453202"/>
                  </a:lnTo>
                  <a:lnTo>
                    <a:pt x="6345195" y="1436713"/>
                  </a:lnTo>
                  <a:lnTo>
                    <a:pt x="6407403" y="1406739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59079" y="3283455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33753" y="3750441"/>
              <a:ext cx="527728" cy="191800"/>
            </a:xfrm>
            <a:custGeom>
              <a:avLst/>
              <a:pathLst>
                <a:path w="527728" h="191800">
                  <a:moveTo>
                    <a:pt x="27431" y="191800"/>
                  </a:moveTo>
                  <a:lnTo>
                    <a:pt x="500296" y="191800"/>
                  </a:lnTo>
                  <a:lnTo>
                    <a:pt x="499191" y="191778"/>
                  </a:lnTo>
                  <a:lnTo>
                    <a:pt x="503603" y="191600"/>
                  </a:lnTo>
                  <a:lnTo>
                    <a:pt x="507928" y="190717"/>
                  </a:lnTo>
                  <a:lnTo>
                    <a:pt x="512056" y="189152"/>
                  </a:lnTo>
                  <a:lnTo>
                    <a:pt x="515879" y="186944"/>
                  </a:lnTo>
                  <a:lnTo>
                    <a:pt x="519299" y="184152"/>
                  </a:lnTo>
                  <a:lnTo>
                    <a:pt x="522226" y="180848"/>
                  </a:lnTo>
                  <a:lnTo>
                    <a:pt x="524586" y="177117"/>
                  </a:lnTo>
                  <a:lnTo>
                    <a:pt x="526316" y="173055"/>
                  </a:lnTo>
                  <a:lnTo>
                    <a:pt x="527373" y="168769"/>
                  </a:lnTo>
                  <a:lnTo>
                    <a:pt x="527728" y="164368"/>
                  </a:lnTo>
                  <a:lnTo>
                    <a:pt x="527728" y="27431"/>
                  </a:lnTo>
                  <a:lnTo>
                    <a:pt x="527373" y="23031"/>
                  </a:lnTo>
                  <a:lnTo>
                    <a:pt x="526316" y="18745"/>
                  </a:lnTo>
                  <a:lnTo>
                    <a:pt x="524586" y="14683"/>
                  </a:lnTo>
                  <a:lnTo>
                    <a:pt x="522226" y="10952"/>
                  </a:lnTo>
                  <a:lnTo>
                    <a:pt x="519299" y="7647"/>
                  </a:lnTo>
                  <a:lnTo>
                    <a:pt x="515879" y="4855"/>
                  </a:lnTo>
                  <a:lnTo>
                    <a:pt x="512056" y="2648"/>
                  </a:lnTo>
                  <a:lnTo>
                    <a:pt x="507928" y="1083"/>
                  </a:lnTo>
                  <a:lnTo>
                    <a:pt x="503603" y="200"/>
                  </a:lnTo>
                  <a:lnTo>
                    <a:pt x="5002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79473" y="3766655"/>
              <a:ext cx="436288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Driving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7350425" y="4187788"/>
              <a:ext cx="590094" cy="191800"/>
            </a:xfrm>
            <a:custGeom>
              <a:avLst/>
              <a:pathLst>
                <a:path w="590094" h="191800">
                  <a:moveTo>
                    <a:pt x="27431" y="191800"/>
                  </a:moveTo>
                  <a:lnTo>
                    <a:pt x="562662" y="191800"/>
                  </a:lnTo>
                  <a:lnTo>
                    <a:pt x="561557" y="191778"/>
                  </a:lnTo>
                  <a:lnTo>
                    <a:pt x="565969" y="191600"/>
                  </a:lnTo>
                  <a:lnTo>
                    <a:pt x="570294" y="190717"/>
                  </a:lnTo>
                  <a:lnTo>
                    <a:pt x="574422" y="189152"/>
                  </a:lnTo>
                  <a:lnTo>
                    <a:pt x="578245" y="186944"/>
                  </a:lnTo>
                  <a:lnTo>
                    <a:pt x="581665" y="184152"/>
                  </a:lnTo>
                  <a:lnTo>
                    <a:pt x="584592" y="180848"/>
                  </a:lnTo>
                  <a:lnTo>
                    <a:pt x="586952" y="177117"/>
                  </a:lnTo>
                  <a:lnTo>
                    <a:pt x="588682" y="173055"/>
                  </a:lnTo>
                  <a:lnTo>
                    <a:pt x="589739" y="168769"/>
                  </a:lnTo>
                  <a:lnTo>
                    <a:pt x="590094" y="164368"/>
                  </a:lnTo>
                  <a:lnTo>
                    <a:pt x="590094" y="27432"/>
                  </a:lnTo>
                  <a:lnTo>
                    <a:pt x="589739" y="23031"/>
                  </a:lnTo>
                  <a:lnTo>
                    <a:pt x="588682" y="18745"/>
                  </a:lnTo>
                  <a:lnTo>
                    <a:pt x="586952" y="14683"/>
                  </a:lnTo>
                  <a:lnTo>
                    <a:pt x="584592" y="10952"/>
                  </a:lnTo>
                  <a:lnTo>
                    <a:pt x="581665" y="7647"/>
                  </a:lnTo>
                  <a:lnTo>
                    <a:pt x="578245" y="4855"/>
                  </a:lnTo>
                  <a:lnTo>
                    <a:pt x="574422" y="2648"/>
                  </a:lnTo>
                  <a:lnTo>
                    <a:pt x="570294" y="1083"/>
                  </a:lnTo>
                  <a:lnTo>
                    <a:pt x="565969" y="200"/>
                  </a:lnTo>
                  <a:lnTo>
                    <a:pt x="5626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396145" y="4204002"/>
              <a:ext cx="498654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Walking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4627631" y="2648999"/>
              <a:ext cx="2052857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060251" y="4906629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60251" y="434741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60251" y="3789974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79025" y="3228972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979025" y="2669752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64554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49566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7800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24424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259079" y="1934681"/>
              <a:ext cx="3010867" cy="20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Direction Requests in Israel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59079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59079" y="5615264"/>
              <a:ext cx="187411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 Report.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744977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9121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6374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08370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9931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7985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26039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7066" y="5021857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446809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3914338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33605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895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0909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5061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87073" y="2779132"/>
              <a:ext cx="6400142" cy="2009354"/>
            </a:xfrm>
            <a:custGeom>
              <a:avLst/>
              <a:pathLst>
                <a:path w="6400142" h="2009354">
                  <a:moveTo>
                    <a:pt x="0" y="0"/>
                  </a:moveTo>
                  <a:lnTo>
                    <a:pt x="78050" y="0"/>
                  </a:lnTo>
                  <a:lnTo>
                    <a:pt x="156101" y="3955"/>
                  </a:lnTo>
                  <a:lnTo>
                    <a:pt x="234151" y="3955"/>
                  </a:lnTo>
                  <a:lnTo>
                    <a:pt x="312202" y="7910"/>
                  </a:lnTo>
                  <a:lnTo>
                    <a:pt x="390252" y="11866"/>
                  </a:lnTo>
                  <a:lnTo>
                    <a:pt x="468303" y="11866"/>
                  </a:lnTo>
                  <a:lnTo>
                    <a:pt x="546353" y="7910"/>
                  </a:lnTo>
                  <a:lnTo>
                    <a:pt x="624404" y="11866"/>
                  </a:lnTo>
                  <a:lnTo>
                    <a:pt x="702454" y="7910"/>
                  </a:lnTo>
                  <a:lnTo>
                    <a:pt x="780505" y="276879"/>
                  </a:lnTo>
                  <a:lnTo>
                    <a:pt x="858555" y="265013"/>
                  </a:lnTo>
                  <a:lnTo>
                    <a:pt x="936606" y="257102"/>
                  </a:lnTo>
                  <a:lnTo>
                    <a:pt x="1014656" y="253147"/>
                  </a:lnTo>
                  <a:lnTo>
                    <a:pt x="1092707" y="261057"/>
                  </a:lnTo>
                  <a:lnTo>
                    <a:pt x="1170757" y="237325"/>
                  </a:lnTo>
                  <a:lnTo>
                    <a:pt x="1248808" y="245236"/>
                  </a:lnTo>
                  <a:lnTo>
                    <a:pt x="1326858" y="35598"/>
                  </a:lnTo>
                  <a:lnTo>
                    <a:pt x="1404909" y="158216"/>
                  </a:lnTo>
                  <a:lnTo>
                    <a:pt x="1482959" y="237325"/>
                  </a:lnTo>
                  <a:lnTo>
                    <a:pt x="1561010" y="253147"/>
                  </a:lnTo>
                  <a:lnTo>
                    <a:pt x="1639060" y="355988"/>
                  </a:lnTo>
                  <a:lnTo>
                    <a:pt x="1717111" y="403453"/>
                  </a:lnTo>
                  <a:lnTo>
                    <a:pt x="1795161" y="530026"/>
                  </a:lnTo>
                  <a:lnTo>
                    <a:pt x="1873212" y="613090"/>
                  </a:lnTo>
                  <a:lnTo>
                    <a:pt x="1951262" y="656600"/>
                  </a:lnTo>
                  <a:lnTo>
                    <a:pt x="2029313" y="779218"/>
                  </a:lnTo>
                  <a:lnTo>
                    <a:pt x="2107364" y="969078"/>
                  </a:lnTo>
                  <a:lnTo>
                    <a:pt x="2185414" y="1091696"/>
                  </a:lnTo>
                  <a:lnTo>
                    <a:pt x="2263465" y="1214314"/>
                  </a:lnTo>
                  <a:lnTo>
                    <a:pt x="2341515" y="1297378"/>
                  </a:lnTo>
                  <a:lnTo>
                    <a:pt x="2419566" y="1368576"/>
                  </a:lnTo>
                  <a:lnTo>
                    <a:pt x="2497616" y="1427907"/>
                  </a:lnTo>
                  <a:lnTo>
                    <a:pt x="2575667" y="1451640"/>
                  </a:lnTo>
                  <a:lnTo>
                    <a:pt x="2653717" y="1479328"/>
                  </a:lnTo>
                  <a:lnTo>
                    <a:pt x="2731768" y="1491194"/>
                  </a:lnTo>
                  <a:lnTo>
                    <a:pt x="2809818" y="1510971"/>
                  </a:lnTo>
                  <a:lnTo>
                    <a:pt x="2887869" y="1522837"/>
                  </a:lnTo>
                  <a:lnTo>
                    <a:pt x="2965919" y="1538659"/>
                  </a:lnTo>
                  <a:lnTo>
                    <a:pt x="3746424" y="1685010"/>
                  </a:lnTo>
                  <a:lnTo>
                    <a:pt x="3980576" y="1724564"/>
                  </a:lnTo>
                  <a:lnTo>
                    <a:pt x="4058626" y="1752252"/>
                  </a:lnTo>
                  <a:lnTo>
                    <a:pt x="4136677" y="1823450"/>
                  </a:lnTo>
                  <a:lnTo>
                    <a:pt x="4214728" y="2005399"/>
                  </a:lnTo>
                  <a:lnTo>
                    <a:pt x="4292778" y="2009354"/>
                  </a:lnTo>
                  <a:lnTo>
                    <a:pt x="4370829" y="1981666"/>
                  </a:lnTo>
                  <a:lnTo>
                    <a:pt x="4448879" y="1752252"/>
                  </a:lnTo>
                  <a:lnTo>
                    <a:pt x="4526930" y="1696876"/>
                  </a:lnTo>
                  <a:lnTo>
                    <a:pt x="4604980" y="1641500"/>
                  </a:lnTo>
                  <a:lnTo>
                    <a:pt x="4683031" y="1542615"/>
                  </a:lnTo>
                  <a:lnTo>
                    <a:pt x="4761081" y="1384398"/>
                  </a:lnTo>
                  <a:lnTo>
                    <a:pt x="4839132" y="1344843"/>
                  </a:lnTo>
                  <a:lnTo>
                    <a:pt x="4917182" y="1325066"/>
                  </a:lnTo>
                  <a:lnTo>
                    <a:pt x="4995233" y="1305289"/>
                  </a:lnTo>
                  <a:lnTo>
                    <a:pt x="5073283" y="1285512"/>
                  </a:lnTo>
                  <a:lnTo>
                    <a:pt x="5151334" y="1269690"/>
                  </a:lnTo>
                  <a:lnTo>
                    <a:pt x="5229384" y="1313200"/>
                  </a:lnTo>
                  <a:lnTo>
                    <a:pt x="5307435" y="1463506"/>
                  </a:lnTo>
                  <a:lnTo>
                    <a:pt x="5385485" y="1451640"/>
                  </a:lnTo>
                  <a:lnTo>
                    <a:pt x="5463536" y="1427907"/>
                  </a:lnTo>
                  <a:lnTo>
                    <a:pt x="5541586" y="1400219"/>
                  </a:lnTo>
                  <a:lnTo>
                    <a:pt x="5619637" y="1372531"/>
                  </a:lnTo>
                  <a:lnTo>
                    <a:pt x="5697687" y="1336933"/>
                  </a:lnTo>
                  <a:lnTo>
                    <a:pt x="5775738" y="1242002"/>
                  </a:lnTo>
                  <a:lnTo>
                    <a:pt x="5853788" y="1036320"/>
                  </a:lnTo>
                  <a:lnTo>
                    <a:pt x="5931839" y="992811"/>
                  </a:lnTo>
                  <a:lnTo>
                    <a:pt x="6009889" y="969078"/>
                  </a:lnTo>
                  <a:lnTo>
                    <a:pt x="6087940" y="937435"/>
                  </a:lnTo>
                  <a:lnTo>
                    <a:pt x="6165990" y="901836"/>
                  </a:lnTo>
                  <a:lnTo>
                    <a:pt x="6244041" y="866237"/>
                  </a:lnTo>
                  <a:lnTo>
                    <a:pt x="6322092" y="854371"/>
                  </a:lnTo>
                  <a:lnTo>
                    <a:pt x="6400142" y="82668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87073" y="2783087"/>
              <a:ext cx="6400142" cy="2104285"/>
            </a:xfrm>
            <a:custGeom>
              <a:avLst/>
              <a:pathLst>
                <a:path w="6400142" h="2104285">
                  <a:moveTo>
                    <a:pt x="0" y="0"/>
                  </a:moveTo>
                  <a:lnTo>
                    <a:pt x="78050" y="7910"/>
                  </a:lnTo>
                  <a:lnTo>
                    <a:pt x="156101" y="7910"/>
                  </a:lnTo>
                  <a:lnTo>
                    <a:pt x="234151" y="7910"/>
                  </a:lnTo>
                  <a:lnTo>
                    <a:pt x="312202" y="11866"/>
                  </a:lnTo>
                  <a:lnTo>
                    <a:pt x="390252" y="15821"/>
                  </a:lnTo>
                  <a:lnTo>
                    <a:pt x="468303" y="15821"/>
                  </a:lnTo>
                  <a:lnTo>
                    <a:pt x="546353" y="11866"/>
                  </a:lnTo>
                  <a:lnTo>
                    <a:pt x="624404" y="0"/>
                  </a:lnTo>
                  <a:lnTo>
                    <a:pt x="702454" y="7910"/>
                  </a:lnTo>
                  <a:lnTo>
                    <a:pt x="780505" y="257102"/>
                  </a:lnTo>
                  <a:lnTo>
                    <a:pt x="858555" y="241280"/>
                  </a:lnTo>
                  <a:lnTo>
                    <a:pt x="936606" y="229414"/>
                  </a:lnTo>
                  <a:lnTo>
                    <a:pt x="1014656" y="225459"/>
                  </a:lnTo>
                  <a:lnTo>
                    <a:pt x="1092707" y="237325"/>
                  </a:lnTo>
                  <a:lnTo>
                    <a:pt x="1170757" y="221503"/>
                  </a:lnTo>
                  <a:lnTo>
                    <a:pt x="1248808" y="217548"/>
                  </a:lnTo>
                  <a:lnTo>
                    <a:pt x="1326858" y="39554"/>
                  </a:lnTo>
                  <a:lnTo>
                    <a:pt x="1404909" y="209637"/>
                  </a:lnTo>
                  <a:lnTo>
                    <a:pt x="1482959" y="407408"/>
                  </a:lnTo>
                  <a:lnTo>
                    <a:pt x="1561010" y="431141"/>
                  </a:lnTo>
                  <a:lnTo>
                    <a:pt x="1639060" y="518160"/>
                  </a:lnTo>
                  <a:lnTo>
                    <a:pt x="1873212" y="696154"/>
                  </a:lnTo>
                  <a:lnTo>
                    <a:pt x="1951262" y="862282"/>
                  </a:lnTo>
                  <a:lnTo>
                    <a:pt x="2029313" y="992811"/>
                  </a:lnTo>
                  <a:lnTo>
                    <a:pt x="2107364" y="1044231"/>
                  </a:lnTo>
                  <a:lnTo>
                    <a:pt x="2185414" y="1064008"/>
                  </a:lnTo>
                  <a:lnTo>
                    <a:pt x="2263465" y="1186626"/>
                  </a:lnTo>
                  <a:lnTo>
                    <a:pt x="2341515" y="1340888"/>
                  </a:lnTo>
                  <a:lnTo>
                    <a:pt x="2419566" y="1419996"/>
                  </a:lnTo>
                  <a:lnTo>
                    <a:pt x="2497616" y="1487239"/>
                  </a:lnTo>
                  <a:lnTo>
                    <a:pt x="2575667" y="1522837"/>
                  </a:lnTo>
                  <a:lnTo>
                    <a:pt x="2653717" y="1566347"/>
                  </a:lnTo>
                  <a:lnTo>
                    <a:pt x="2731768" y="1586124"/>
                  </a:lnTo>
                  <a:lnTo>
                    <a:pt x="2809818" y="1609857"/>
                  </a:lnTo>
                  <a:lnTo>
                    <a:pt x="2887869" y="1625678"/>
                  </a:lnTo>
                  <a:lnTo>
                    <a:pt x="2965919" y="1649411"/>
                  </a:lnTo>
                  <a:lnTo>
                    <a:pt x="3200071" y="1669188"/>
                  </a:lnTo>
                  <a:lnTo>
                    <a:pt x="3278121" y="1657322"/>
                  </a:lnTo>
                  <a:lnTo>
                    <a:pt x="3356172" y="1554481"/>
                  </a:lnTo>
                  <a:lnTo>
                    <a:pt x="3668374" y="1669188"/>
                  </a:lnTo>
                  <a:lnTo>
                    <a:pt x="3746424" y="1866959"/>
                  </a:lnTo>
                  <a:lnTo>
                    <a:pt x="3824475" y="1882781"/>
                  </a:lnTo>
                  <a:lnTo>
                    <a:pt x="3902525" y="1791806"/>
                  </a:lnTo>
                  <a:lnTo>
                    <a:pt x="3980576" y="1839271"/>
                  </a:lnTo>
                  <a:lnTo>
                    <a:pt x="4058626" y="1910469"/>
                  </a:lnTo>
                  <a:lnTo>
                    <a:pt x="4136677" y="2088463"/>
                  </a:lnTo>
                  <a:lnTo>
                    <a:pt x="4214728" y="2104285"/>
                  </a:lnTo>
                  <a:lnTo>
                    <a:pt x="4292778" y="1993533"/>
                  </a:lnTo>
                  <a:lnTo>
                    <a:pt x="4370829" y="1938157"/>
                  </a:lnTo>
                  <a:lnTo>
                    <a:pt x="4448879" y="1902558"/>
                  </a:lnTo>
                  <a:lnTo>
                    <a:pt x="4526930" y="1831360"/>
                  </a:lnTo>
                  <a:lnTo>
                    <a:pt x="4604980" y="1760163"/>
                  </a:lnTo>
                  <a:lnTo>
                    <a:pt x="4683031" y="1653366"/>
                  </a:lnTo>
                  <a:lnTo>
                    <a:pt x="4761081" y="1510971"/>
                  </a:lnTo>
                  <a:lnTo>
                    <a:pt x="4839132" y="1471417"/>
                  </a:lnTo>
                  <a:lnTo>
                    <a:pt x="4917182" y="1447684"/>
                  </a:lnTo>
                  <a:lnTo>
                    <a:pt x="4995233" y="1443729"/>
                  </a:lnTo>
                  <a:lnTo>
                    <a:pt x="5073283" y="1419996"/>
                  </a:lnTo>
                  <a:lnTo>
                    <a:pt x="5151334" y="1400219"/>
                  </a:lnTo>
                  <a:lnTo>
                    <a:pt x="5229384" y="1416041"/>
                  </a:lnTo>
                  <a:lnTo>
                    <a:pt x="5307435" y="1546570"/>
                  </a:lnTo>
                  <a:lnTo>
                    <a:pt x="5385485" y="1526793"/>
                  </a:lnTo>
                  <a:lnTo>
                    <a:pt x="5463536" y="1503060"/>
                  </a:lnTo>
                  <a:lnTo>
                    <a:pt x="5541586" y="1483283"/>
                  </a:lnTo>
                  <a:lnTo>
                    <a:pt x="5619637" y="1447684"/>
                  </a:lnTo>
                  <a:lnTo>
                    <a:pt x="5697687" y="1412086"/>
                  </a:lnTo>
                  <a:lnTo>
                    <a:pt x="5775738" y="1336933"/>
                  </a:lnTo>
                  <a:lnTo>
                    <a:pt x="5853788" y="1147072"/>
                  </a:lnTo>
                  <a:lnTo>
                    <a:pt x="5931839" y="1103563"/>
                  </a:lnTo>
                  <a:lnTo>
                    <a:pt x="6009889" y="1079830"/>
                  </a:lnTo>
                  <a:lnTo>
                    <a:pt x="6087940" y="1048187"/>
                  </a:lnTo>
                  <a:lnTo>
                    <a:pt x="6165990" y="1012588"/>
                  </a:lnTo>
                  <a:lnTo>
                    <a:pt x="6244041" y="976989"/>
                  </a:lnTo>
                  <a:lnTo>
                    <a:pt x="6322092" y="973034"/>
                  </a:lnTo>
                  <a:lnTo>
                    <a:pt x="6400142" y="94534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87073" y="2759355"/>
              <a:ext cx="6400142" cy="1835316"/>
            </a:xfrm>
            <a:custGeom>
              <a:avLst/>
              <a:pathLst>
                <a:path w="6400142" h="1835316">
                  <a:moveTo>
                    <a:pt x="0" y="7910"/>
                  </a:moveTo>
                  <a:lnTo>
                    <a:pt x="78050" y="7910"/>
                  </a:lnTo>
                  <a:lnTo>
                    <a:pt x="156101" y="7910"/>
                  </a:lnTo>
                  <a:lnTo>
                    <a:pt x="234151" y="7910"/>
                  </a:lnTo>
                  <a:lnTo>
                    <a:pt x="312202" y="7910"/>
                  </a:lnTo>
                  <a:lnTo>
                    <a:pt x="390252" y="7910"/>
                  </a:lnTo>
                  <a:lnTo>
                    <a:pt x="468303" y="7910"/>
                  </a:lnTo>
                  <a:lnTo>
                    <a:pt x="546353" y="3955"/>
                  </a:lnTo>
                  <a:lnTo>
                    <a:pt x="624404" y="0"/>
                  </a:lnTo>
                  <a:lnTo>
                    <a:pt x="702454" y="3955"/>
                  </a:lnTo>
                  <a:lnTo>
                    <a:pt x="780505" y="257102"/>
                  </a:lnTo>
                  <a:lnTo>
                    <a:pt x="858555" y="245236"/>
                  </a:lnTo>
                  <a:lnTo>
                    <a:pt x="936606" y="237325"/>
                  </a:lnTo>
                  <a:lnTo>
                    <a:pt x="1014656" y="233369"/>
                  </a:lnTo>
                  <a:lnTo>
                    <a:pt x="1092707" y="237325"/>
                  </a:lnTo>
                  <a:lnTo>
                    <a:pt x="1170757" y="221503"/>
                  </a:lnTo>
                  <a:lnTo>
                    <a:pt x="1248808" y="225459"/>
                  </a:lnTo>
                  <a:lnTo>
                    <a:pt x="1326858" y="19777"/>
                  </a:lnTo>
                  <a:lnTo>
                    <a:pt x="1404909" y="118662"/>
                  </a:lnTo>
                  <a:lnTo>
                    <a:pt x="1482959" y="181949"/>
                  </a:lnTo>
                  <a:lnTo>
                    <a:pt x="1561010" y="193815"/>
                  </a:lnTo>
                  <a:lnTo>
                    <a:pt x="1639060" y="276879"/>
                  </a:lnTo>
                  <a:lnTo>
                    <a:pt x="1717111" y="336210"/>
                  </a:lnTo>
                  <a:lnTo>
                    <a:pt x="1873212" y="462784"/>
                  </a:lnTo>
                  <a:lnTo>
                    <a:pt x="1951262" y="557714"/>
                  </a:lnTo>
                  <a:lnTo>
                    <a:pt x="2029313" y="644733"/>
                  </a:lnTo>
                  <a:lnTo>
                    <a:pt x="2107364" y="775262"/>
                  </a:lnTo>
                  <a:lnTo>
                    <a:pt x="2185414" y="945346"/>
                  </a:lnTo>
                  <a:lnTo>
                    <a:pt x="2263465" y="1028410"/>
                  </a:lnTo>
                  <a:lnTo>
                    <a:pt x="2341515" y="1178716"/>
                  </a:lnTo>
                  <a:lnTo>
                    <a:pt x="2419566" y="1234092"/>
                  </a:lnTo>
                  <a:lnTo>
                    <a:pt x="2497616" y="1281557"/>
                  </a:lnTo>
                  <a:lnTo>
                    <a:pt x="2575667" y="1305289"/>
                  </a:lnTo>
                  <a:lnTo>
                    <a:pt x="2653717" y="1325066"/>
                  </a:lnTo>
                  <a:lnTo>
                    <a:pt x="2731768" y="1332977"/>
                  </a:lnTo>
                  <a:lnTo>
                    <a:pt x="2809818" y="1356710"/>
                  </a:lnTo>
                  <a:lnTo>
                    <a:pt x="2965919" y="1372531"/>
                  </a:lnTo>
                  <a:lnTo>
                    <a:pt x="3746424" y="1518882"/>
                  </a:lnTo>
                  <a:lnTo>
                    <a:pt x="3980576" y="1558436"/>
                  </a:lnTo>
                  <a:lnTo>
                    <a:pt x="4058626" y="1594035"/>
                  </a:lnTo>
                  <a:lnTo>
                    <a:pt x="4136677" y="1657322"/>
                  </a:lnTo>
                  <a:lnTo>
                    <a:pt x="4214728" y="1795762"/>
                  </a:lnTo>
                  <a:lnTo>
                    <a:pt x="4292778" y="1835316"/>
                  </a:lnTo>
                  <a:lnTo>
                    <a:pt x="4370829" y="1791806"/>
                  </a:lnTo>
                  <a:lnTo>
                    <a:pt x="4448879" y="1586124"/>
                  </a:lnTo>
                  <a:lnTo>
                    <a:pt x="4526930" y="1534704"/>
                  </a:lnTo>
                  <a:lnTo>
                    <a:pt x="4604980" y="1483283"/>
                  </a:lnTo>
                  <a:lnTo>
                    <a:pt x="4683031" y="1388353"/>
                  </a:lnTo>
                  <a:lnTo>
                    <a:pt x="4761081" y="1230136"/>
                  </a:lnTo>
                  <a:lnTo>
                    <a:pt x="4839132" y="1186626"/>
                  </a:lnTo>
                  <a:lnTo>
                    <a:pt x="4917182" y="1170805"/>
                  </a:lnTo>
                  <a:lnTo>
                    <a:pt x="4995233" y="1162894"/>
                  </a:lnTo>
                  <a:lnTo>
                    <a:pt x="5073283" y="1143117"/>
                  </a:lnTo>
                  <a:lnTo>
                    <a:pt x="5151334" y="1127295"/>
                  </a:lnTo>
                  <a:lnTo>
                    <a:pt x="5229384" y="1170805"/>
                  </a:lnTo>
                  <a:lnTo>
                    <a:pt x="5307435" y="1325066"/>
                  </a:lnTo>
                  <a:lnTo>
                    <a:pt x="5385485" y="1317155"/>
                  </a:lnTo>
                  <a:lnTo>
                    <a:pt x="5463536" y="1285512"/>
                  </a:lnTo>
                  <a:lnTo>
                    <a:pt x="5541586" y="1249913"/>
                  </a:lnTo>
                  <a:lnTo>
                    <a:pt x="5619637" y="1222225"/>
                  </a:lnTo>
                  <a:lnTo>
                    <a:pt x="5697687" y="1182671"/>
                  </a:lnTo>
                  <a:lnTo>
                    <a:pt x="5775738" y="1091696"/>
                  </a:lnTo>
                  <a:lnTo>
                    <a:pt x="5853788" y="886014"/>
                  </a:lnTo>
                  <a:lnTo>
                    <a:pt x="5931839" y="838549"/>
                  </a:lnTo>
                  <a:lnTo>
                    <a:pt x="6009889" y="814817"/>
                  </a:lnTo>
                  <a:lnTo>
                    <a:pt x="6087940" y="783173"/>
                  </a:lnTo>
                  <a:lnTo>
                    <a:pt x="6165990" y="747574"/>
                  </a:lnTo>
                  <a:lnTo>
                    <a:pt x="6244041" y="715931"/>
                  </a:lnTo>
                  <a:lnTo>
                    <a:pt x="6322092" y="700109"/>
                  </a:lnTo>
                  <a:lnTo>
                    <a:pt x="6400142" y="672421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87073" y="2790998"/>
              <a:ext cx="6400142" cy="1942112"/>
            </a:xfrm>
            <a:custGeom>
              <a:avLst/>
              <a:pathLst>
                <a:path w="6400142" h="1942112">
                  <a:moveTo>
                    <a:pt x="0" y="0"/>
                  </a:moveTo>
                  <a:lnTo>
                    <a:pt x="78050" y="7910"/>
                  </a:lnTo>
                  <a:lnTo>
                    <a:pt x="156101" y="7910"/>
                  </a:lnTo>
                  <a:lnTo>
                    <a:pt x="234151" y="39554"/>
                  </a:lnTo>
                  <a:lnTo>
                    <a:pt x="312202" y="67242"/>
                  </a:lnTo>
                  <a:lnTo>
                    <a:pt x="390252" y="63286"/>
                  </a:lnTo>
                  <a:lnTo>
                    <a:pt x="468303" y="63286"/>
                  </a:lnTo>
                  <a:lnTo>
                    <a:pt x="546353" y="55375"/>
                  </a:lnTo>
                  <a:lnTo>
                    <a:pt x="624404" y="43509"/>
                  </a:lnTo>
                  <a:lnTo>
                    <a:pt x="702454" y="47465"/>
                  </a:lnTo>
                  <a:lnTo>
                    <a:pt x="780505" y="272924"/>
                  </a:lnTo>
                  <a:lnTo>
                    <a:pt x="858555" y="237325"/>
                  </a:lnTo>
                  <a:lnTo>
                    <a:pt x="936606" y="233369"/>
                  </a:lnTo>
                  <a:lnTo>
                    <a:pt x="1014656" y="229414"/>
                  </a:lnTo>
                  <a:lnTo>
                    <a:pt x="1092707" y="241280"/>
                  </a:lnTo>
                  <a:lnTo>
                    <a:pt x="1170757" y="221503"/>
                  </a:lnTo>
                  <a:lnTo>
                    <a:pt x="1248808" y="225459"/>
                  </a:lnTo>
                  <a:lnTo>
                    <a:pt x="1326858" y="35598"/>
                  </a:lnTo>
                  <a:lnTo>
                    <a:pt x="1404909" y="201726"/>
                  </a:lnTo>
                  <a:lnTo>
                    <a:pt x="1482959" y="280835"/>
                  </a:lnTo>
                  <a:lnTo>
                    <a:pt x="1561010" y="296656"/>
                  </a:lnTo>
                  <a:lnTo>
                    <a:pt x="1639060" y="411364"/>
                  </a:lnTo>
                  <a:lnTo>
                    <a:pt x="1951262" y="585402"/>
                  </a:lnTo>
                  <a:lnTo>
                    <a:pt x="2107364" y="759441"/>
                  </a:lnTo>
                  <a:lnTo>
                    <a:pt x="2185414" y="901836"/>
                  </a:lnTo>
                  <a:lnTo>
                    <a:pt x="2341515" y="933479"/>
                  </a:lnTo>
                  <a:lnTo>
                    <a:pt x="2419566" y="1052142"/>
                  </a:lnTo>
                  <a:lnTo>
                    <a:pt x="2497616" y="1230136"/>
                  </a:lnTo>
                  <a:lnTo>
                    <a:pt x="2653717" y="1317155"/>
                  </a:lnTo>
                  <a:lnTo>
                    <a:pt x="2731768" y="1392308"/>
                  </a:lnTo>
                  <a:lnTo>
                    <a:pt x="3746424" y="1570302"/>
                  </a:lnTo>
                  <a:lnTo>
                    <a:pt x="3980576" y="1613812"/>
                  </a:lnTo>
                  <a:lnTo>
                    <a:pt x="4058626" y="1669188"/>
                  </a:lnTo>
                  <a:lnTo>
                    <a:pt x="4136677" y="1775984"/>
                  </a:lnTo>
                  <a:lnTo>
                    <a:pt x="4214728" y="1934201"/>
                  </a:lnTo>
                  <a:lnTo>
                    <a:pt x="4292778" y="1942112"/>
                  </a:lnTo>
                  <a:lnTo>
                    <a:pt x="4370829" y="1918380"/>
                  </a:lnTo>
                  <a:lnTo>
                    <a:pt x="4526930" y="1748297"/>
                  </a:lnTo>
                  <a:lnTo>
                    <a:pt x="4604980" y="1681054"/>
                  </a:lnTo>
                  <a:lnTo>
                    <a:pt x="4683031" y="1613812"/>
                  </a:lnTo>
                  <a:lnTo>
                    <a:pt x="4761081" y="1491194"/>
                  </a:lnTo>
                  <a:lnTo>
                    <a:pt x="4839132" y="1313200"/>
                  </a:lnTo>
                  <a:lnTo>
                    <a:pt x="4917182" y="1277601"/>
                  </a:lnTo>
                  <a:lnTo>
                    <a:pt x="5073283" y="1245958"/>
                  </a:lnTo>
                  <a:lnTo>
                    <a:pt x="5151334" y="1222225"/>
                  </a:lnTo>
                  <a:lnTo>
                    <a:pt x="5229384" y="1257824"/>
                  </a:lnTo>
                  <a:lnTo>
                    <a:pt x="5307435" y="1416041"/>
                  </a:lnTo>
                  <a:lnTo>
                    <a:pt x="5385485" y="1400219"/>
                  </a:lnTo>
                  <a:lnTo>
                    <a:pt x="5463536" y="1384398"/>
                  </a:lnTo>
                  <a:lnTo>
                    <a:pt x="5619637" y="1344843"/>
                  </a:lnTo>
                  <a:lnTo>
                    <a:pt x="5697687" y="1313200"/>
                  </a:lnTo>
                  <a:lnTo>
                    <a:pt x="5775738" y="1277601"/>
                  </a:lnTo>
                  <a:lnTo>
                    <a:pt x="5853788" y="1178716"/>
                  </a:lnTo>
                  <a:lnTo>
                    <a:pt x="5931839" y="953256"/>
                  </a:lnTo>
                  <a:lnTo>
                    <a:pt x="6009889" y="929524"/>
                  </a:lnTo>
                  <a:lnTo>
                    <a:pt x="6087940" y="822728"/>
                  </a:lnTo>
                  <a:lnTo>
                    <a:pt x="6165990" y="787129"/>
                  </a:lnTo>
                  <a:lnTo>
                    <a:pt x="6244041" y="751530"/>
                  </a:lnTo>
                  <a:lnTo>
                    <a:pt x="6322092" y="747574"/>
                  </a:lnTo>
                  <a:lnTo>
                    <a:pt x="6400142" y="71988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87073" y="2787043"/>
              <a:ext cx="6400142" cy="2179438"/>
            </a:xfrm>
            <a:custGeom>
              <a:avLst/>
              <a:pathLst>
                <a:path w="6400142" h="2179438">
                  <a:moveTo>
                    <a:pt x="0" y="0"/>
                  </a:moveTo>
                  <a:lnTo>
                    <a:pt x="78050" y="0"/>
                  </a:lnTo>
                  <a:lnTo>
                    <a:pt x="156101" y="3955"/>
                  </a:lnTo>
                  <a:lnTo>
                    <a:pt x="234151" y="7910"/>
                  </a:lnTo>
                  <a:lnTo>
                    <a:pt x="312202" y="7910"/>
                  </a:lnTo>
                  <a:lnTo>
                    <a:pt x="390252" y="3955"/>
                  </a:lnTo>
                  <a:lnTo>
                    <a:pt x="468303" y="3955"/>
                  </a:lnTo>
                  <a:lnTo>
                    <a:pt x="546353" y="23732"/>
                  </a:lnTo>
                  <a:lnTo>
                    <a:pt x="624404" y="19777"/>
                  </a:lnTo>
                  <a:lnTo>
                    <a:pt x="702454" y="19777"/>
                  </a:lnTo>
                  <a:lnTo>
                    <a:pt x="780505" y="296656"/>
                  </a:lnTo>
                  <a:lnTo>
                    <a:pt x="858555" y="292701"/>
                  </a:lnTo>
                  <a:lnTo>
                    <a:pt x="936606" y="288745"/>
                  </a:lnTo>
                  <a:lnTo>
                    <a:pt x="1014656" y="288745"/>
                  </a:lnTo>
                  <a:lnTo>
                    <a:pt x="1092707" y="276879"/>
                  </a:lnTo>
                  <a:lnTo>
                    <a:pt x="1170757" y="261057"/>
                  </a:lnTo>
                  <a:lnTo>
                    <a:pt x="1248808" y="265013"/>
                  </a:lnTo>
                  <a:lnTo>
                    <a:pt x="1326858" y="39554"/>
                  </a:lnTo>
                  <a:lnTo>
                    <a:pt x="1482959" y="118662"/>
                  </a:lnTo>
                  <a:lnTo>
                    <a:pt x="1561010" y="146350"/>
                  </a:lnTo>
                  <a:lnTo>
                    <a:pt x="1639060" y="249191"/>
                  </a:lnTo>
                  <a:lnTo>
                    <a:pt x="1717111" y="292701"/>
                  </a:lnTo>
                  <a:lnTo>
                    <a:pt x="1951262" y="502338"/>
                  </a:lnTo>
                  <a:lnTo>
                    <a:pt x="2029313" y="731753"/>
                  </a:lnTo>
                  <a:lnTo>
                    <a:pt x="2107364" y="921613"/>
                  </a:lnTo>
                  <a:lnTo>
                    <a:pt x="2185414" y="1095652"/>
                  </a:lnTo>
                  <a:lnTo>
                    <a:pt x="2263465" y="1285512"/>
                  </a:lnTo>
                  <a:lnTo>
                    <a:pt x="2419566" y="1439774"/>
                  </a:lnTo>
                  <a:lnTo>
                    <a:pt x="2497616" y="1657322"/>
                  </a:lnTo>
                  <a:lnTo>
                    <a:pt x="2575667" y="1724564"/>
                  </a:lnTo>
                  <a:lnTo>
                    <a:pt x="2653717" y="1764118"/>
                  </a:lnTo>
                  <a:lnTo>
                    <a:pt x="2731768" y="1787851"/>
                  </a:lnTo>
                  <a:lnTo>
                    <a:pt x="2809818" y="1775984"/>
                  </a:lnTo>
                  <a:lnTo>
                    <a:pt x="2887869" y="1839271"/>
                  </a:lnTo>
                  <a:lnTo>
                    <a:pt x="2965919" y="1859048"/>
                  </a:lnTo>
                  <a:lnTo>
                    <a:pt x="3278121" y="1859048"/>
                  </a:lnTo>
                  <a:lnTo>
                    <a:pt x="3356172" y="1815539"/>
                  </a:lnTo>
                  <a:lnTo>
                    <a:pt x="3668374" y="1898603"/>
                  </a:lnTo>
                  <a:lnTo>
                    <a:pt x="3746424" y="2005399"/>
                  </a:lnTo>
                  <a:lnTo>
                    <a:pt x="3824475" y="2044953"/>
                  </a:lnTo>
                  <a:lnTo>
                    <a:pt x="3902525" y="1997488"/>
                  </a:lnTo>
                  <a:lnTo>
                    <a:pt x="3980576" y="2017265"/>
                  </a:lnTo>
                  <a:lnTo>
                    <a:pt x="4058626" y="2056820"/>
                  </a:lnTo>
                  <a:lnTo>
                    <a:pt x="4136677" y="2167571"/>
                  </a:lnTo>
                  <a:lnTo>
                    <a:pt x="4214728" y="2179438"/>
                  </a:lnTo>
                  <a:lnTo>
                    <a:pt x="4292778" y="2080552"/>
                  </a:lnTo>
                  <a:lnTo>
                    <a:pt x="4370829" y="2037042"/>
                  </a:lnTo>
                  <a:lnTo>
                    <a:pt x="4448879" y="1993533"/>
                  </a:lnTo>
                  <a:lnTo>
                    <a:pt x="4526930" y="1946068"/>
                  </a:lnTo>
                  <a:lnTo>
                    <a:pt x="4604980" y="1894647"/>
                  </a:lnTo>
                  <a:lnTo>
                    <a:pt x="4683031" y="1811583"/>
                  </a:lnTo>
                  <a:lnTo>
                    <a:pt x="4761081" y="1685010"/>
                  </a:lnTo>
                  <a:lnTo>
                    <a:pt x="4839132" y="1645456"/>
                  </a:lnTo>
                  <a:lnTo>
                    <a:pt x="4917182" y="1625678"/>
                  </a:lnTo>
                  <a:lnTo>
                    <a:pt x="4995233" y="1609857"/>
                  </a:lnTo>
                  <a:lnTo>
                    <a:pt x="5073283" y="1586124"/>
                  </a:lnTo>
                  <a:lnTo>
                    <a:pt x="5151334" y="1566347"/>
                  </a:lnTo>
                  <a:lnTo>
                    <a:pt x="5229384" y="1594035"/>
                  </a:lnTo>
                  <a:lnTo>
                    <a:pt x="5307435" y="1712698"/>
                  </a:lnTo>
                  <a:lnTo>
                    <a:pt x="5385485" y="1696876"/>
                  </a:lnTo>
                  <a:lnTo>
                    <a:pt x="5463536" y="1669188"/>
                  </a:lnTo>
                  <a:lnTo>
                    <a:pt x="5541586" y="1641500"/>
                  </a:lnTo>
                  <a:lnTo>
                    <a:pt x="5619637" y="1609857"/>
                  </a:lnTo>
                  <a:lnTo>
                    <a:pt x="5697687" y="1574258"/>
                  </a:lnTo>
                  <a:lnTo>
                    <a:pt x="5775738" y="1491194"/>
                  </a:lnTo>
                  <a:lnTo>
                    <a:pt x="5853788" y="1313200"/>
                  </a:lnTo>
                  <a:lnTo>
                    <a:pt x="5931839" y="1269690"/>
                  </a:lnTo>
                  <a:lnTo>
                    <a:pt x="6009889" y="1242002"/>
                  </a:lnTo>
                  <a:lnTo>
                    <a:pt x="6087940" y="1210359"/>
                  </a:lnTo>
                  <a:lnTo>
                    <a:pt x="6165990" y="1174760"/>
                  </a:lnTo>
                  <a:lnTo>
                    <a:pt x="6244041" y="1143117"/>
                  </a:lnTo>
                  <a:lnTo>
                    <a:pt x="6322092" y="1123340"/>
                  </a:lnTo>
                  <a:lnTo>
                    <a:pt x="6400142" y="109565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87073" y="2779132"/>
              <a:ext cx="6400142" cy="2009354"/>
            </a:xfrm>
            <a:custGeom>
              <a:avLst/>
              <a:pathLst>
                <a:path w="6400142" h="2009354">
                  <a:moveTo>
                    <a:pt x="0" y="0"/>
                  </a:moveTo>
                  <a:lnTo>
                    <a:pt x="78050" y="0"/>
                  </a:lnTo>
                  <a:lnTo>
                    <a:pt x="156101" y="3955"/>
                  </a:lnTo>
                  <a:lnTo>
                    <a:pt x="234151" y="3955"/>
                  </a:lnTo>
                  <a:lnTo>
                    <a:pt x="312202" y="7910"/>
                  </a:lnTo>
                  <a:lnTo>
                    <a:pt x="390252" y="11866"/>
                  </a:lnTo>
                  <a:lnTo>
                    <a:pt x="468303" y="11866"/>
                  </a:lnTo>
                  <a:lnTo>
                    <a:pt x="546353" y="7910"/>
                  </a:lnTo>
                  <a:lnTo>
                    <a:pt x="624404" y="11866"/>
                  </a:lnTo>
                  <a:lnTo>
                    <a:pt x="702454" y="7910"/>
                  </a:lnTo>
                  <a:lnTo>
                    <a:pt x="780505" y="276879"/>
                  </a:lnTo>
                  <a:lnTo>
                    <a:pt x="858555" y="265013"/>
                  </a:lnTo>
                  <a:lnTo>
                    <a:pt x="936606" y="257102"/>
                  </a:lnTo>
                  <a:lnTo>
                    <a:pt x="1014656" y="253147"/>
                  </a:lnTo>
                  <a:lnTo>
                    <a:pt x="1092707" y="261057"/>
                  </a:lnTo>
                  <a:lnTo>
                    <a:pt x="1170757" y="237325"/>
                  </a:lnTo>
                  <a:lnTo>
                    <a:pt x="1248808" y="245236"/>
                  </a:lnTo>
                  <a:lnTo>
                    <a:pt x="1326858" y="35598"/>
                  </a:lnTo>
                  <a:lnTo>
                    <a:pt x="1404909" y="158216"/>
                  </a:lnTo>
                  <a:lnTo>
                    <a:pt x="1482959" y="237325"/>
                  </a:lnTo>
                  <a:lnTo>
                    <a:pt x="1561010" y="253147"/>
                  </a:lnTo>
                  <a:lnTo>
                    <a:pt x="1639060" y="355988"/>
                  </a:lnTo>
                  <a:lnTo>
                    <a:pt x="1717111" y="403453"/>
                  </a:lnTo>
                  <a:lnTo>
                    <a:pt x="1795161" y="530026"/>
                  </a:lnTo>
                  <a:lnTo>
                    <a:pt x="1873212" y="613090"/>
                  </a:lnTo>
                  <a:lnTo>
                    <a:pt x="1951262" y="656600"/>
                  </a:lnTo>
                  <a:lnTo>
                    <a:pt x="2029313" y="779218"/>
                  </a:lnTo>
                  <a:lnTo>
                    <a:pt x="2107364" y="969078"/>
                  </a:lnTo>
                  <a:lnTo>
                    <a:pt x="2185414" y="1091696"/>
                  </a:lnTo>
                  <a:lnTo>
                    <a:pt x="2263465" y="1214314"/>
                  </a:lnTo>
                  <a:lnTo>
                    <a:pt x="2341515" y="1297378"/>
                  </a:lnTo>
                  <a:lnTo>
                    <a:pt x="2419566" y="1368576"/>
                  </a:lnTo>
                  <a:lnTo>
                    <a:pt x="2497616" y="1427907"/>
                  </a:lnTo>
                  <a:lnTo>
                    <a:pt x="2575667" y="1451640"/>
                  </a:lnTo>
                  <a:lnTo>
                    <a:pt x="2653717" y="1479328"/>
                  </a:lnTo>
                  <a:lnTo>
                    <a:pt x="2731768" y="1491194"/>
                  </a:lnTo>
                  <a:lnTo>
                    <a:pt x="2809818" y="1510971"/>
                  </a:lnTo>
                  <a:lnTo>
                    <a:pt x="2887869" y="1522837"/>
                  </a:lnTo>
                  <a:lnTo>
                    <a:pt x="2965919" y="1538659"/>
                  </a:lnTo>
                  <a:lnTo>
                    <a:pt x="3746424" y="1685010"/>
                  </a:lnTo>
                  <a:lnTo>
                    <a:pt x="3980576" y="1724564"/>
                  </a:lnTo>
                  <a:lnTo>
                    <a:pt x="4058626" y="1752252"/>
                  </a:lnTo>
                  <a:lnTo>
                    <a:pt x="4136677" y="1823450"/>
                  </a:lnTo>
                  <a:lnTo>
                    <a:pt x="4214728" y="2005399"/>
                  </a:lnTo>
                  <a:lnTo>
                    <a:pt x="4292778" y="2009354"/>
                  </a:lnTo>
                  <a:lnTo>
                    <a:pt x="4370829" y="1981666"/>
                  </a:lnTo>
                  <a:lnTo>
                    <a:pt x="4448879" y="1752252"/>
                  </a:lnTo>
                  <a:lnTo>
                    <a:pt x="4526930" y="1696876"/>
                  </a:lnTo>
                  <a:lnTo>
                    <a:pt x="4604980" y="1641500"/>
                  </a:lnTo>
                  <a:lnTo>
                    <a:pt x="4683031" y="1542615"/>
                  </a:lnTo>
                  <a:lnTo>
                    <a:pt x="4761081" y="1384398"/>
                  </a:lnTo>
                  <a:lnTo>
                    <a:pt x="4839132" y="1344843"/>
                  </a:lnTo>
                  <a:lnTo>
                    <a:pt x="4917182" y="1325066"/>
                  </a:lnTo>
                  <a:lnTo>
                    <a:pt x="4995233" y="1305289"/>
                  </a:lnTo>
                  <a:lnTo>
                    <a:pt x="5073283" y="1285512"/>
                  </a:lnTo>
                  <a:lnTo>
                    <a:pt x="5151334" y="1269690"/>
                  </a:lnTo>
                  <a:lnTo>
                    <a:pt x="5229384" y="1313200"/>
                  </a:lnTo>
                  <a:lnTo>
                    <a:pt x="5307435" y="1463506"/>
                  </a:lnTo>
                  <a:lnTo>
                    <a:pt x="5385485" y="1451640"/>
                  </a:lnTo>
                  <a:lnTo>
                    <a:pt x="5463536" y="1427907"/>
                  </a:lnTo>
                  <a:lnTo>
                    <a:pt x="5541586" y="1400219"/>
                  </a:lnTo>
                  <a:lnTo>
                    <a:pt x="5619637" y="1372531"/>
                  </a:lnTo>
                  <a:lnTo>
                    <a:pt x="5697687" y="1336933"/>
                  </a:lnTo>
                  <a:lnTo>
                    <a:pt x="5775738" y="1242002"/>
                  </a:lnTo>
                  <a:lnTo>
                    <a:pt x="5853788" y="1036320"/>
                  </a:lnTo>
                  <a:lnTo>
                    <a:pt x="5931839" y="992811"/>
                  </a:lnTo>
                  <a:lnTo>
                    <a:pt x="6009889" y="969078"/>
                  </a:lnTo>
                  <a:lnTo>
                    <a:pt x="6087940" y="937435"/>
                  </a:lnTo>
                  <a:lnTo>
                    <a:pt x="6165990" y="901836"/>
                  </a:lnTo>
                  <a:lnTo>
                    <a:pt x="6244041" y="866237"/>
                  </a:lnTo>
                  <a:lnTo>
                    <a:pt x="6322092" y="854371"/>
                  </a:lnTo>
                  <a:lnTo>
                    <a:pt x="6400142" y="826683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7073" y="2783087"/>
              <a:ext cx="6400142" cy="2104285"/>
            </a:xfrm>
            <a:custGeom>
              <a:avLst/>
              <a:pathLst>
                <a:path w="6400142" h="2104285">
                  <a:moveTo>
                    <a:pt x="0" y="0"/>
                  </a:moveTo>
                  <a:lnTo>
                    <a:pt x="78050" y="7910"/>
                  </a:lnTo>
                  <a:lnTo>
                    <a:pt x="156101" y="7910"/>
                  </a:lnTo>
                  <a:lnTo>
                    <a:pt x="234151" y="7910"/>
                  </a:lnTo>
                  <a:lnTo>
                    <a:pt x="312202" y="11866"/>
                  </a:lnTo>
                  <a:lnTo>
                    <a:pt x="390252" y="15821"/>
                  </a:lnTo>
                  <a:lnTo>
                    <a:pt x="468303" y="15821"/>
                  </a:lnTo>
                  <a:lnTo>
                    <a:pt x="546353" y="11866"/>
                  </a:lnTo>
                  <a:lnTo>
                    <a:pt x="624404" y="0"/>
                  </a:lnTo>
                  <a:lnTo>
                    <a:pt x="702454" y="7910"/>
                  </a:lnTo>
                  <a:lnTo>
                    <a:pt x="780505" y="257102"/>
                  </a:lnTo>
                  <a:lnTo>
                    <a:pt x="858555" y="241280"/>
                  </a:lnTo>
                  <a:lnTo>
                    <a:pt x="936606" y="229414"/>
                  </a:lnTo>
                  <a:lnTo>
                    <a:pt x="1014656" y="225459"/>
                  </a:lnTo>
                  <a:lnTo>
                    <a:pt x="1092707" y="237325"/>
                  </a:lnTo>
                  <a:lnTo>
                    <a:pt x="1170757" y="221503"/>
                  </a:lnTo>
                  <a:lnTo>
                    <a:pt x="1248808" y="217548"/>
                  </a:lnTo>
                  <a:lnTo>
                    <a:pt x="1326858" y="39554"/>
                  </a:lnTo>
                  <a:lnTo>
                    <a:pt x="1404909" y="209637"/>
                  </a:lnTo>
                  <a:lnTo>
                    <a:pt x="1482959" y="407408"/>
                  </a:lnTo>
                  <a:lnTo>
                    <a:pt x="1561010" y="431141"/>
                  </a:lnTo>
                  <a:lnTo>
                    <a:pt x="1639060" y="518160"/>
                  </a:lnTo>
                  <a:lnTo>
                    <a:pt x="1873212" y="696154"/>
                  </a:lnTo>
                  <a:lnTo>
                    <a:pt x="1951262" y="862282"/>
                  </a:lnTo>
                  <a:lnTo>
                    <a:pt x="2029313" y="992811"/>
                  </a:lnTo>
                  <a:lnTo>
                    <a:pt x="2107364" y="1044231"/>
                  </a:lnTo>
                  <a:lnTo>
                    <a:pt x="2185414" y="1064008"/>
                  </a:lnTo>
                  <a:lnTo>
                    <a:pt x="2263465" y="1186626"/>
                  </a:lnTo>
                  <a:lnTo>
                    <a:pt x="2341515" y="1340888"/>
                  </a:lnTo>
                  <a:lnTo>
                    <a:pt x="2419566" y="1419996"/>
                  </a:lnTo>
                  <a:lnTo>
                    <a:pt x="2497616" y="1487239"/>
                  </a:lnTo>
                  <a:lnTo>
                    <a:pt x="2575667" y="1522837"/>
                  </a:lnTo>
                  <a:lnTo>
                    <a:pt x="2653717" y="1566347"/>
                  </a:lnTo>
                  <a:lnTo>
                    <a:pt x="2731768" y="1586124"/>
                  </a:lnTo>
                  <a:lnTo>
                    <a:pt x="2809818" y="1609857"/>
                  </a:lnTo>
                  <a:lnTo>
                    <a:pt x="2887869" y="1625678"/>
                  </a:lnTo>
                  <a:lnTo>
                    <a:pt x="2965919" y="1649411"/>
                  </a:lnTo>
                  <a:lnTo>
                    <a:pt x="3200071" y="1669188"/>
                  </a:lnTo>
                  <a:lnTo>
                    <a:pt x="3278121" y="1657322"/>
                  </a:lnTo>
                  <a:lnTo>
                    <a:pt x="3356172" y="1554481"/>
                  </a:lnTo>
                  <a:lnTo>
                    <a:pt x="3668374" y="1669188"/>
                  </a:lnTo>
                  <a:lnTo>
                    <a:pt x="3746424" y="1866959"/>
                  </a:lnTo>
                  <a:lnTo>
                    <a:pt x="3824475" y="1882781"/>
                  </a:lnTo>
                  <a:lnTo>
                    <a:pt x="3902525" y="1791806"/>
                  </a:lnTo>
                  <a:lnTo>
                    <a:pt x="3980576" y="1839271"/>
                  </a:lnTo>
                  <a:lnTo>
                    <a:pt x="4058626" y="1910469"/>
                  </a:lnTo>
                  <a:lnTo>
                    <a:pt x="4136677" y="2088463"/>
                  </a:lnTo>
                  <a:lnTo>
                    <a:pt x="4214728" y="2104285"/>
                  </a:lnTo>
                  <a:lnTo>
                    <a:pt x="4292778" y="1993533"/>
                  </a:lnTo>
                  <a:lnTo>
                    <a:pt x="4370829" y="1938157"/>
                  </a:lnTo>
                  <a:lnTo>
                    <a:pt x="4448879" y="1902558"/>
                  </a:lnTo>
                  <a:lnTo>
                    <a:pt x="4526930" y="1831360"/>
                  </a:lnTo>
                  <a:lnTo>
                    <a:pt x="4604980" y="1760163"/>
                  </a:lnTo>
                  <a:lnTo>
                    <a:pt x="4683031" y="1653366"/>
                  </a:lnTo>
                  <a:lnTo>
                    <a:pt x="4761081" y="1510971"/>
                  </a:lnTo>
                  <a:lnTo>
                    <a:pt x="4839132" y="1471417"/>
                  </a:lnTo>
                  <a:lnTo>
                    <a:pt x="4917182" y="1447684"/>
                  </a:lnTo>
                  <a:lnTo>
                    <a:pt x="4995233" y="1443729"/>
                  </a:lnTo>
                  <a:lnTo>
                    <a:pt x="5073283" y="1419996"/>
                  </a:lnTo>
                  <a:lnTo>
                    <a:pt x="5151334" y="1400219"/>
                  </a:lnTo>
                  <a:lnTo>
                    <a:pt x="5229384" y="1416041"/>
                  </a:lnTo>
                  <a:lnTo>
                    <a:pt x="5307435" y="1546570"/>
                  </a:lnTo>
                  <a:lnTo>
                    <a:pt x="5385485" y="1526793"/>
                  </a:lnTo>
                  <a:lnTo>
                    <a:pt x="5463536" y="1503060"/>
                  </a:lnTo>
                  <a:lnTo>
                    <a:pt x="5541586" y="1483283"/>
                  </a:lnTo>
                  <a:lnTo>
                    <a:pt x="5619637" y="1447684"/>
                  </a:lnTo>
                  <a:lnTo>
                    <a:pt x="5697687" y="1412086"/>
                  </a:lnTo>
                  <a:lnTo>
                    <a:pt x="5775738" y="1336933"/>
                  </a:lnTo>
                  <a:lnTo>
                    <a:pt x="5853788" y="1147072"/>
                  </a:lnTo>
                  <a:lnTo>
                    <a:pt x="5931839" y="1103563"/>
                  </a:lnTo>
                  <a:lnTo>
                    <a:pt x="6009889" y="1079830"/>
                  </a:lnTo>
                  <a:lnTo>
                    <a:pt x="6087940" y="1048187"/>
                  </a:lnTo>
                  <a:lnTo>
                    <a:pt x="6165990" y="1012588"/>
                  </a:lnTo>
                  <a:lnTo>
                    <a:pt x="6244041" y="976989"/>
                  </a:lnTo>
                  <a:lnTo>
                    <a:pt x="6322092" y="973034"/>
                  </a:lnTo>
                  <a:lnTo>
                    <a:pt x="6400142" y="945346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87073" y="2759355"/>
              <a:ext cx="6400142" cy="1835316"/>
            </a:xfrm>
            <a:custGeom>
              <a:avLst/>
              <a:pathLst>
                <a:path w="6400142" h="1835316">
                  <a:moveTo>
                    <a:pt x="0" y="7910"/>
                  </a:moveTo>
                  <a:lnTo>
                    <a:pt x="78050" y="7910"/>
                  </a:lnTo>
                  <a:lnTo>
                    <a:pt x="156101" y="7910"/>
                  </a:lnTo>
                  <a:lnTo>
                    <a:pt x="234151" y="7910"/>
                  </a:lnTo>
                  <a:lnTo>
                    <a:pt x="312202" y="7910"/>
                  </a:lnTo>
                  <a:lnTo>
                    <a:pt x="390252" y="7910"/>
                  </a:lnTo>
                  <a:lnTo>
                    <a:pt x="468303" y="7910"/>
                  </a:lnTo>
                  <a:lnTo>
                    <a:pt x="546353" y="3955"/>
                  </a:lnTo>
                  <a:lnTo>
                    <a:pt x="624404" y="0"/>
                  </a:lnTo>
                  <a:lnTo>
                    <a:pt x="702454" y="3955"/>
                  </a:lnTo>
                  <a:lnTo>
                    <a:pt x="780505" y="257102"/>
                  </a:lnTo>
                  <a:lnTo>
                    <a:pt x="858555" y="245236"/>
                  </a:lnTo>
                  <a:lnTo>
                    <a:pt x="936606" y="237325"/>
                  </a:lnTo>
                  <a:lnTo>
                    <a:pt x="1014656" y="233369"/>
                  </a:lnTo>
                  <a:lnTo>
                    <a:pt x="1092707" y="237325"/>
                  </a:lnTo>
                  <a:lnTo>
                    <a:pt x="1170757" y="221503"/>
                  </a:lnTo>
                  <a:lnTo>
                    <a:pt x="1248808" y="225459"/>
                  </a:lnTo>
                  <a:lnTo>
                    <a:pt x="1326858" y="19777"/>
                  </a:lnTo>
                  <a:lnTo>
                    <a:pt x="1404909" y="118662"/>
                  </a:lnTo>
                  <a:lnTo>
                    <a:pt x="1482959" y="181949"/>
                  </a:lnTo>
                  <a:lnTo>
                    <a:pt x="1561010" y="193815"/>
                  </a:lnTo>
                  <a:lnTo>
                    <a:pt x="1639060" y="276879"/>
                  </a:lnTo>
                  <a:lnTo>
                    <a:pt x="1717111" y="336210"/>
                  </a:lnTo>
                  <a:lnTo>
                    <a:pt x="1873212" y="462784"/>
                  </a:lnTo>
                  <a:lnTo>
                    <a:pt x="1951262" y="557714"/>
                  </a:lnTo>
                  <a:lnTo>
                    <a:pt x="2029313" y="644733"/>
                  </a:lnTo>
                  <a:lnTo>
                    <a:pt x="2107364" y="775262"/>
                  </a:lnTo>
                  <a:lnTo>
                    <a:pt x="2185414" y="945346"/>
                  </a:lnTo>
                  <a:lnTo>
                    <a:pt x="2263465" y="1028410"/>
                  </a:lnTo>
                  <a:lnTo>
                    <a:pt x="2341515" y="1178716"/>
                  </a:lnTo>
                  <a:lnTo>
                    <a:pt x="2419566" y="1234092"/>
                  </a:lnTo>
                  <a:lnTo>
                    <a:pt x="2497616" y="1281557"/>
                  </a:lnTo>
                  <a:lnTo>
                    <a:pt x="2575667" y="1305289"/>
                  </a:lnTo>
                  <a:lnTo>
                    <a:pt x="2653717" y="1325066"/>
                  </a:lnTo>
                  <a:lnTo>
                    <a:pt x="2731768" y="1332977"/>
                  </a:lnTo>
                  <a:lnTo>
                    <a:pt x="2809818" y="1356710"/>
                  </a:lnTo>
                  <a:lnTo>
                    <a:pt x="2965919" y="1372531"/>
                  </a:lnTo>
                  <a:lnTo>
                    <a:pt x="3746424" y="1518882"/>
                  </a:lnTo>
                  <a:lnTo>
                    <a:pt x="3980576" y="1558436"/>
                  </a:lnTo>
                  <a:lnTo>
                    <a:pt x="4058626" y="1594035"/>
                  </a:lnTo>
                  <a:lnTo>
                    <a:pt x="4136677" y="1657322"/>
                  </a:lnTo>
                  <a:lnTo>
                    <a:pt x="4214728" y="1795762"/>
                  </a:lnTo>
                  <a:lnTo>
                    <a:pt x="4292778" y="1835316"/>
                  </a:lnTo>
                  <a:lnTo>
                    <a:pt x="4370829" y="1791806"/>
                  </a:lnTo>
                  <a:lnTo>
                    <a:pt x="4448879" y="1586124"/>
                  </a:lnTo>
                  <a:lnTo>
                    <a:pt x="4526930" y="1534704"/>
                  </a:lnTo>
                  <a:lnTo>
                    <a:pt x="4604980" y="1483283"/>
                  </a:lnTo>
                  <a:lnTo>
                    <a:pt x="4683031" y="1388353"/>
                  </a:lnTo>
                  <a:lnTo>
                    <a:pt x="4761081" y="1230136"/>
                  </a:lnTo>
                  <a:lnTo>
                    <a:pt x="4839132" y="1186626"/>
                  </a:lnTo>
                  <a:lnTo>
                    <a:pt x="4917182" y="1170805"/>
                  </a:lnTo>
                  <a:lnTo>
                    <a:pt x="4995233" y="1162894"/>
                  </a:lnTo>
                  <a:lnTo>
                    <a:pt x="5073283" y="1143117"/>
                  </a:lnTo>
                  <a:lnTo>
                    <a:pt x="5151334" y="1127295"/>
                  </a:lnTo>
                  <a:lnTo>
                    <a:pt x="5229384" y="1170805"/>
                  </a:lnTo>
                  <a:lnTo>
                    <a:pt x="5307435" y="1325066"/>
                  </a:lnTo>
                  <a:lnTo>
                    <a:pt x="5385485" y="1317155"/>
                  </a:lnTo>
                  <a:lnTo>
                    <a:pt x="5463536" y="1285512"/>
                  </a:lnTo>
                  <a:lnTo>
                    <a:pt x="5541586" y="1249913"/>
                  </a:lnTo>
                  <a:lnTo>
                    <a:pt x="5619637" y="1222225"/>
                  </a:lnTo>
                  <a:lnTo>
                    <a:pt x="5697687" y="1182671"/>
                  </a:lnTo>
                  <a:lnTo>
                    <a:pt x="5775738" y="1091696"/>
                  </a:lnTo>
                  <a:lnTo>
                    <a:pt x="5853788" y="886014"/>
                  </a:lnTo>
                  <a:lnTo>
                    <a:pt x="5931839" y="838549"/>
                  </a:lnTo>
                  <a:lnTo>
                    <a:pt x="6009889" y="814817"/>
                  </a:lnTo>
                  <a:lnTo>
                    <a:pt x="6087940" y="783173"/>
                  </a:lnTo>
                  <a:lnTo>
                    <a:pt x="6165990" y="747574"/>
                  </a:lnTo>
                  <a:lnTo>
                    <a:pt x="6244041" y="715931"/>
                  </a:lnTo>
                  <a:lnTo>
                    <a:pt x="6322092" y="700109"/>
                  </a:lnTo>
                  <a:lnTo>
                    <a:pt x="6400142" y="672421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87073" y="2790998"/>
              <a:ext cx="6400142" cy="1942112"/>
            </a:xfrm>
            <a:custGeom>
              <a:avLst/>
              <a:pathLst>
                <a:path w="6400142" h="1942112">
                  <a:moveTo>
                    <a:pt x="0" y="0"/>
                  </a:moveTo>
                  <a:lnTo>
                    <a:pt x="78050" y="7910"/>
                  </a:lnTo>
                  <a:lnTo>
                    <a:pt x="156101" y="7910"/>
                  </a:lnTo>
                  <a:lnTo>
                    <a:pt x="234151" y="39554"/>
                  </a:lnTo>
                  <a:lnTo>
                    <a:pt x="312202" y="67242"/>
                  </a:lnTo>
                  <a:lnTo>
                    <a:pt x="390252" y="63286"/>
                  </a:lnTo>
                  <a:lnTo>
                    <a:pt x="468303" y="63286"/>
                  </a:lnTo>
                  <a:lnTo>
                    <a:pt x="546353" y="55375"/>
                  </a:lnTo>
                  <a:lnTo>
                    <a:pt x="624404" y="43509"/>
                  </a:lnTo>
                  <a:lnTo>
                    <a:pt x="702454" y="47465"/>
                  </a:lnTo>
                  <a:lnTo>
                    <a:pt x="780505" y="272924"/>
                  </a:lnTo>
                  <a:lnTo>
                    <a:pt x="858555" y="237325"/>
                  </a:lnTo>
                  <a:lnTo>
                    <a:pt x="936606" y="233369"/>
                  </a:lnTo>
                  <a:lnTo>
                    <a:pt x="1014656" y="229414"/>
                  </a:lnTo>
                  <a:lnTo>
                    <a:pt x="1092707" y="241280"/>
                  </a:lnTo>
                  <a:lnTo>
                    <a:pt x="1170757" y="221503"/>
                  </a:lnTo>
                  <a:lnTo>
                    <a:pt x="1248808" y="225459"/>
                  </a:lnTo>
                  <a:lnTo>
                    <a:pt x="1326858" y="35598"/>
                  </a:lnTo>
                  <a:lnTo>
                    <a:pt x="1404909" y="201726"/>
                  </a:lnTo>
                  <a:lnTo>
                    <a:pt x="1482959" y="280835"/>
                  </a:lnTo>
                  <a:lnTo>
                    <a:pt x="1561010" y="296656"/>
                  </a:lnTo>
                  <a:lnTo>
                    <a:pt x="1639060" y="411364"/>
                  </a:lnTo>
                  <a:lnTo>
                    <a:pt x="1951262" y="585402"/>
                  </a:lnTo>
                  <a:lnTo>
                    <a:pt x="2107364" y="759441"/>
                  </a:lnTo>
                  <a:lnTo>
                    <a:pt x="2185414" y="901836"/>
                  </a:lnTo>
                  <a:lnTo>
                    <a:pt x="2341515" y="933479"/>
                  </a:lnTo>
                  <a:lnTo>
                    <a:pt x="2419566" y="1052142"/>
                  </a:lnTo>
                  <a:lnTo>
                    <a:pt x="2497616" y="1230136"/>
                  </a:lnTo>
                  <a:lnTo>
                    <a:pt x="2653717" y="1317155"/>
                  </a:lnTo>
                  <a:lnTo>
                    <a:pt x="2731768" y="1392308"/>
                  </a:lnTo>
                  <a:lnTo>
                    <a:pt x="3746424" y="1570302"/>
                  </a:lnTo>
                  <a:lnTo>
                    <a:pt x="3980576" y="1613812"/>
                  </a:lnTo>
                  <a:lnTo>
                    <a:pt x="4058626" y="1669188"/>
                  </a:lnTo>
                  <a:lnTo>
                    <a:pt x="4136677" y="1775984"/>
                  </a:lnTo>
                  <a:lnTo>
                    <a:pt x="4214728" y="1934201"/>
                  </a:lnTo>
                  <a:lnTo>
                    <a:pt x="4292778" y="1942112"/>
                  </a:lnTo>
                  <a:lnTo>
                    <a:pt x="4370829" y="1918380"/>
                  </a:lnTo>
                  <a:lnTo>
                    <a:pt x="4526930" y="1748297"/>
                  </a:lnTo>
                  <a:lnTo>
                    <a:pt x="4604980" y="1681054"/>
                  </a:lnTo>
                  <a:lnTo>
                    <a:pt x="4683031" y="1613812"/>
                  </a:lnTo>
                  <a:lnTo>
                    <a:pt x="4761081" y="1491194"/>
                  </a:lnTo>
                  <a:lnTo>
                    <a:pt x="4839132" y="1313200"/>
                  </a:lnTo>
                  <a:lnTo>
                    <a:pt x="4917182" y="1277601"/>
                  </a:lnTo>
                  <a:lnTo>
                    <a:pt x="5073283" y="1245958"/>
                  </a:lnTo>
                  <a:lnTo>
                    <a:pt x="5151334" y="1222225"/>
                  </a:lnTo>
                  <a:lnTo>
                    <a:pt x="5229384" y="1257824"/>
                  </a:lnTo>
                  <a:lnTo>
                    <a:pt x="5307435" y="1416041"/>
                  </a:lnTo>
                  <a:lnTo>
                    <a:pt x="5385485" y="1400219"/>
                  </a:lnTo>
                  <a:lnTo>
                    <a:pt x="5463536" y="1384398"/>
                  </a:lnTo>
                  <a:lnTo>
                    <a:pt x="5619637" y="1344843"/>
                  </a:lnTo>
                  <a:lnTo>
                    <a:pt x="5697687" y="1313200"/>
                  </a:lnTo>
                  <a:lnTo>
                    <a:pt x="5775738" y="1277601"/>
                  </a:lnTo>
                  <a:lnTo>
                    <a:pt x="5853788" y="1178716"/>
                  </a:lnTo>
                  <a:lnTo>
                    <a:pt x="5931839" y="953256"/>
                  </a:lnTo>
                  <a:lnTo>
                    <a:pt x="6009889" y="929524"/>
                  </a:lnTo>
                  <a:lnTo>
                    <a:pt x="6087940" y="822728"/>
                  </a:lnTo>
                  <a:lnTo>
                    <a:pt x="6165990" y="787129"/>
                  </a:lnTo>
                  <a:lnTo>
                    <a:pt x="6244041" y="751530"/>
                  </a:lnTo>
                  <a:lnTo>
                    <a:pt x="6322092" y="747574"/>
                  </a:lnTo>
                  <a:lnTo>
                    <a:pt x="6400142" y="719887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87073" y="2787043"/>
              <a:ext cx="6400142" cy="2179438"/>
            </a:xfrm>
            <a:custGeom>
              <a:avLst/>
              <a:pathLst>
                <a:path w="6400142" h="2179438">
                  <a:moveTo>
                    <a:pt x="0" y="0"/>
                  </a:moveTo>
                  <a:lnTo>
                    <a:pt x="78050" y="0"/>
                  </a:lnTo>
                  <a:lnTo>
                    <a:pt x="156101" y="3955"/>
                  </a:lnTo>
                  <a:lnTo>
                    <a:pt x="234151" y="7910"/>
                  </a:lnTo>
                  <a:lnTo>
                    <a:pt x="312202" y="7910"/>
                  </a:lnTo>
                  <a:lnTo>
                    <a:pt x="390252" y="3955"/>
                  </a:lnTo>
                  <a:lnTo>
                    <a:pt x="468303" y="3955"/>
                  </a:lnTo>
                  <a:lnTo>
                    <a:pt x="546353" y="23732"/>
                  </a:lnTo>
                  <a:lnTo>
                    <a:pt x="624404" y="19777"/>
                  </a:lnTo>
                  <a:lnTo>
                    <a:pt x="702454" y="19777"/>
                  </a:lnTo>
                  <a:lnTo>
                    <a:pt x="780505" y="296656"/>
                  </a:lnTo>
                  <a:lnTo>
                    <a:pt x="858555" y="292701"/>
                  </a:lnTo>
                  <a:lnTo>
                    <a:pt x="936606" y="288745"/>
                  </a:lnTo>
                  <a:lnTo>
                    <a:pt x="1014656" y="288745"/>
                  </a:lnTo>
                  <a:lnTo>
                    <a:pt x="1092707" y="276879"/>
                  </a:lnTo>
                  <a:lnTo>
                    <a:pt x="1170757" y="261057"/>
                  </a:lnTo>
                  <a:lnTo>
                    <a:pt x="1248808" y="265013"/>
                  </a:lnTo>
                  <a:lnTo>
                    <a:pt x="1326858" y="39554"/>
                  </a:lnTo>
                  <a:lnTo>
                    <a:pt x="1482959" y="118662"/>
                  </a:lnTo>
                  <a:lnTo>
                    <a:pt x="1561010" y="146350"/>
                  </a:lnTo>
                  <a:lnTo>
                    <a:pt x="1639060" y="249191"/>
                  </a:lnTo>
                  <a:lnTo>
                    <a:pt x="1717111" y="292701"/>
                  </a:lnTo>
                  <a:lnTo>
                    <a:pt x="1951262" y="502338"/>
                  </a:lnTo>
                  <a:lnTo>
                    <a:pt x="2029313" y="731753"/>
                  </a:lnTo>
                  <a:lnTo>
                    <a:pt x="2107364" y="921613"/>
                  </a:lnTo>
                  <a:lnTo>
                    <a:pt x="2185414" y="1095652"/>
                  </a:lnTo>
                  <a:lnTo>
                    <a:pt x="2263465" y="1285512"/>
                  </a:lnTo>
                  <a:lnTo>
                    <a:pt x="2419566" y="1439774"/>
                  </a:lnTo>
                  <a:lnTo>
                    <a:pt x="2497616" y="1657322"/>
                  </a:lnTo>
                  <a:lnTo>
                    <a:pt x="2575667" y="1724564"/>
                  </a:lnTo>
                  <a:lnTo>
                    <a:pt x="2653717" y="1764118"/>
                  </a:lnTo>
                  <a:lnTo>
                    <a:pt x="2731768" y="1787851"/>
                  </a:lnTo>
                  <a:lnTo>
                    <a:pt x="2809818" y="1775984"/>
                  </a:lnTo>
                  <a:lnTo>
                    <a:pt x="2887869" y="1839271"/>
                  </a:lnTo>
                  <a:lnTo>
                    <a:pt x="2965919" y="1859048"/>
                  </a:lnTo>
                  <a:lnTo>
                    <a:pt x="3278121" y="1859048"/>
                  </a:lnTo>
                  <a:lnTo>
                    <a:pt x="3356172" y="1815539"/>
                  </a:lnTo>
                  <a:lnTo>
                    <a:pt x="3668374" y="1898603"/>
                  </a:lnTo>
                  <a:lnTo>
                    <a:pt x="3746424" y="2005399"/>
                  </a:lnTo>
                  <a:lnTo>
                    <a:pt x="3824475" y="2044953"/>
                  </a:lnTo>
                  <a:lnTo>
                    <a:pt x="3902525" y="1997488"/>
                  </a:lnTo>
                  <a:lnTo>
                    <a:pt x="3980576" y="2017265"/>
                  </a:lnTo>
                  <a:lnTo>
                    <a:pt x="4058626" y="2056820"/>
                  </a:lnTo>
                  <a:lnTo>
                    <a:pt x="4136677" y="2167571"/>
                  </a:lnTo>
                  <a:lnTo>
                    <a:pt x="4214728" y="2179438"/>
                  </a:lnTo>
                  <a:lnTo>
                    <a:pt x="4292778" y="2080552"/>
                  </a:lnTo>
                  <a:lnTo>
                    <a:pt x="4370829" y="2037042"/>
                  </a:lnTo>
                  <a:lnTo>
                    <a:pt x="4448879" y="1993533"/>
                  </a:lnTo>
                  <a:lnTo>
                    <a:pt x="4526930" y="1946068"/>
                  </a:lnTo>
                  <a:lnTo>
                    <a:pt x="4604980" y="1894647"/>
                  </a:lnTo>
                  <a:lnTo>
                    <a:pt x="4683031" y="1811583"/>
                  </a:lnTo>
                  <a:lnTo>
                    <a:pt x="4761081" y="1685010"/>
                  </a:lnTo>
                  <a:lnTo>
                    <a:pt x="4839132" y="1645456"/>
                  </a:lnTo>
                  <a:lnTo>
                    <a:pt x="4917182" y="1625678"/>
                  </a:lnTo>
                  <a:lnTo>
                    <a:pt x="4995233" y="1609857"/>
                  </a:lnTo>
                  <a:lnTo>
                    <a:pt x="5073283" y="1586124"/>
                  </a:lnTo>
                  <a:lnTo>
                    <a:pt x="5151334" y="1566347"/>
                  </a:lnTo>
                  <a:lnTo>
                    <a:pt x="5229384" y="1594035"/>
                  </a:lnTo>
                  <a:lnTo>
                    <a:pt x="5307435" y="1712698"/>
                  </a:lnTo>
                  <a:lnTo>
                    <a:pt x="5385485" y="1696876"/>
                  </a:lnTo>
                  <a:lnTo>
                    <a:pt x="5463536" y="1669188"/>
                  </a:lnTo>
                  <a:lnTo>
                    <a:pt x="5541586" y="1641500"/>
                  </a:lnTo>
                  <a:lnTo>
                    <a:pt x="5619637" y="1609857"/>
                  </a:lnTo>
                  <a:lnTo>
                    <a:pt x="5697687" y="1574258"/>
                  </a:lnTo>
                  <a:lnTo>
                    <a:pt x="5775738" y="1491194"/>
                  </a:lnTo>
                  <a:lnTo>
                    <a:pt x="5853788" y="1313200"/>
                  </a:lnTo>
                  <a:lnTo>
                    <a:pt x="5931839" y="1269690"/>
                  </a:lnTo>
                  <a:lnTo>
                    <a:pt x="6009889" y="1242002"/>
                  </a:lnTo>
                  <a:lnTo>
                    <a:pt x="6087940" y="1210359"/>
                  </a:lnTo>
                  <a:lnTo>
                    <a:pt x="6165990" y="1174760"/>
                  </a:lnTo>
                  <a:lnTo>
                    <a:pt x="6244041" y="1143117"/>
                  </a:lnTo>
                  <a:lnTo>
                    <a:pt x="6322092" y="1123340"/>
                  </a:lnTo>
                  <a:lnTo>
                    <a:pt x="6400142" y="1095652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67066" y="2806820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842761" y="3570855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2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7888481" y="3613221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7748314" y="3728434"/>
              <a:ext cx="238901" cy="12126"/>
            </a:xfrm>
            <a:custGeom>
              <a:avLst/>
              <a:pathLst>
                <a:path w="238901" h="12126">
                  <a:moveTo>
                    <a:pt x="0" y="12126"/>
                  </a:moveTo>
                  <a:lnTo>
                    <a:pt x="238901" y="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10143" y="3644793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055863" y="3688802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7522160" y="3201460"/>
              <a:ext cx="465055" cy="230316"/>
            </a:xfrm>
            <a:custGeom>
              <a:avLst/>
              <a:pathLst>
                <a:path w="465055" h="230316">
                  <a:moveTo>
                    <a:pt x="0" y="0"/>
                  </a:moveTo>
                  <a:lnTo>
                    <a:pt x="465055" y="230316"/>
                  </a:lnTo>
                </a:path>
              </a:pathLst>
            </a:custGeom>
            <a:ln w="1355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76887" y="3009659"/>
              <a:ext cx="434282" cy="191800"/>
            </a:xfrm>
            <a:custGeom>
              <a:avLst/>
              <a:pathLst>
                <a:path w="434282" h="191800">
                  <a:moveTo>
                    <a:pt x="27432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2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322607" y="3053736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87216" y="3386126"/>
              <a:ext cx="45018" cy="124758"/>
            </a:xfrm>
            <a:custGeom>
              <a:avLst/>
              <a:pathLst>
                <a:path w="45018" h="124758">
                  <a:moveTo>
                    <a:pt x="45018" y="0"/>
                  </a:moveTo>
                  <a:lnTo>
                    <a:pt x="0" y="124758"/>
                  </a:lnTo>
                </a:path>
              </a:pathLst>
            </a:custGeom>
            <a:ln w="13550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03671" y="3194326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849391" y="3236623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671352" y="3928367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1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717072" y="3972444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3538336" y="2648999"/>
              <a:ext cx="2575667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979025" y="4967373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79025" y="4413614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79025" y="385985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979025" y="3306096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27661" y="275233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06787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26353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86786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67066" y="1931667"/>
              <a:ext cx="4496544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Workplaces by District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49004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43632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8260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2888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7516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5478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0785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26093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48292" y="46318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8292" y="409468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35574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5895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5060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6510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64607" y="2869865"/>
              <a:ext cx="6326300" cy="1918572"/>
            </a:xfrm>
            <a:custGeom>
              <a:avLst/>
              <a:pathLst>
                <a:path w="6326300" h="1918572">
                  <a:moveTo>
                    <a:pt x="0" y="70603"/>
                  </a:moveTo>
                  <a:lnTo>
                    <a:pt x="77150" y="122788"/>
                  </a:lnTo>
                  <a:lnTo>
                    <a:pt x="154300" y="131997"/>
                  </a:lnTo>
                  <a:lnTo>
                    <a:pt x="231450" y="144276"/>
                  </a:lnTo>
                  <a:lnTo>
                    <a:pt x="308600" y="147346"/>
                  </a:lnTo>
                  <a:lnTo>
                    <a:pt x="385750" y="135067"/>
                  </a:lnTo>
                  <a:lnTo>
                    <a:pt x="462900" y="138137"/>
                  </a:lnTo>
                  <a:lnTo>
                    <a:pt x="540050" y="128928"/>
                  </a:lnTo>
                  <a:lnTo>
                    <a:pt x="617200" y="131997"/>
                  </a:lnTo>
                  <a:lnTo>
                    <a:pt x="694350" y="110509"/>
                  </a:lnTo>
                  <a:lnTo>
                    <a:pt x="771500" y="0"/>
                  </a:lnTo>
                  <a:lnTo>
                    <a:pt x="848650" y="0"/>
                  </a:lnTo>
                  <a:lnTo>
                    <a:pt x="925800" y="0"/>
                  </a:lnTo>
                  <a:lnTo>
                    <a:pt x="1002950" y="6139"/>
                  </a:lnTo>
                  <a:lnTo>
                    <a:pt x="1080100" y="39906"/>
                  </a:lnTo>
                  <a:lnTo>
                    <a:pt x="1157250" y="18418"/>
                  </a:lnTo>
                  <a:lnTo>
                    <a:pt x="1234400" y="12278"/>
                  </a:lnTo>
                  <a:lnTo>
                    <a:pt x="1311550" y="116649"/>
                  </a:lnTo>
                  <a:lnTo>
                    <a:pt x="1388700" y="104370"/>
                  </a:lnTo>
                  <a:lnTo>
                    <a:pt x="1465850" y="119718"/>
                  </a:lnTo>
                  <a:lnTo>
                    <a:pt x="1543000" y="174973"/>
                  </a:lnTo>
                  <a:lnTo>
                    <a:pt x="1620150" y="242507"/>
                  </a:lnTo>
                  <a:lnTo>
                    <a:pt x="1697300" y="346877"/>
                  </a:lnTo>
                  <a:lnTo>
                    <a:pt x="1774450" y="472736"/>
                  </a:lnTo>
                  <a:lnTo>
                    <a:pt x="1851600" y="595524"/>
                  </a:lnTo>
                  <a:lnTo>
                    <a:pt x="1928750" y="767429"/>
                  </a:lnTo>
                  <a:lnTo>
                    <a:pt x="2005900" y="936263"/>
                  </a:lnTo>
                  <a:lnTo>
                    <a:pt x="2083050" y="1068261"/>
                  </a:lnTo>
                  <a:lnTo>
                    <a:pt x="2160200" y="1197189"/>
                  </a:lnTo>
                  <a:lnTo>
                    <a:pt x="2237350" y="1326117"/>
                  </a:lnTo>
                  <a:lnTo>
                    <a:pt x="2314500" y="1408999"/>
                  </a:lnTo>
                  <a:lnTo>
                    <a:pt x="2391650" y="1476533"/>
                  </a:lnTo>
                  <a:lnTo>
                    <a:pt x="2468800" y="1501091"/>
                  </a:lnTo>
                  <a:lnTo>
                    <a:pt x="2545950" y="1519509"/>
                  </a:lnTo>
                  <a:lnTo>
                    <a:pt x="2623100" y="1559415"/>
                  </a:lnTo>
                  <a:lnTo>
                    <a:pt x="2700250" y="1580903"/>
                  </a:lnTo>
                  <a:lnTo>
                    <a:pt x="2777400" y="1608531"/>
                  </a:lnTo>
                  <a:lnTo>
                    <a:pt x="2854550" y="1626949"/>
                  </a:lnTo>
                  <a:lnTo>
                    <a:pt x="2931700" y="1666856"/>
                  </a:lnTo>
                  <a:lnTo>
                    <a:pt x="3703200" y="1771226"/>
                  </a:lnTo>
                  <a:lnTo>
                    <a:pt x="3934650" y="1817272"/>
                  </a:lnTo>
                  <a:lnTo>
                    <a:pt x="4011800" y="1829550"/>
                  </a:lnTo>
                  <a:lnTo>
                    <a:pt x="4088950" y="1854108"/>
                  </a:lnTo>
                  <a:lnTo>
                    <a:pt x="4166100" y="1872527"/>
                  </a:lnTo>
                  <a:lnTo>
                    <a:pt x="4243250" y="1903224"/>
                  </a:lnTo>
                  <a:lnTo>
                    <a:pt x="4320400" y="1918572"/>
                  </a:lnTo>
                  <a:lnTo>
                    <a:pt x="4397550" y="1894015"/>
                  </a:lnTo>
                  <a:lnTo>
                    <a:pt x="4474700" y="1869457"/>
                  </a:lnTo>
                  <a:lnTo>
                    <a:pt x="4551850" y="1847969"/>
                  </a:lnTo>
                  <a:lnTo>
                    <a:pt x="4629000" y="1804993"/>
                  </a:lnTo>
                  <a:lnTo>
                    <a:pt x="4706150" y="1725180"/>
                  </a:lnTo>
                  <a:lnTo>
                    <a:pt x="4783300" y="1703692"/>
                  </a:lnTo>
                  <a:lnTo>
                    <a:pt x="4860450" y="1685274"/>
                  </a:lnTo>
                  <a:lnTo>
                    <a:pt x="4937600" y="1672995"/>
                  </a:lnTo>
                  <a:lnTo>
                    <a:pt x="5014750" y="1636158"/>
                  </a:lnTo>
                  <a:lnTo>
                    <a:pt x="5091900" y="1608531"/>
                  </a:lnTo>
                  <a:lnTo>
                    <a:pt x="5169050" y="1602391"/>
                  </a:lnTo>
                  <a:lnTo>
                    <a:pt x="5246200" y="1676065"/>
                  </a:lnTo>
                  <a:lnTo>
                    <a:pt x="5323350" y="1636158"/>
                  </a:lnTo>
                  <a:lnTo>
                    <a:pt x="5400500" y="1587043"/>
                  </a:lnTo>
                  <a:lnTo>
                    <a:pt x="5477650" y="1540997"/>
                  </a:lnTo>
                  <a:lnTo>
                    <a:pt x="5554800" y="1510300"/>
                  </a:lnTo>
                  <a:lnTo>
                    <a:pt x="5631950" y="1473463"/>
                  </a:lnTo>
                  <a:lnTo>
                    <a:pt x="5709100" y="1430487"/>
                  </a:lnTo>
                  <a:lnTo>
                    <a:pt x="5786250" y="1301559"/>
                  </a:lnTo>
                  <a:lnTo>
                    <a:pt x="5863400" y="1267792"/>
                  </a:lnTo>
                  <a:lnTo>
                    <a:pt x="5940550" y="1237095"/>
                  </a:lnTo>
                  <a:lnTo>
                    <a:pt x="6017700" y="1212537"/>
                  </a:lnTo>
                  <a:lnTo>
                    <a:pt x="6094850" y="1172631"/>
                  </a:lnTo>
                  <a:lnTo>
                    <a:pt x="6172000" y="1135795"/>
                  </a:lnTo>
                  <a:lnTo>
                    <a:pt x="6249150" y="1083609"/>
                  </a:lnTo>
                  <a:lnTo>
                    <a:pt x="6326300" y="1040633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64607" y="2863725"/>
              <a:ext cx="6326300" cy="2102755"/>
            </a:xfrm>
            <a:custGeom>
              <a:avLst/>
              <a:pathLst>
                <a:path w="6326300" h="2102755">
                  <a:moveTo>
                    <a:pt x="0" y="58324"/>
                  </a:moveTo>
                  <a:lnTo>
                    <a:pt x="77150" y="107440"/>
                  </a:lnTo>
                  <a:lnTo>
                    <a:pt x="154300" y="101300"/>
                  </a:lnTo>
                  <a:lnTo>
                    <a:pt x="231450" y="135067"/>
                  </a:lnTo>
                  <a:lnTo>
                    <a:pt x="308600" y="147346"/>
                  </a:lnTo>
                  <a:lnTo>
                    <a:pt x="385750" y="128928"/>
                  </a:lnTo>
                  <a:lnTo>
                    <a:pt x="462900" y="122788"/>
                  </a:lnTo>
                  <a:lnTo>
                    <a:pt x="540050" y="116649"/>
                  </a:lnTo>
                  <a:lnTo>
                    <a:pt x="617200" y="85952"/>
                  </a:lnTo>
                  <a:lnTo>
                    <a:pt x="694350" y="82882"/>
                  </a:lnTo>
                  <a:lnTo>
                    <a:pt x="771500" y="21488"/>
                  </a:lnTo>
                  <a:lnTo>
                    <a:pt x="848650" y="3069"/>
                  </a:lnTo>
                  <a:lnTo>
                    <a:pt x="925800" y="0"/>
                  </a:lnTo>
                  <a:lnTo>
                    <a:pt x="1002950" y="9209"/>
                  </a:lnTo>
                  <a:lnTo>
                    <a:pt x="1080100" y="64464"/>
                  </a:lnTo>
                  <a:lnTo>
                    <a:pt x="1157250" y="76742"/>
                  </a:lnTo>
                  <a:lnTo>
                    <a:pt x="1234400" y="61394"/>
                  </a:lnTo>
                  <a:lnTo>
                    <a:pt x="1311550" y="159625"/>
                  </a:lnTo>
                  <a:lnTo>
                    <a:pt x="1388700" y="205671"/>
                  </a:lnTo>
                  <a:lnTo>
                    <a:pt x="1465850" y="257856"/>
                  </a:lnTo>
                  <a:lnTo>
                    <a:pt x="1543000" y="325389"/>
                  </a:lnTo>
                  <a:lnTo>
                    <a:pt x="1620150" y="386784"/>
                  </a:lnTo>
                  <a:lnTo>
                    <a:pt x="1851600" y="534130"/>
                  </a:lnTo>
                  <a:lnTo>
                    <a:pt x="1928750" y="730592"/>
                  </a:lnTo>
                  <a:lnTo>
                    <a:pt x="2005900" y="899426"/>
                  </a:lnTo>
                  <a:lnTo>
                    <a:pt x="2083050" y="1071331"/>
                  </a:lnTo>
                  <a:lnTo>
                    <a:pt x="2160200" y="1255514"/>
                  </a:lnTo>
                  <a:lnTo>
                    <a:pt x="2237350" y="1442766"/>
                  </a:lnTo>
                  <a:lnTo>
                    <a:pt x="2314500" y="1568625"/>
                  </a:lnTo>
                  <a:lnTo>
                    <a:pt x="2391650" y="1630019"/>
                  </a:lnTo>
                  <a:lnTo>
                    <a:pt x="2468800" y="1651507"/>
                  </a:lnTo>
                  <a:lnTo>
                    <a:pt x="2545950" y="1660716"/>
                  </a:lnTo>
                  <a:lnTo>
                    <a:pt x="2623100" y="1694483"/>
                  </a:lnTo>
                  <a:lnTo>
                    <a:pt x="2700250" y="1709832"/>
                  </a:lnTo>
                  <a:lnTo>
                    <a:pt x="2777400" y="1722110"/>
                  </a:lnTo>
                  <a:lnTo>
                    <a:pt x="2854550" y="1734389"/>
                  </a:lnTo>
                  <a:lnTo>
                    <a:pt x="2931700" y="1771226"/>
                  </a:lnTo>
                  <a:lnTo>
                    <a:pt x="3163150" y="1823411"/>
                  </a:lnTo>
                  <a:lnTo>
                    <a:pt x="3240300" y="1863317"/>
                  </a:lnTo>
                  <a:lnTo>
                    <a:pt x="3317450" y="1900154"/>
                  </a:lnTo>
                  <a:lnTo>
                    <a:pt x="3626050" y="1946200"/>
                  </a:lnTo>
                  <a:lnTo>
                    <a:pt x="3703200" y="1976897"/>
                  </a:lnTo>
                  <a:lnTo>
                    <a:pt x="3780350" y="2022943"/>
                  </a:lnTo>
                  <a:lnTo>
                    <a:pt x="3857500" y="2068988"/>
                  </a:lnTo>
                  <a:lnTo>
                    <a:pt x="3934650" y="2078198"/>
                  </a:lnTo>
                  <a:lnTo>
                    <a:pt x="4011800" y="2090476"/>
                  </a:lnTo>
                  <a:lnTo>
                    <a:pt x="4088950" y="2087407"/>
                  </a:lnTo>
                  <a:lnTo>
                    <a:pt x="4166100" y="2102755"/>
                  </a:lnTo>
                  <a:lnTo>
                    <a:pt x="4243250" y="2050570"/>
                  </a:lnTo>
                  <a:lnTo>
                    <a:pt x="4320400" y="2022943"/>
                  </a:lnTo>
                  <a:lnTo>
                    <a:pt x="4397550" y="2007594"/>
                  </a:lnTo>
                  <a:lnTo>
                    <a:pt x="4474700" y="1976897"/>
                  </a:lnTo>
                  <a:lnTo>
                    <a:pt x="4551850" y="1949269"/>
                  </a:lnTo>
                  <a:lnTo>
                    <a:pt x="4629000" y="1903224"/>
                  </a:lnTo>
                  <a:lnTo>
                    <a:pt x="4706150" y="1829550"/>
                  </a:lnTo>
                  <a:lnTo>
                    <a:pt x="4783300" y="1808062"/>
                  </a:lnTo>
                  <a:lnTo>
                    <a:pt x="4860450" y="1789644"/>
                  </a:lnTo>
                  <a:lnTo>
                    <a:pt x="4937600" y="1789644"/>
                  </a:lnTo>
                  <a:lnTo>
                    <a:pt x="5014750" y="1765086"/>
                  </a:lnTo>
                  <a:lnTo>
                    <a:pt x="5091900" y="1743598"/>
                  </a:lnTo>
                  <a:lnTo>
                    <a:pt x="5169050" y="1746668"/>
                  </a:lnTo>
                  <a:lnTo>
                    <a:pt x="5246200" y="1814202"/>
                  </a:lnTo>
                  <a:lnTo>
                    <a:pt x="5323350" y="1786574"/>
                  </a:lnTo>
                  <a:lnTo>
                    <a:pt x="5400500" y="1752808"/>
                  </a:lnTo>
                  <a:lnTo>
                    <a:pt x="5477650" y="1722110"/>
                  </a:lnTo>
                  <a:lnTo>
                    <a:pt x="5554800" y="1700622"/>
                  </a:lnTo>
                  <a:lnTo>
                    <a:pt x="5631950" y="1679134"/>
                  </a:lnTo>
                  <a:lnTo>
                    <a:pt x="5709100" y="1645368"/>
                  </a:lnTo>
                  <a:lnTo>
                    <a:pt x="5786250" y="1540997"/>
                  </a:lnTo>
                  <a:lnTo>
                    <a:pt x="5863400" y="1504161"/>
                  </a:lnTo>
                  <a:lnTo>
                    <a:pt x="5940550" y="1461185"/>
                  </a:lnTo>
                  <a:lnTo>
                    <a:pt x="6017700" y="1424348"/>
                  </a:lnTo>
                  <a:lnTo>
                    <a:pt x="6094850" y="1375232"/>
                  </a:lnTo>
                  <a:lnTo>
                    <a:pt x="6172000" y="1329187"/>
                  </a:lnTo>
                  <a:lnTo>
                    <a:pt x="6249150" y="1270862"/>
                  </a:lnTo>
                  <a:lnTo>
                    <a:pt x="6326300" y="122174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64607" y="2759355"/>
              <a:ext cx="6326300" cy="1918572"/>
            </a:xfrm>
            <a:custGeom>
              <a:avLst/>
              <a:pathLst>
                <a:path w="6326300" h="1918572">
                  <a:moveTo>
                    <a:pt x="0" y="119718"/>
                  </a:moveTo>
                  <a:lnTo>
                    <a:pt x="77150" y="193392"/>
                  </a:lnTo>
                  <a:lnTo>
                    <a:pt x="154300" y="199531"/>
                  </a:lnTo>
                  <a:lnTo>
                    <a:pt x="231450" y="205671"/>
                  </a:lnTo>
                  <a:lnTo>
                    <a:pt x="308600" y="205671"/>
                  </a:lnTo>
                  <a:lnTo>
                    <a:pt x="385750" y="199531"/>
                  </a:lnTo>
                  <a:lnTo>
                    <a:pt x="462900" y="190322"/>
                  </a:lnTo>
                  <a:lnTo>
                    <a:pt x="540050" y="174973"/>
                  </a:lnTo>
                  <a:lnTo>
                    <a:pt x="617200" y="168834"/>
                  </a:lnTo>
                  <a:lnTo>
                    <a:pt x="694350" y="144276"/>
                  </a:lnTo>
                  <a:lnTo>
                    <a:pt x="771500" y="6139"/>
                  </a:lnTo>
                  <a:lnTo>
                    <a:pt x="848650" y="3069"/>
                  </a:lnTo>
                  <a:lnTo>
                    <a:pt x="925800" y="0"/>
                  </a:lnTo>
                  <a:lnTo>
                    <a:pt x="1002950" y="6139"/>
                  </a:lnTo>
                  <a:lnTo>
                    <a:pt x="1080100" y="49115"/>
                  </a:lnTo>
                  <a:lnTo>
                    <a:pt x="1157250" y="30697"/>
                  </a:lnTo>
                  <a:lnTo>
                    <a:pt x="1234400" y="30697"/>
                  </a:lnTo>
                  <a:lnTo>
                    <a:pt x="1311550" y="159625"/>
                  </a:lnTo>
                  <a:lnTo>
                    <a:pt x="1388700" y="150416"/>
                  </a:lnTo>
                  <a:lnTo>
                    <a:pt x="1465850" y="150416"/>
                  </a:lnTo>
                  <a:lnTo>
                    <a:pt x="1543000" y="199531"/>
                  </a:lnTo>
                  <a:lnTo>
                    <a:pt x="1620150" y="248647"/>
                  </a:lnTo>
                  <a:lnTo>
                    <a:pt x="1697300" y="337668"/>
                  </a:lnTo>
                  <a:lnTo>
                    <a:pt x="1851600" y="466596"/>
                  </a:lnTo>
                  <a:lnTo>
                    <a:pt x="1928750" y="623152"/>
                  </a:lnTo>
                  <a:lnTo>
                    <a:pt x="2005900" y="798126"/>
                  </a:lnTo>
                  <a:lnTo>
                    <a:pt x="2083050" y="994588"/>
                  </a:lnTo>
                  <a:lnTo>
                    <a:pt x="2160200" y="1163422"/>
                  </a:lnTo>
                  <a:lnTo>
                    <a:pt x="2237350" y="1326117"/>
                  </a:lnTo>
                  <a:lnTo>
                    <a:pt x="2314500" y="1427418"/>
                  </a:lnTo>
                  <a:lnTo>
                    <a:pt x="2391650" y="1504161"/>
                  </a:lnTo>
                  <a:lnTo>
                    <a:pt x="2468800" y="1534858"/>
                  </a:lnTo>
                  <a:lnTo>
                    <a:pt x="2545950" y="1556346"/>
                  </a:lnTo>
                  <a:lnTo>
                    <a:pt x="2623100" y="1596252"/>
                  </a:lnTo>
                  <a:lnTo>
                    <a:pt x="2700250" y="1611601"/>
                  </a:lnTo>
                  <a:lnTo>
                    <a:pt x="2777400" y="1633089"/>
                  </a:lnTo>
                  <a:lnTo>
                    <a:pt x="2931700" y="1660716"/>
                  </a:lnTo>
                  <a:lnTo>
                    <a:pt x="3703200" y="1765086"/>
                  </a:lnTo>
                  <a:lnTo>
                    <a:pt x="3934650" y="1814202"/>
                  </a:lnTo>
                  <a:lnTo>
                    <a:pt x="4011800" y="1851039"/>
                  </a:lnTo>
                  <a:lnTo>
                    <a:pt x="4088950" y="1866387"/>
                  </a:lnTo>
                  <a:lnTo>
                    <a:pt x="4166100" y="1918572"/>
                  </a:lnTo>
                  <a:lnTo>
                    <a:pt x="4243250" y="1878666"/>
                  </a:lnTo>
                  <a:lnTo>
                    <a:pt x="4320400" y="1887875"/>
                  </a:lnTo>
                  <a:lnTo>
                    <a:pt x="4397550" y="1847969"/>
                  </a:lnTo>
                  <a:lnTo>
                    <a:pt x="4474700" y="1817272"/>
                  </a:lnTo>
                  <a:lnTo>
                    <a:pt x="4551850" y="1792714"/>
                  </a:lnTo>
                  <a:lnTo>
                    <a:pt x="4629000" y="1749738"/>
                  </a:lnTo>
                  <a:lnTo>
                    <a:pt x="4706150" y="1654577"/>
                  </a:lnTo>
                  <a:lnTo>
                    <a:pt x="4783300" y="1630019"/>
                  </a:lnTo>
                  <a:lnTo>
                    <a:pt x="4860450" y="1608531"/>
                  </a:lnTo>
                  <a:lnTo>
                    <a:pt x="4937600" y="1596252"/>
                  </a:lnTo>
                  <a:lnTo>
                    <a:pt x="5014750" y="1565555"/>
                  </a:lnTo>
                  <a:lnTo>
                    <a:pt x="5091900" y="1537927"/>
                  </a:lnTo>
                  <a:lnTo>
                    <a:pt x="5169050" y="1531788"/>
                  </a:lnTo>
                  <a:lnTo>
                    <a:pt x="5246200" y="1620810"/>
                  </a:lnTo>
                  <a:lnTo>
                    <a:pt x="5323350" y="1590113"/>
                  </a:lnTo>
                  <a:lnTo>
                    <a:pt x="5400500" y="1550206"/>
                  </a:lnTo>
                  <a:lnTo>
                    <a:pt x="5477650" y="1507230"/>
                  </a:lnTo>
                  <a:lnTo>
                    <a:pt x="5554800" y="1479603"/>
                  </a:lnTo>
                  <a:lnTo>
                    <a:pt x="5631950" y="1451975"/>
                  </a:lnTo>
                  <a:lnTo>
                    <a:pt x="5709100" y="1424348"/>
                  </a:lnTo>
                  <a:lnTo>
                    <a:pt x="5786250" y="1292350"/>
                  </a:lnTo>
                  <a:lnTo>
                    <a:pt x="5863400" y="1258583"/>
                  </a:lnTo>
                  <a:lnTo>
                    <a:pt x="5940550" y="1212537"/>
                  </a:lnTo>
                  <a:lnTo>
                    <a:pt x="6017700" y="1166492"/>
                  </a:lnTo>
                  <a:lnTo>
                    <a:pt x="6094850" y="1126585"/>
                  </a:lnTo>
                  <a:lnTo>
                    <a:pt x="6172000" y="1089749"/>
                  </a:lnTo>
                  <a:lnTo>
                    <a:pt x="6249150" y="1034494"/>
                  </a:lnTo>
                  <a:lnTo>
                    <a:pt x="6326300" y="99458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664607" y="2811540"/>
              <a:ext cx="6326300" cy="2019873"/>
            </a:xfrm>
            <a:custGeom>
              <a:avLst/>
              <a:pathLst>
                <a:path w="6326300" h="2019873">
                  <a:moveTo>
                    <a:pt x="0" y="122788"/>
                  </a:moveTo>
                  <a:lnTo>
                    <a:pt x="77150" y="165764"/>
                  </a:lnTo>
                  <a:lnTo>
                    <a:pt x="154300" y="171904"/>
                  </a:lnTo>
                  <a:lnTo>
                    <a:pt x="231450" y="211810"/>
                  </a:lnTo>
                  <a:lnTo>
                    <a:pt x="308600" y="221019"/>
                  </a:lnTo>
                  <a:lnTo>
                    <a:pt x="385750" y="193392"/>
                  </a:lnTo>
                  <a:lnTo>
                    <a:pt x="462900" y="190322"/>
                  </a:lnTo>
                  <a:lnTo>
                    <a:pt x="540050" y="181113"/>
                  </a:lnTo>
                  <a:lnTo>
                    <a:pt x="617200" y="165764"/>
                  </a:lnTo>
                  <a:lnTo>
                    <a:pt x="694350" y="135067"/>
                  </a:lnTo>
                  <a:lnTo>
                    <a:pt x="771500" y="12278"/>
                  </a:lnTo>
                  <a:lnTo>
                    <a:pt x="848650" y="6139"/>
                  </a:lnTo>
                  <a:lnTo>
                    <a:pt x="925800" y="0"/>
                  </a:lnTo>
                  <a:lnTo>
                    <a:pt x="1002950" y="0"/>
                  </a:lnTo>
                  <a:lnTo>
                    <a:pt x="1080100" y="36836"/>
                  </a:lnTo>
                  <a:lnTo>
                    <a:pt x="1157250" y="33766"/>
                  </a:lnTo>
                  <a:lnTo>
                    <a:pt x="1234400" y="18418"/>
                  </a:lnTo>
                  <a:lnTo>
                    <a:pt x="1311550" y="101300"/>
                  </a:lnTo>
                  <a:lnTo>
                    <a:pt x="1388700" y="104370"/>
                  </a:lnTo>
                  <a:lnTo>
                    <a:pt x="1465850" y="122788"/>
                  </a:lnTo>
                  <a:lnTo>
                    <a:pt x="1543000" y="202601"/>
                  </a:lnTo>
                  <a:lnTo>
                    <a:pt x="1620150" y="285483"/>
                  </a:lnTo>
                  <a:lnTo>
                    <a:pt x="1928750" y="466596"/>
                  </a:lnTo>
                  <a:lnTo>
                    <a:pt x="2083050" y="681477"/>
                  </a:lnTo>
                  <a:lnTo>
                    <a:pt x="2160200" y="890217"/>
                  </a:lnTo>
                  <a:lnTo>
                    <a:pt x="2314500" y="1068261"/>
                  </a:lnTo>
                  <a:lnTo>
                    <a:pt x="2391650" y="1237095"/>
                  </a:lnTo>
                  <a:lnTo>
                    <a:pt x="2468800" y="1350675"/>
                  </a:lnTo>
                  <a:lnTo>
                    <a:pt x="2623100" y="1473463"/>
                  </a:lnTo>
                  <a:lnTo>
                    <a:pt x="2700250" y="1537927"/>
                  </a:lnTo>
                  <a:lnTo>
                    <a:pt x="3703200" y="1660716"/>
                  </a:lnTo>
                  <a:lnTo>
                    <a:pt x="3934650" y="1709832"/>
                  </a:lnTo>
                  <a:lnTo>
                    <a:pt x="4011800" y="1780435"/>
                  </a:lnTo>
                  <a:lnTo>
                    <a:pt x="4088950" y="1869457"/>
                  </a:lnTo>
                  <a:lnTo>
                    <a:pt x="4166100" y="1986106"/>
                  </a:lnTo>
                  <a:lnTo>
                    <a:pt x="4243250" y="2004524"/>
                  </a:lnTo>
                  <a:lnTo>
                    <a:pt x="4320400" y="2019873"/>
                  </a:lnTo>
                  <a:lnTo>
                    <a:pt x="4474700" y="1930851"/>
                  </a:lnTo>
                  <a:lnTo>
                    <a:pt x="4551850" y="1900154"/>
                  </a:lnTo>
                  <a:lnTo>
                    <a:pt x="4629000" y="1866387"/>
                  </a:lnTo>
                  <a:lnTo>
                    <a:pt x="4706150" y="1814202"/>
                  </a:lnTo>
                  <a:lnTo>
                    <a:pt x="4783300" y="1728250"/>
                  </a:lnTo>
                  <a:lnTo>
                    <a:pt x="4860450" y="1706762"/>
                  </a:lnTo>
                  <a:lnTo>
                    <a:pt x="5014750" y="1651507"/>
                  </a:lnTo>
                  <a:lnTo>
                    <a:pt x="5091900" y="1630019"/>
                  </a:lnTo>
                  <a:lnTo>
                    <a:pt x="5169050" y="1623879"/>
                  </a:lnTo>
                  <a:lnTo>
                    <a:pt x="5246200" y="1697553"/>
                  </a:lnTo>
                  <a:lnTo>
                    <a:pt x="5323350" y="1654577"/>
                  </a:lnTo>
                  <a:lnTo>
                    <a:pt x="5400500" y="1614670"/>
                  </a:lnTo>
                  <a:lnTo>
                    <a:pt x="5554800" y="1550206"/>
                  </a:lnTo>
                  <a:lnTo>
                    <a:pt x="5631950" y="1525649"/>
                  </a:lnTo>
                  <a:lnTo>
                    <a:pt x="5709100" y="1504161"/>
                  </a:lnTo>
                  <a:lnTo>
                    <a:pt x="5786250" y="1451975"/>
                  </a:lnTo>
                  <a:lnTo>
                    <a:pt x="5863400" y="1301559"/>
                  </a:lnTo>
                  <a:lnTo>
                    <a:pt x="5940550" y="1261653"/>
                  </a:lnTo>
                  <a:lnTo>
                    <a:pt x="6017700" y="1270862"/>
                  </a:lnTo>
                  <a:lnTo>
                    <a:pt x="6094850" y="1224816"/>
                  </a:lnTo>
                  <a:lnTo>
                    <a:pt x="6172000" y="1187980"/>
                  </a:lnTo>
                  <a:lnTo>
                    <a:pt x="6249150" y="1138864"/>
                  </a:lnTo>
                  <a:lnTo>
                    <a:pt x="6326300" y="1095888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64607" y="2854516"/>
              <a:ext cx="6326300" cy="2081267"/>
            </a:xfrm>
            <a:custGeom>
              <a:avLst/>
              <a:pathLst>
                <a:path w="6326300" h="2081267">
                  <a:moveTo>
                    <a:pt x="0" y="98230"/>
                  </a:moveTo>
                  <a:lnTo>
                    <a:pt x="77150" y="138137"/>
                  </a:lnTo>
                  <a:lnTo>
                    <a:pt x="154300" y="153485"/>
                  </a:lnTo>
                  <a:lnTo>
                    <a:pt x="231450" y="141206"/>
                  </a:lnTo>
                  <a:lnTo>
                    <a:pt x="308600" y="141206"/>
                  </a:lnTo>
                  <a:lnTo>
                    <a:pt x="385750" y="104370"/>
                  </a:lnTo>
                  <a:lnTo>
                    <a:pt x="462900" y="98230"/>
                  </a:lnTo>
                  <a:lnTo>
                    <a:pt x="540050" y="101300"/>
                  </a:lnTo>
                  <a:lnTo>
                    <a:pt x="617200" y="95161"/>
                  </a:lnTo>
                  <a:lnTo>
                    <a:pt x="694350" y="73673"/>
                  </a:lnTo>
                  <a:lnTo>
                    <a:pt x="771500" y="0"/>
                  </a:lnTo>
                  <a:lnTo>
                    <a:pt x="848650" y="15348"/>
                  </a:lnTo>
                  <a:lnTo>
                    <a:pt x="925800" y="21488"/>
                  </a:lnTo>
                  <a:lnTo>
                    <a:pt x="1002950" y="49115"/>
                  </a:lnTo>
                  <a:lnTo>
                    <a:pt x="1080100" y="89021"/>
                  </a:lnTo>
                  <a:lnTo>
                    <a:pt x="1157250" y="92091"/>
                  </a:lnTo>
                  <a:lnTo>
                    <a:pt x="1234400" y="101300"/>
                  </a:lnTo>
                  <a:lnTo>
                    <a:pt x="1311550" y="181113"/>
                  </a:lnTo>
                  <a:lnTo>
                    <a:pt x="1465850" y="202601"/>
                  </a:lnTo>
                  <a:lnTo>
                    <a:pt x="1543000" y="291623"/>
                  </a:lnTo>
                  <a:lnTo>
                    <a:pt x="1620150" y="386784"/>
                  </a:lnTo>
                  <a:lnTo>
                    <a:pt x="1697300" y="500363"/>
                  </a:lnTo>
                  <a:lnTo>
                    <a:pt x="1928750" y="684546"/>
                  </a:lnTo>
                  <a:lnTo>
                    <a:pt x="2005900" y="908636"/>
                  </a:lnTo>
                  <a:lnTo>
                    <a:pt x="2083050" y="1135795"/>
                  </a:lnTo>
                  <a:lnTo>
                    <a:pt x="2160200" y="1350675"/>
                  </a:lnTo>
                  <a:lnTo>
                    <a:pt x="2237350" y="1528718"/>
                  </a:lnTo>
                  <a:lnTo>
                    <a:pt x="2391650" y="1633089"/>
                  </a:lnTo>
                  <a:lnTo>
                    <a:pt x="2468800" y="1715971"/>
                  </a:lnTo>
                  <a:lnTo>
                    <a:pt x="2545950" y="1746668"/>
                  </a:lnTo>
                  <a:lnTo>
                    <a:pt x="2623100" y="1789644"/>
                  </a:lnTo>
                  <a:lnTo>
                    <a:pt x="2700250" y="1826481"/>
                  </a:lnTo>
                  <a:lnTo>
                    <a:pt x="2777400" y="1866387"/>
                  </a:lnTo>
                  <a:lnTo>
                    <a:pt x="2854550" y="1835690"/>
                  </a:lnTo>
                  <a:lnTo>
                    <a:pt x="2931700" y="1869457"/>
                  </a:lnTo>
                  <a:lnTo>
                    <a:pt x="3240300" y="1912433"/>
                  </a:lnTo>
                  <a:lnTo>
                    <a:pt x="3317450" y="1973827"/>
                  </a:lnTo>
                  <a:lnTo>
                    <a:pt x="3626050" y="1998385"/>
                  </a:lnTo>
                  <a:lnTo>
                    <a:pt x="3703200" y="2038291"/>
                  </a:lnTo>
                  <a:lnTo>
                    <a:pt x="3780350" y="2029082"/>
                  </a:lnTo>
                  <a:lnTo>
                    <a:pt x="3857500" y="2081267"/>
                  </a:lnTo>
                  <a:lnTo>
                    <a:pt x="3934650" y="2081267"/>
                  </a:lnTo>
                  <a:lnTo>
                    <a:pt x="4011800" y="2075128"/>
                  </a:lnTo>
                  <a:lnTo>
                    <a:pt x="4088950" y="2053640"/>
                  </a:lnTo>
                  <a:lnTo>
                    <a:pt x="4166100" y="2068988"/>
                  </a:lnTo>
                  <a:lnTo>
                    <a:pt x="4243250" y="2019873"/>
                  </a:lnTo>
                  <a:lnTo>
                    <a:pt x="4320400" y="1995315"/>
                  </a:lnTo>
                  <a:lnTo>
                    <a:pt x="4397550" y="1986106"/>
                  </a:lnTo>
                  <a:lnTo>
                    <a:pt x="4474700" y="1958479"/>
                  </a:lnTo>
                  <a:lnTo>
                    <a:pt x="4551850" y="1936991"/>
                  </a:lnTo>
                  <a:lnTo>
                    <a:pt x="4629000" y="1903224"/>
                  </a:lnTo>
                  <a:lnTo>
                    <a:pt x="4706150" y="1835690"/>
                  </a:lnTo>
                  <a:lnTo>
                    <a:pt x="4783300" y="1814202"/>
                  </a:lnTo>
                  <a:lnTo>
                    <a:pt x="4860450" y="1795784"/>
                  </a:lnTo>
                  <a:lnTo>
                    <a:pt x="4937600" y="1786574"/>
                  </a:lnTo>
                  <a:lnTo>
                    <a:pt x="5014750" y="1752808"/>
                  </a:lnTo>
                  <a:lnTo>
                    <a:pt x="5091900" y="1728250"/>
                  </a:lnTo>
                  <a:lnTo>
                    <a:pt x="5169050" y="1719041"/>
                  </a:lnTo>
                  <a:lnTo>
                    <a:pt x="5246200" y="1780435"/>
                  </a:lnTo>
                  <a:lnTo>
                    <a:pt x="5323350" y="1752808"/>
                  </a:lnTo>
                  <a:lnTo>
                    <a:pt x="5400500" y="1715971"/>
                  </a:lnTo>
                  <a:lnTo>
                    <a:pt x="5477650" y="1685274"/>
                  </a:lnTo>
                  <a:lnTo>
                    <a:pt x="5554800" y="1669925"/>
                  </a:lnTo>
                  <a:lnTo>
                    <a:pt x="5631950" y="1645368"/>
                  </a:lnTo>
                  <a:lnTo>
                    <a:pt x="5709100" y="1617740"/>
                  </a:lnTo>
                  <a:lnTo>
                    <a:pt x="5786250" y="1507230"/>
                  </a:lnTo>
                  <a:lnTo>
                    <a:pt x="5863400" y="1476533"/>
                  </a:lnTo>
                  <a:lnTo>
                    <a:pt x="5940550" y="1445836"/>
                  </a:lnTo>
                  <a:lnTo>
                    <a:pt x="6017700" y="1424348"/>
                  </a:lnTo>
                  <a:lnTo>
                    <a:pt x="6094850" y="1390581"/>
                  </a:lnTo>
                  <a:lnTo>
                    <a:pt x="6172000" y="1362954"/>
                  </a:lnTo>
                  <a:lnTo>
                    <a:pt x="6249150" y="1316908"/>
                  </a:lnTo>
                  <a:lnTo>
                    <a:pt x="6326300" y="128928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64607" y="2869865"/>
              <a:ext cx="6326300" cy="1918572"/>
            </a:xfrm>
            <a:custGeom>
              <a:avLst/>
              <a:pathLst>
                <a:path w="6326300" h="1918572">
                  <a:moveTo>
                    <a:pt x="0" y="70603"/>
                  </a:moveTo>
                  <a:lnTo>
                    <a:pt x="77150" y="122788"/>
                  </a:lnTo>
                  <a:lnTo>
                    <a:pt x="154300" y="131997"/>
                  </a:lnTo>
                  <a:lnTo>
                    <a:pt x="231450" y="144276"/>
                  </a:lnTo>
                  <a:lnTo>
                    <a:pt x="308600" y="147346"/>
                  </a:lnTo>
                  <a:lnTo>
                    <a:pt x="385750" y="135067"/>
                  </a:lnTo>
                  <a:lnTo>
                    <a:pt x="462900" y="138137"/>
                  </a:lnTo>
                  <a:lnTo>
                    <a:pt x="540050" y="128928"/>
                  </a:lnTo>
                  <a:lnTo>
                    <a:pt x="617200" y="131997"/>
                  </a:lnTo>
                  <a:lnTo>
                    <a:pt x="694350" y="110509"/>
                  </a:lnTo>
                  <a:lnTo>
                    <a:pt x="771500" y="0"/>
                  </a:lnTo>
                  <a:lnTo>
                    <a:pt x="848650" y="0"/>
                  </a:lnTo>
                  <a:lnTo>
                    <a:pt x="925800" y="0"/>
                  </a:lnTo>
                  <a:lnTo>
                    <a:pt x="1002950" y="6139"/>
                  </a:lnTo>
                  <a:lnTo>
                    <a:pt x="1080100" y="39906"/>
                  </a:lnTo>
                  <a:lnTo>
                    <a:pt x="1157250" y="18418"/>
                  </a:lnTo>
                  <a:lnTo>
                    <a:pt x="1234400" y="12278"/>
                  </a:lnTo>
                  <a:lnTo>
                    <a:pt x="1311550" y="116649"/>
                  </a:lnTo>
                  <a:lnTo>
                    <a:pt x="1388700" y="104370"/>
                  </a:lnTo>
                  <a:lnTo>
                    <a:pt x="1465850" y="119718"/>
                  </a:lnTo>
                  <a:lnTo>
                    <a:pt x="1543000" y="174973"/>
                  </a:lnTo>
                  <a:lnTo>
                    <a:pt x="1620150" y="242507"/>
                  </a:lnTo>
                  <a:lnTo>
                    <a:pt x="1697300" y="346877"/>
                  </a:lnTo>
                  <a:lnTo>
                    <a:pt x="1774450" y="472736"/>
                  </a:lnTo>
                  <a:lnTo>
                    <a:pt x="1851600" y="595524"/>
                  </a:lnTo>
                  <a:lnTo>
                    <a:pt x="1928750" y="767429"/>
                  </a:lnTo>
                  <a:lnTo>
                    <a:pt x="2005900" y="936263"/>
                  </a:lnTo>
                  <a:lnTo>
                    <a:pt x="2083050" y="1068261"/>
                  </a:lnTo>
                  <a:lnTo>
                    <a:pt x="2160200" y="1197189"/>
                  </a:lnTo>
                  <a:lnTo>
                    <a:pt x="2237350" y="1326117"/>
                  </a:lnTo>
                  <a:lnTo>
                    <a:pt x="2314500" y="1408999"/>
                  </a:lnTo>
                  <a:lnTo>
                    <a:pt x="2391650" y="1476533"/>
                  </a:lnTo>
                  <a:lnTo>
                    <a:pt x="2468800" y="1501091"/>
                  </a:lnTo>
                  <a:lnTo>
                    <a:pt x="2545950" y="1519509"/>
                  </a:lnTo>
                  <a:lnTo>
                    <a:pt x="2623100" y="1559415"/>
                  </a:lnTo>
                  <a:lnTo>
                    <a:pt x="2700250" y="1580903"/>
                  </a:lnTo>
                  <a:lnTo>
                    <a:pt x="2777400" y="1608531"/>
                  </a:lnTo>
                  <a:lnTo>
                    <a:pt x="2854550" y="1626949"/>
                  </a:lnTo>
                  <a:lnTo>
                    <a:pt x="2931700" y="1666856"/>
                  </a:lnTo>
                  <a:lnTo>
                    <a:pt x="3703200" y="1771226"/>
                  </a:lnTo>
                  <a:lnTo>
                    <a:pt x="3934650" y="1817272"/>
                  </a:lnTo>
                  <a:lnTo>
                    <a:pt x="4011800" y="1829550"/>
                  </a:lnTo>
                  <a:lnTo>
                    <a:pt x="4088950" y="1854108"/>
                  </a:lnTo>
                  <a:lnTo>
                    <a:pt x="4166100" y="1872527"/>
                  </a:lnTo>
                  <a:lnTo>
                    <a:pt x="4243250" y="1903224"/>
                  </a:lnTo>
                  <a:lnTo>
                    <a:pt x="4320400" y="1918572"/>
                  </a:lnTo>
                  <a:lnTo>
                    <a:pt x="4397550" y="1894015"/>
                  </a:lnTo>
                  <a:lnTo>
                    <a:pt x="4474700" y="1869457"/>
                  </a:lnTo>
                  <a:lnTo>
                    <a:pt x="4551850" y="1847969"/>
                  </a:lnTo>
                  <a:lnTo>
                    <a:pt x="4629000" y="1804993"/>
                  </a:lnTo>
                  <a:lnTo>
                    <a:pt x="4706150" y="1725180"/>
                  </a:lnTo>
                  <a:lnTo>
                    <a:pt x="4783300" y="1703692"/>
                  </a:lnTo>
                  <a:lnTo>
                    <a:pt x="4860450" y="1685274"/>
                  </a:lnTo>
                  <a:lnTo>
                    <a:pt x="4937600" y="1672995"/>
                  </a:lnTo>
                  <a:lnTo>
                    <a:pt x="5014750" y="1636158"/>
                  </a:lnTo>
                  <a:lnTo>
                    <a:pt x="5091900" y="1608531"/>
                  </a:lnTo>
                  <a:lnTo>
                    <a:pt x="5169050" y="1602391"/>
                  </a:lnTo>
                  <a:lnTo>
                    <a:pt x="5246200" y="1676065"/>
                  </a:lnTo>
                  <a:lnTo>
                    <a:pt x="5323350" y="1636158"/>
                  </a:lnTo>
                  <a:lnTo>
                    <a:pt x="5400500" y="1587043"/>
                  </a:lnTo>
                  <a:lnTo>
                    <a:pt x="5477650" y="1540997"/>
                  </a:lnTo>
                  <a:lnTo>
                    <a:pt x="5554800" y="1510300"/>
                  </a:lnTo>
                  <a:lnTo>
                    <a:pt x="5631950" y="1473463"/>
                  </a:lnTo>
                  <a:lnTo>
                    <a:pt x="5709100" y="1430487"/>
                  </a:lnTo>
                  <a:lnTo>
                    <a:pt x="5786250" y="1301559"/>
                  </a:lnTo>
                  <a:lnTo>
                    <a:pt x="5863400" y="1267792"/>
                  </a:lnTo>
                  <a:lnTo>
                    <a:pt x="5940550" y="1237095"/>
                  </a:lnTo>
                  <a:lnTo>
                    <a:pt x="6017700" y="1212537"/>
                  </a:lnTo>
                  <a:lnTo>
                    <a:pt x="6094850" y="1172631"/>
                  </a:lnTo>
                  <a:lnTo>
                    <a:pt x="6172000" y="1135795"/>
                  </a:lnTo>
                  <a:lnTo>
                    <a:pt x="6249150" y="1083609"/>
                  </a:lnTo>
                  <a:lnTo>
                    <a:pt x="6326300" y="1040633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64607" y="2863725"/>
              <a:ext cx="6326300" cy="2102755"/>
            </a:xfrm>
            <a:custGeom>
              <a:avLst/>
              <a:pathLst>
                <a:path w="6326300" h="2102755">
                  <a:moveTo>
                    <a:pt x="0" y="58324"/>
                  </a:moveTo>
                  <a:lnTo>
                    <a:pt x="77150" y="107440"/>
                  </a:lnTo>
                  <a:lnTo>
                    <a:pt x="154300" y="101300"/>
                  </a:lnTo>
                  <a:lnTo>
                    <a:pt x="231450" y="135067"/>
                  </a:lnTo>
                  <a:lnTo>
                    <a:pt x="308600" y="147346"/>
                  </a:lnTo>
                  <a:lnTo>
                    <a:pt x="385750" y="128928"/>
                  </a:lnTo>
                  <a:lnTo>
                    <a:pt x="462900" y="122788"/>
                  </a:lnTo>
                  <a:lnTo>
                    <a:pt x="540050" y="116649"/>
                  </a:lnTo>
                  <a:lnTo>
                    <a:pt x="617200" y="85952"/>
                  </a:lnTo>
                  <a:lnTo>
                    <a:pt x="694350" y="82882"/>
                  </a:lnTo>
                  <a:lnTo>
                    <a:pt x="771500" y="21488"/>
                  </a:lnTo>
                  <a:lnTo>
                    <a:pt x="848650" y="3069"/>
                  </a:lnTo>
                  <a:lnTo>
                    <a:pt x="925800" y="0"/>
                  </a:lnTo>
                  <a:lnTo>
                    <a:pt x="1002950" y="9209"/>
                  </a:lnTo>
                  <a:lnTo>
                    <a:pt x="1080100" y="64464"/>
                  </a:lnTo>
                  <a:lnTo>
                    <a:pt x="1157250" y="76742"/>
                  </a:lnTo>
                  <a:lnTo>
                    <a:pt x="1234400" y="61394"/>
                  </a:lnTo>
                  <a:lnTo>
                    <a:pt x="1311550" y="159625"/>
                  </a:lnTo>
                  <a:lnTo>
                    <a:pt x="1388700" y="205671"/>
                  </a:lnTo>
                  <a:lnTo>
                    <a:pt x="1465850" y="257856"/>
                  </a:lnTo>
                  <a:lnTo>
                    <a:pt x="1543000" y="325389"/>
                  </a:lnTo>
                  <a:lnTo>
                    <a:pt x="1620150" y="386784"/>
                  </a:lnTo>
                  <a:lnTo>
                    <a:pt x="1851600" y="534130"/>
                  </a:lnTo>
                  <a:lnTo>
                    <a:pt x="1928750" y="730592"/>
                  </a:lnTo>
                  <a:lnTo>
                    <a:pt x="2005900" y="899426"/>
                  </a:lnTo>
                  <a:lnTo>
                    <a:pt x="2083050" y="1071331"/>
                  </a:lnTo>
                  <a:lnTo>
                    <a:pt x="2160200" y="1255514"/>
                  </a:lnTo>
                  <a:lnTo>
                    <a:pt x="2237350" y="1442766"/>
                  </a:lnTo>
                  <a:lnTo>
                    <a:pt x="2314500" y="1568625"/>
                  </a:lnTo>
                  <a:lnTo>
                    <a:pt x="2391650" y="1630019"/>
                  </a:lnTo>
                  <a:lnTo>
                    <a:pt x="2468800" y="1651507"/>
                  </a:lnTo>
                  <a:lnTo>
                    <a:pt x="2545950" y="1660716"/>
                  </a:lnTo>
                  <a:lnTo>
                    <a:pt x="2623100" y="1694483"/>
                  </a:lnTo>
                  <a:lnTo>
                    <a:pt x="2700250" y="1709832"/>
                  </a:lnTo>
                  <a:lnTo>
                    <a:pt x="2777400" y="1722110"/>
                  </a:lnTo>
                  <a:lnTo>
                    <a:pt x="2854550" y="1734389"/>
                  </a:lnTo>
                  <a:lnTo>
                    <a:pt x="2931700" y="1771226"/>
                  </a:lnTo>
                  <a:lnTo>
                    <a:pt x="3163150" y="1823411"/>
                  </a:lnTo>
                  <a:lnTo>
                    <a:pt x="3240300" y="1863317"/>
                  </a:lnTo>
                  <a:lnTo>
                    <a:pt x="3317450" y="1900154"/>
                  </a:lnTo>
                  <a:lnTo>
                    <a:pt x="3626050" y="1946200"/>
                  </a:lnTo>
                  <a:lnTo>
                    <a:pt x="3703200" y="1976897"/>
                  </a:lnTo>
                  <a:lnTo>
                    <a:pt x="3780350" y="2022943"/>
                  </a:lnTo>
                  <a:lnTo>
                    <a:pt x="3857500" y="2068988"/>
                  </a:lnTo>
                  <a:lnTo>
                    <a:pt x="3934650" y="2078198"/>
                  </a:lnTo>
                  <a:lnTo>
                    <a:pt x="4011800" y="2090476"/>
                  </a:lnTo>
                  <a:lnTo>
                    <a:pt x="4088950" y="2087407"/>
                  </a:lnTo>
                  <a:lnTo>
                    <a:pt x="4166100" y="2102755"/>
                  </a:lnTo>
                  <a:lnTo>
                    <a:pt x="4243250" y="2050570"/>
                  </a:lnTo>
                  <a:lnTo>
                    <a:pt x="4320400" y="2022943"/>
                  </a:lnTo>
                  <a:lnTo>
                    <a:pt x="4397550" y="2007594"/>
                  </a:lnTo>
                  <a:lnTo>
                    <a:pt x="4474700" y="1976897"/>
                  </a:lnTo>
                  <a:lnTo>
                    <a:pt x="4551850" y="1949269"/>
                  </a:lnTo>
                  <a:lnTo>
                    <a:pt x="4629000" y="1903224"/>
                  </a:lnTo>
                  <a:lnTo>
                    <a:pt x="4706150" y="1829550"/>
                  </a:lnTo>
                  <a:lnTo>
                    <a:pt x="4783300" y="1808062"/>
                  </a:lnTo>
                  <a:lnTo>
                    <a:pt x="4860450" y="1789644"/>
                  </a:lnTo>
                  <a:lnTo>
                    <a:pt x="4937600" y="1789644"/>
                  </a:lnTo>
                  <a:lnTo>
                    <a:pt x="5014750" y="1765086"/>
                  </a:lnTo>
                  <a:lnTo>
                    <a:pt x="5091900" y="1743598"/>
                  </a:lnTo>
                  <a:lnTo>
                    <a:pt x="5169050" y="1746668"/>
                  </a:lnTo>
                  <a:lnTo>
                    <a:pt x="5246200" y="1814202"/>
                  </a:lnTo>
                  <a:lnTo>
                    <a:pt x="5323350" y="1786574"/>
                  </a:lnTo>
                  <a:lnTo>
                    <a:pt x="5400500" y="1752808"/>
                  </a:lnTo>
                  <a:lnTo>
                    <a:pt x="5477650" y="1722110"/>
                  </a:lnTo>
                  <a:lnTo>
                    <a:pt x="5554800" y="1700622"/>
                  </a:lnTo>
                  <a:lnTo>
                    <a:pt x="5631950" y="1679134"/>
                  </a:lnTo>
                  <a:lnTo>
                    <a:pt x="5709100" y="1645368"/>
                  </a:lnTo>
                  <a:lnTo>
                    <a:pt x="5786250" y="1540997"/>
                  </a:lnTo>
                  <a:lnTo>
                    <a:pt x="5863400" y="1504161"/>
                  </a:lnTo>
                  <a:lnTo>
                    <a:pt x="5940550" y="1461185"/>
                  </a:lnTo>
                  <a:lnTo>
                    <a:pt x="6017700" y="1424348"/>
                  </a:lnTo>
                  <a:lnTo>
                    <a:pt x="6094850" y="1375232"/>
                  </a:lnTo>
                  <a:lnTo>
                    <a:pt x="6172000" y="1329187"/>
                  </a:lnTo>
                  <a:lnTo>
                    <a:pt x="6249150" y="1270862"/>
                  </a:lnTo>
                  <a:lnTo>
                    <a:pt x="6326300" y="1221747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64607" y="2759355"/>
              <a:ext cx="6326300" cy="1918572"/>
            </a:xfrm>
            <a:custGeom>
              <a:avLst/>
              <a:pathLst>
                <a:path w="6326300" h="1918572">
                  <a:moveTo>
                    <a:pt x="0" y="119718"/>
                  </a:moveTo>
                  <a:lnTo>
                    <a:pt x="77150" y="193392"/>
                  </a:lnTo>
                  <a:lnTo>
                    <a:pt x="154300" y="199531"/>
                  </a:lnTo>
                  <a:lnTo>
                    <a:pt x="231450" y="205671"/>
                  </a:lnTo>
                  <a:lnTo>
                    <a:pt x="308600" y="205671"/>
                  </a:lnTo>
                  <a:lnTo>
                    <a:pt x="385750" y="199531"/>
                  </a:lnTo>
                  <a:lnTo>
                    <a:pt x="462900" y="190322"/>
                  </a:lnTo>
                  <a:lnTo>
                    <a:pt x="540050" y="174973"/>
                  </a:lnTo>
                  <a:lnTo>
                    <a:pt x="617200" y="168834"/>
                  </a:lnTo>
                  <a:lnTo>
                    <a:pt x="694350" y="144276"/>
                  </a:lnTo>
                  <a:lnTo>
                    <a:pt x="771500" y="6139"/>
                  </a:lnTo>
                  <a:lnTo>
                    <a:pt x="848650" y="3069"/>
                  </a:lnTo>
                  <a:lnTo>
                    <a:pt x="925800" y="0"/>
                  </a:lnTo>
                  <a:lnTo>
                    <a:pt x="1002950" y="6139"/>
                  </a:lnTo>
                  <a:lnTo>
                    <a:pt x="1080100" y="49115"/>
                  </a:lnTo>
                  <a:lnTo>
                    <a:pt x="1157250" y="30697"/>
                  </a:lnTo>
                  <a:lnTo>
                    <a:pt x="1234400" y="30697"/>
                  </a:lnTo>
                  <a:lnTo>
                    <a:pt x="1311550" y="159625"/>
                  </a:lnTo>
                  <a:lnTo>
                    <a:pt x="1388700" y="150416"/>
                  </a:lnTo>
                  <a:lnTo>
                    <a:pt x="1465850" y="150416"/>
                  </a:lnTo>
                  <a:lnTo>
                    <a:pt x="1543000" y="199531"/>
                  </a:lnTo>
                  <a:lnTo>
                    <a:pt x="1620150" y="248647"/>
                  </a:lnTo>
                  <a:lnTo>
                    <a:pt x="1697300" y="337668"/>
                  </a:lnTo>
                  <a:lnTo>
                    <a:pt x="1851600" y="466596"/>
                  </a:lnTo>
                  <a:lnTo>
                    <a:pt x="1928750" y="623152"/>
                  </a:lnTo>
                  <a:lnTo>
                    <a:pt x="2005900" y="798126"/>
                  </a:lnTo>
                  <a:lnTo>
                    <a:pt x="2083050" y="994588"/>
                  </a:lnTo>
                  <a:lnTo>
                    <a:pt x="2160200" y="1163422"/>
                  </a:lnTo>
                  <a:lnTo>
                    <a:pt x="2237350" y="1326117"/>
                  </a:lnTo>
                  <a:lnTo>
                    <a:pt x="2314500" y="1427418"/>
                  </a:lnTo>
                  <a:lnTo>
                    <a:pt x="2391650" y="1504161"/>
                  </a:lnTo>
                  <a:lnTo>
                    <a:pt x="2468800" y="1534858"/>
                  </a:lnTo>
                  <a:lnTo>
                    <a:pt x="2545950" y="1556346"/>
                  </a:lnTo>
                  <a:lnTo>
                    <a:pt x="2623100" y="1596252"/>
                  </a:lnTo>
                  <a:lnTo>
                    <a:pt x="2700250" y="1611601"/>
                  </a:lnTo>
                  <a:lnTo>
                    <a:pt x="2777400" y="1633089"/>
                  </a:lnTo>
                  <a:lnTo>
                    <a:pt x="2931700" y="1660716"/>
                  </a:lnTo>
                  <a:lnTo>
                    <a:pt x="3703200" y="1765086"/>
                  </a:lnTo>
                  <a:lnTo>
                    <a:pt x="3934650" y="1814202"/>
                  </a:lnTo>
                  <a:lnTo>
                    <a:pt x="4011800" y="1851039"/>
                  </a:lnTo>
                  <a:lnTo>
                    <a:pt x="4088950" y="1866387"/>
                  </a:lnTo>
                  <a:lnTo>
                    <a:pt x="4166100" y="1918572"/>
                  </a:lnTo>
                  <a:lnTo>
                    <a:pt x="4243250" y="1878666"/>
                  </a:lnTo>
                  <a:lnTo>
                    <a:pt x="4320400" y="1887875"/>
                  </a:lnTo>
                  <a:lnTo>
                    <a:pt x="4397550" y="1847969"/>
                  </a:lnTo>
                  <a:lnTo>
                    <a:pt x="4474700" y="1817272"/>
                  </a:lnTo>
                  <a:lnTo>
                    <a:pt x="4551850" y="1792714"/>
                  </a:lnTo>
                  <a:lnTo>
                    <a:pt x="4629000" y="1749738"/>
                  </a:lnTo>
                  <a:lnTo>
                    <a:pt x="4706150" y="1654577"/>
                  </a:lnTo>
                  <a:lnTo>
                    <a:pt x="4783300" y="1630019"/>
                  </a:lnTo>
                  <a:lnTo>
                    <a:pt x="4860450" y="1608531"/>
                  </a:lnTo>
                  <a:lnTo>
                    <a:pt x="4937600" y="1596252"/>
                  </a:lnTo>
                  <a:lnTo>
                    <a:pt x="5014750" y="1565555"/>
                  </a:lnTo>
                  <a:lnTo>
                    <a:pt x="5091900" y="1537927"/>
                  </a:lnTo>
                  <a:lnTo>
                    <a:pt x="5169050" y="1531788"/>
                  </a:lnTo>
                  <a:lnTo>
                    <a:pt x="5246200" y="1620810"/>
                  </a:lnTo>
                  <a:lnTo>
                    <a:pt x="5323350" y="1590113"/>
                  </a:lnTo>
                  <a:lnTo>
                    <a:pt x="5400500" y="1550206"/>
                  </a:lnTo>
                  <a:lnTo>
                    <a:pt x="5477650" y="1507230"/>
                  </a:lnTo>
                  <a:lnTo>
                    <a:pt x="5554800" y="1479603"/>
                  </a:lnTo>
                  <a:lnTo>
                    <a:pt x="5631950" y="1451975"/>
                  </a:lnTo>
                  <a:lnTo>
                    <a:pt x="5709100" y="1424348"/>
                  </a:lnTo>
                  <a:lnTo>
                    <a:pt x="5786250" y="1292350"/>
                  </a:lnTo>
                  <a:lnTo>
                    <a:pt x="5863400" y="1258583"/>
                  </a:lnTo>
                  <a:lnTo>
                    <a:pt x="5940550" y="1212537"/>
                  </a:lnTo>
                  <a:lnTo>
                    <a:pt x="6017700" y="1166492"/>
                  </a:lnTo>
                  <a:lnTo>
                    <a:pt x="6094850" y="1126585"/>
                  </a:lnTo>
                  <a:lnTo>
                    <a:pt x="6172000" y="1089749"/>
                  </a:lnTo>
                  <a:lnTo>
                    <a:pt x="6249150" y="1034494"/>
                  </a:lnTo>
                  <a:lnTo>
                    <a:pt x="6326300" y="994588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64607" y="2811540"/>
              <a:ext cx="6326300" cy="2019873"/>
            </a:xfrm>
            <a:custGeom>
              <a:avLst/>
              <a:pathLst>
                <a:path w="6326300" h="2019873">
                  <a:moveTo>
                    <a:pt x="0" y="122788"/>
                  </a:moveTo>
                  <a:lnTo>
                    <a:pt x="77150" y="165764"/>
                  </a:lnTo>
                  <a:lnTo>
                    <a:pt x="154300" y="171904"/>
                  </a:lnTo>
                  <a:lnTo>
                    <a:pt x="231450" y="211810"/>
                  </a:lnTo>
                  <a:lnTo>
                    <a:pt x="308600" y="221019"/>
                  </a:lnTo>
                  <a:lnTo>
                    <a:pt x="385750" y="193392"/>
                  </a:lnTo>
                  <a:lnTo>
                    <a:pt x="462900" y="190322"/>
                  </a:lnTo>
                  <a:lnTo>
                    <a:pt x="540050" y="181113"/>
                  </a:lnTo>
                  <a:lnTo>
                    <a:pt x="617200" y="165764"/>
                  </a:lnTo>
                  <a:lnTo>
                    <a:pt x="694350" y="135067"/>
                  </a:lnTo>
                  <a:lnTo>
                    <a:pt x="771500" y="12278"/>
                  </a:lnTo>
                  <a:lnTo>
                    <a:pt x="848650" y="6139"/>
                  </a:lnTo>
                  <a:lnTo>
                    <a:pt x="925800" y="0"/>
                  </a:lnTo>
                  <a:lnTo>
                    <a:pt x="1002950" y="0"/>
                  </a:lnTo>
                  <a:lnTo>
                    <a:pt x="1080100" y="36836"/>
                  </a:lnTo>
                  <a:lnTo>
                    <a:pt x="1157250" y="33766"/>
                  </a:lnTo>
                  <a:lnTo>
                    <a:pt x="1234400" y="18418"/>
                  </a:lnTo>
                  <a:lnTo>
                    <a:pt x="1311550" y="101300"/>
                  </a:lnTo>
                  <a:lnTo>
                    <a:pt x="1388700" y="104370"/>
                  </a:lnTo>
                  <a:lnTo>
                    <a:pt x="1465850" y="122788"/>
                  </a:lnTo>
                  <a:lnTo>
                    <a:pt x="1543000" y="202601"/>
                  </a:lnTo>
                  <a:lnTo>
                    <a:pt x="1620150" y="285483"/>
                  </a:lnTo>
                  <a:lnTo>
                    <a:pt x="1928750" y="466596"/>
                  </a:lnTo>
                  <a:lnTo>
                    <a:pt x="2083050" y="681477"/>
                  </a:lnTo>
                  <a:lnTo>
                    <a:pt x="2160200" y="890217"/>
                  </a:lnTo>
                  <a:lnTo>
                    <a:pt x="2314500" y="1068261"/>
                  </a:lnTo>
                  <a:lnTo>
                    <a:pt x="2391650" y="1237095"/>
                  </a:lnTo>
                  <a:lnTo>
                    <a:pt x="2468800" y="1350675"/>
                  </a:lnTo>
                  <a:lnTo>
                    <a:pt x="2623100" y="1473463"/>
                  </a:lnTo>
                  <a:lnTo>
                    <a:pt x="2700250" y="1537927"/>
                  </a:lnTo>
                  <a:lnTo>
                    <a:pt x="3703200" y="1660716"/>
                  </a:lnTo>
                  <a:lnTo>
                    <a:pt x="3934650" y="1709832"/>
                  </a:lnTo>
                  <a:lnTo>
                    <a:pt x="4011800" y="1780435"/>
                  </a:lnTo>
                  <a:lnTo>
                    <a:pt x="4088950" y="1869457"/>
                  </a:lnTo>
                  <a:lnTo>
                    <a:pt x="4166100" y="1986106"/>
                  </a:lnTo>
                  <a:lnTo>
                    <a:pt x="4243250" y="2004524"/>
                  </a:lnTo>
                  <a:lnTo>
                    <a:pt x="4320400" y="2019873"/>
                  </a:lnTo>
                  <a:lnTo>
                    <a:pt x="4474700" y="1930851"/>
                  </a:lnTo>
                  <a:lnTo>
                    <a:pt x="4551850" y="1900154"/>
                  </a:lnTo>
                  <a:lnTo>
                    <a:pt x="4629000" y="1866387"/>
                  </a:lnTo>
                  <a:lnTo>
                    <a:pt x="4706150" y="1814202"/>
                  </a:lnTo>
                  <a:lnTo>
                    <a:pt x="4783300" y="1728250"/>
                  </a:lnTo>
                  <a:lnTo>
                    <a:pt x="4860450" y="1706762"/>
                  </a:lnTo>
                  <a:lnTo>
                    <a:pt x="5014750" y="1651507"/>
                  </a:lnTo>
                  <a:lnTo>
                    <a:pt x="5091900" y="1630019"/>
                  </a:lnTo>
                  <a:lnTo>
                    <a:pt x="5169050" y="1623879"/>
                  </a:lnTo>
                  <a:lnTo>
                    <a:pt x="5246200" y="1697553"/>
                  </a:lnTo>
                  <a:lnTo>
                    <a:pt x="5323350" y="1654577"/>
                  </a:lnTo>
                  <a:lnTo>
                    <a:pt x="5400500" y="1614670"/>
                  </a:lnTo>
                  <a:lnTo>
                    <a:pt x="5554800" y="1550206"/>
                  </a:lnTo>
                  <a:lnTo>
                    <a:pt x="5631950" y="1525649"/>
                  </a:lnTo>
                  <a:lnTo>
                    <a:pt x="5709100" y="1504161"/>
                  </a:lnTo>
                  <a:lnTo>
                    <a:pt x="5786250" y="1451975"/>
                  </a:lnTo>
                  <a:lnTo>
                    <a:pt x="5863400" y="1301559"/>
                  </a:lnTo>
                  <a:lnTo>
                    <a:pt x="5940550" y="1261653"/>
                  </a:lnTo>
                  <a:lnTo>
                    <a:pt x="6017700" y="1270862"/>
                  </a:lnTo>
                  <a:lnTo>
                    <a:pt x="6094850" y="1224816"/>
                  </a:lnTo>
                  <a:lnTo>
                    <a:pt x="6172000" y="1187980"/>
                  </a:lnTo>
                  <a:lnTo>
                    <a:pt x="6249150" y="1138864"/>
                  </a:lnTo>
                  <a:lnTo>
                    <a:pt x="6326300" y="1095888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64607" y="2854516"/>
              <a:ext cx="6326300" cy="2081267"/>
            </a:xfrm>
            <a:custGeom>
              <a:avLst/>
              <a:pathLst>
                <a:path w="6326300" h="2081267">
                  <a:moveTo>
                    <a:pt x="0" y="98230"/>
                  </a:moveTo>
                  <a:lnTo>
                    <a:pt x="77150" y="138137"/>
                  </a:lnTo>
                  <a:lnTo>
                    <a:pt x="154300" y="153485"/>
                  </a:lnTo>
                  <a:lnTo>
                    <a:pt x="231450" y="141206"/>
                  </a:lnTo>
                  <a:lnTo>
                    <a:pt x="308600" y="141206"/>
                  </a:lnTo>
                  <a:lnTo>
                    <a:pt x="385750" y="104370"/>
                  </a:lnTo>
                  <a:lnTo>
                    <a:pt x="462900" y="98230"/>
                  </a:lnTo>
                  <a:lnTo>
                    <a:pt x="540050" y="101300"/>
                  </a:lnTo>
                  <a:lnTo>
                    <a:pt x="617200" y="95161"/>
                  </a:lnTo>
                  <a:lnTo>
                    <a:pt x="694350" y="73673"/>
                  </a:lnTo>
                  <a:lnTo>
                    <a:pt x="771500" y="0"/>
                  </a:lnTo>
                  <a:lnTo>
                    <a:pt x="848650" y="15348"/>
                  </a:lnTo>
                  <a:lnTo>
                    <a:pt x="925800" y="21488"/>
                  </a:lnTo>
                  <a:lnTo>
                    <a:pt x="1002950" y="49115"/>
                  </a:lnTo>
                  <a:lnTo>
                    <a:pt x="1080100" y="89021"/>
                  </a:lnTo>
                  <a:lnTo>
                    <a:pt x="1157250" y="92091"/>
                  </a:lnTo>
                  <a:lnTo>
                    <a:pt x="1234400" y="101300"/>
                  </a:lnTo>
                  <a:lnTo>
                    <a:pt x="1311550" y="181113"/>
                  </a:lnTo>
                  <a:lnTo>
                    <a:pt x="1465850" y="202601"/>
                  </a:lnTo>
                  <a:lnTo>
                    <a:pt x="1543000" y="291623"/>
                  </a:lnTo>
                  <a:lnTo>
                    <a:pt x="1620150" y="386784"/>
                  </a:lnTo>
                  <a:lnTo>
                    <a:pt x="1697300" y="500363"/>
                  </a:lnTo>
                  <a:lnTo>
                    <a:pt x="1928750" y="684546"/>
                  </a:lnTo>
                  <a:lnTo>
                    <a:pt x="2005900" y="908636"/>
                  </a:lnTo>
                  <a:lnTo>
                    <a:pt x="2083050" y="1135795"/>
                  </a:lnTo>
                  <a:lnTo>
                    <a:pt x="2160200" y="1350675"/>
                  </a:lnTo>
                  <a:lnTo>
                    <a:pt x="2237350" y="1528718"/>
                  </a:lnTo>
                  <a:lnTo>
                    <a:pt x="2391650" y="1633089"/>
                  </a:lnTo>
                  <a:lnTo>
                    <a:pt x="2468800" y="1715971"/>
                  </a:lnTo>
                  <a:lnTo>
                    <a:pt x="2545950" y="1746668"/>
                  </a:lnTo>
                  <a:lnTo>
                    <a:pt x="2623100" y="1789644"/>
                  </a:lnTo>
                  <a:lnTo>
                    <a:pt x="2700250" y="1826481"/>
                  </a:lnTo>
                  <a:lnTo>
                    <a:pt x="2777400" y="1866387"/>
                  </a:lnTo>
                  <a:lnTo>
                    <a:pt x="2854550" y="1835690"/>
                  </a:lnTo>
                  <a:lnTo>
                    <a:pt x="2931700" y="1869457"/>
                  </a:lnTo>
                  <a:lnTo>
                    <a:pt x="3240300" y="1912433"/>
                  </a:lnTo>
                  <a:lnTo>
                    <a:pt x="3317450" y="1973827"/>
                  </a:lnTo>
                  <a:lnTo>
                    <a:pt x="3626050" y="1998385"/>
                  </a:lnTo>
                  <a:lnTo>
                    <a:pt x="3703200" y="2038291"/>
                  </a:lnTo>
                  <a:lnTo>
                    <a:pt x="3780350" y="2029082"/>
                  </a:lnTo>
                  <a:lnTo>
                    <a:pt x="3857500" y="2081267"/>
                  </a:lnTo>
                  <a:lnTo>
                    <a:pt x="3934650" y="2081267"/>
                  </a:lnTo>
                  <a:lnTo>
                    <a:pt x="4011800" y="2075128"/>
                  </a:lnTo>
                  <a:lnTo>
                    <a:pt x="4088950" y="2053640"/>
                  </a:lnTo>
                  <a:lnTo>
                    <a:pt x="4166100" y="2068988"/>
                  </a:lnTo>
                  <a:lnTo>
                    <a:pt x="4243250" y="2019873"/>
                  </a:lnTo>
                  <a:lnTo>
                    <a:pt x="4320400" y="1995315"/>
                  </a:lnTo>
                  <a:lnTo>
                    <a:pt x="4397550" y="1986106"/>
                  </a:lnTo>
                  <a:lnTo>
                    <a:pt x="4474700" y="1958479"/>
                  </a:lnTo>
                  <a:lnTo>
                    <a:pt x="4551850" y="1936991"/>
                  </a:lnTo>
                  <a:lnTo>
                    <a:pt x="4629000" y="1903224"/>
                  </a:lnTo>
                  <a:lnTo>
                    <a:pt x="4706150" y="1835690"/>
                  </a:lnTo>
                  <a:lnTo>
                    <a:pt x="4783300" y="1814202"/>
                  </a:lnTo>
                  <a:lnTo>
                    <a:pt x="4860450" y="1795784"/>
                  </a:lnTo>
                  <a:lnTo>
                    <a:pt x="4937600" y="1786574"/>
                  </a:lnTo>
                  <a:lnTo>
                    <a:pt x="5014750" y="1752808"/>
                  </a:lnTo>
                  <a:lnTo>
                    <a:pt x="5091900" y="1728250"/>
                  </a:lnTo>
                  <a:lnTo>
                    <a:pt x="5169050" y="1719041"/>
                  </a:lnTo>
                  <a:lnTo>
                    <a:pt x="5246200" y="1780435"/>
                  </a:lnTo>
                  <a:lnTo>
                    <a:pt x="5323350" y="1752808"/>
                  </a:lnTo>
                  <a:lnTo>
                    <a:pt x="5400500" y="1715971"/>
                  </a:lnTo>
                  <a:lnTo>
                    <a:pt x="5477650" y="1685274"/>
                  </a:lnTo>
                  <a:lnTo>
                    <a:pt x="5554800" y="1669925"/>
                  </a:lnTo>
                  <a:lnTo>
                    <a:pt x="5631950" y="1645368"/>
                  </a:lnTo>
                  <a:lnTo>
                    <a:pt x="5709100" y="1617740"/>
                  </a:lnTo>
                  <a:lnTo>
                    <a:pt x="5786250" y="1507230"/>
                  </a:lnTo>
                  <a:lnTo>
                    <a:pt x="5863400" y="1476533"/>
                  </a:lnTo>
                  <a:lnTo>
                    <a:pt x="5940550" y="1445836"/>
                  </a:lnTo>
                  <a:lnTo>
                    <a:pt x="6017700" y="1424348"/>
                  </a:lnTo>
                  <a:lnTo>
                    <a:pt x="6094850" y="1390581"/>
                  </a:lnTo>
                  <a:lnTo>
                    <a:pt x="6172000" y="1362954"/>
                  </a:lnTo>
                  <a:lnTo>
                    <a:pt x="6249150" y="1316908"/>
                  </a:lnTo>
                  <a:lnTo>
                    <a:pt x="6326300" y="1289280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48292" y="302028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10889" y="3910499"/>
              <a:ext cx="280018" cy="66193"/>
            </a:xfrm>
            <a:custGeom>
              <a:avLst/>
              <a:pathLst>
                <a:path w="280018" h="66193">
                  <a:moveTo>
                    <a:pt x="0" y="66193"/>
                  </a:moveTo>
                  <a:lnTo>
                    <a:pt x="280018" y="0"/>
                  </a:lnTo>
                </a:path>
              </a:pathLst>
            </a:custGeom>
            <a:ln w="13550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292147" y="3904601"/>
              <a:ext cx="418741" cy="191800"/>
            </a:xfrm>
            <a:custGeom>
              <a:avLst/>
              <a:pathLst>
                <a:path w="418741" h="191800">
                  <a:moveTo>
                    <a:pt x="27432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337867" y="3946967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7271750" y="4085472"/>
              <a:ext cx="719158" cy="183455"/>
            </a:xfrm>
            <a:custGeom>
              <a:avLst/>
              <a:pathLst>
                <a:path w="719158" h="183455">
                  <a:moveTo>
                    <a:pt x="0" y="183455"/>
                  </a:moveTo>
                  <a:lnTo>
                    <a:pt x="719158" y="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533579" y="4187655"/>
              <a:ext cx="738171" cy="191800"/>
            </a:xfrm>
            <a:custGeom>
              <a:avLst/>
              <a:pathLst>
                <a:path w="738171" h="191800">
                  <a:moveTo>
                    <a:pt x="27432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579299" y="4231664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712118" y="3648443"/>
              <a:ext cx="278789" cy="105499"/>
            </a:xfrm>
            <a:custGeom>
              <a:avLst/>
              <a:pathLst>
                <a:path w="278789" h="105499">
                  <a:moveTo>
                    <a:pt x="0" y="0"/>
                  </a:moveTo>
                  <a:lnTo>
                    <a:pt x="278789" y="105499"/>
                  </a:lnTo>
                </a:path>
              </a:pathLst>
            </a:custGeom>
            <a:ln w="1355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77836" y="3516645"/>
              <a:ext cx="434282" cy="191800"/>
            </a:xfrm>
            <a:custGeom>
              <a:avLst/>
              <a:pathLst>
                <a:path w="434282" h="191800">
                  <a:moveTo>
                    <a:pt x="27431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1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323556" y="3560722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7803671" y="3719738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849391" y="3762036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595758" y="4189962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1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641478" y="4234039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3593357" y="2648999"/>
              <a:ext cx="2545950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979025" y="45773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79025" y="40401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79025" y="3502998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27661" y="2965797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6217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6786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82367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48292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48292" y="1928877"/>
              <a:ext cx="661812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Places of Retail and Recreation by District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48292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348292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65834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15672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65510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15348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7066" y="265186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9931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7985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260393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7066" y="490915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4407533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390591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3404294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89528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0909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05061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87073" y="2816683"/>
              <a:ext cx="6400142" cy="1748502"/>
            </a:xfrm>
            <a:custGeom>
              <a:avLst/>
              <a:pathLst>
                <a:path w="6400142" h="1748502">
                  <a:moveTo>
                    <a:pt x="0" y="17914"/>
                  </a:moveTo>
                  <a:lnTo>
                    <a:pt x="78050" y="57327"/>
                  </a:lnTo>
                  <a:lnTo>
                    <a:pt x="156101" y="60910"/>
                  </a:lnTo>
                  <a:lnTo>
                    <a:pt x="234151" y="68076"/>
                  </a:lnTo>
                  <a:lnTo>
                    <a:pt x="312202" y="71659"/>
                  </a:lnTo>
                  <a:lnTo>
                    <a:pt x="390252" y="53744"/>
                  </a:lnTo>
                  <a:lnTo>
                    <a:pt x="468303" y="50161"/>
                  </a:lnTo>
                  <a:lnTo>
                    <a:pt x="546353" y="28663"/>
                  </a:lnTo>
                  <a:lnTo>
                    <a:pt x="624404" y="25080"/>
                  </a:lnTo>
                  <a:lnTo>
                    <a:pt x="702454" y="14331"/>
                  </a:lnTo>
                  <a:lnTo>
                    <a:pt x="780505" y="7165"/>
                  </a:lnTo>
                  <a:lnTo>
                    <a:pt x="858555" y="0"/>
                  </a:lnTo>
                  <a:lnTo>
                    <a:pt x="936606" y="0"/>
                  </a:lnTo>
                  <a:lnTo>
                    <a:pt x="1014656" y="7165"/>
                  </a:lnTo>
                  <a:lnTo>
                    <a:pt x="1092707" y="60910"/>
                  </a:lnTo>
                  <a:lnTo>
                    <a:pt x="1170757" y="32246"/>
                  </a:lnTo>
                  <a:lnTo>
                    <a:pt x="1248808" y="32246"/>
                  </a:lnTo>
                  <a:lnTo>
                    <a:pt x="1326858" y="46578"/>
                  </a:lnTo>
                  <a:lnTo>
                    <a:pt x="1404909" y="64493"/>
                  </a:lnTo>
                  <a:lnTo>
                    <a:pt x="1482959" y="100323"/>
                  </a:lnTo>
                  <a:lnTo>
                    <a:pt x="1561010" y="150485"/>
                  </a:lnTo>
                  <a:lnTo>
                    <a:pt x="1639060" y="218562"/>
                  </a:lnTo>
                  <a:lnTo>
                    <a:pt x="1717111" y="297388"/>
                  </a:lnTo>
                  <a:lnTo>
                    <a:pt x="1795161" y="408461"/>
                  </a:lnTo>
                  <a:lnTo>
                    <a:pt x="1873212" y="501619"/>
                  </a:lnTo>
                  <a:lnTo>
                    <a:pt x="1951262" y="641356"/>
                  </a:lnTo>
                  <a:lnTo>
                    <a:pt x="2029313" y="799008"/>
                  </a:lnTo>
                  <a:lnTo>
                    <a:pt x="2107364" y="949494"/>
                  </a:lnTo>
                  <a:lnTo>
                    <a:pt x="2185414" y="1089231"/>
                  </a:lnTo>
                  <a:lnTo>
                    <a:pt x="2263465" y="1218218"/>
                  </a:lnTo>
                  <a:lnTo>
                    <a:pt x="2341515" y="1314959"/>
                  </a:lnTo>
                  <a:lnTo>
                    <a:pt x="2419566" y="1393785"/>
                  </a:lnTo>
                  <a:lnTo>
                    <a:pt x="2497616" y="1429615"/>
                  </a:lnTo>
                  <a:lnTo>
                    <a:pt x="2575667" y="1447530"/>
                  </a:lnTo>
                  <a:lnTo>
                    <a:pt x="2653717" y="1486943"/>
                  </a:lnTo>
                  <a:lnTo>
                    <a:pt x="2731768" y="1501275"/>
                  </a:lnTo>
                  <a:lnTo>
                    <a:pt x="2809818" y="1551437"/>
                  </a:lnTo>
                  <a:lnTo>
                    <a:pt x="2887869" y="1572935"/>
                  </a:lnTo>
                  <a:lnTo>
                    <a:pt x="2965919" y="1608765"/>
                  </a:lnTo>
                  <a:lnTo>
                    <a:pt x="3746424" y="1709089"/>
                  </a:lnTo>
                  <a:lnTo>
                    <a:pt x="3980576" y="1727004"/>
                  </a:lnTo>
                  <a:lnTo>
                    <a:pt x="4058626" y="1701923"/>
                  </a:lnTo>
                  <a:lnTo>
                    <a:pt x="4136677" y="1705506"/>
                  </a:lnTo>
                  <a:lnTo>
                    <a:pt x="4214728" y="1748502"/>
                  </a:lnTo>
                  <a:lnTo>
                    <a:pt x="4292778" y="1737753"/>
                  </a:lnTo>
                  <a:lnTo>
                    <a:pt x="4370829" y="1716255"/>
                  </a:lnTo>
                  <a:lnTo>
                    <a:pt x="4448879" y="1605182"/>
                  </a:lnTo>
                  <a:lnTo>
                    <a:pt x="4526930" y="1576518"/>
                  </a:lnTo>
                  <a:lnTo>
                    <a:pt x="4604980" y="1555020"/>
                  </a:lnTo>
                  <a:lnTo>
                    <a:pt x="4683031" y="1497692"/>
                  </a:lnTo>
                  <a:lnTo>
                    <a:pt x="4761081" y="1390202"/>
                  </a:lnTo>
                  <a:lnTo>
                    <a:pt x="4839132" y="1354372"/>
                  </a:lnTo>
                  <a:lnTo>
                    <a:pt x="4917182" y="1332874"/>
                  </a:lnTo>
                  <a:lnTo>
                    <a:pt x="4995233" y="1329291"/>
                  </a:lnTo>
                  <a:lnTo>
                    <a:pt x="5073283" y="1304210"/>
                  </a:lnTo>
                  <a:lnTo>
                    <a:pt x="5151334" y="1282712"/>
                  </a:lnTo>
                  <a:lnTo>
                    <a:pt x="5229384" y="1293461"/>
                  </a:lnTo>
                  <a:lnTo>
                    <a:pt x="5307435" y="1379453"/>
                  </a:lnTo>
                  <a:lnTo>
                    <a:pt x="5385485" y="1361538"/>
                  </a:lnTo>
                  <a:lnTo>
                    <a:pt x="5463536" y="1318542"/>
                  </a:lnTo>
                  <a:lnTo>
                    <a:pt x="5541586" y="1250465"/>
                  </a:lnTo>
                  <a:lnTo>
                    <a:pt x="5619637" y="1225384"/>
                  </a:lnTo>
                  <a:lnTo>
                    <a:pt x="5697687" y="1196720"/>
                  </a:lnTo>
                  <a:lnTo>
                    <a:pt x="5775738" y="1157308"/>
                  </a:lnTo>
                  <a:lnTo>
                    <a:pt x="5853788" y="1028320"/>
                  </a:lnTo>
                  <a:lnTo>
                    <a:pt x="5931839" y="985324"/>
                  </a:lnTo>
                  <a:lnTo>
                    <a:pt x="6009889" y="942328"/>
                  </a:lnTo>
                  <a:lnTo>
                    <a:pt x="6087940" y="913664"/>
                  </a:lnTo>
                  <a:lnTo>
                    <a:pt x="6165990" y="863502"/>
                  </a:lnTo>
                  <a:lnTo>
                    <a:pt x="6244041" y="813340"/>
                  </a:lnTo>
                  <a:lnTo>
                    <a:pt x="6322092" y="748846"/>
                  </a:lnTo>
                  <a:lnTo>
                    <a:pt x="6400142" y="69868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87073" y="2762938"/>
              <a:ext cx="6400142" cy="2146215"/>
            </a:xfrm>
            <a:custGeom>
              <a:avLst/>
              <a:pathLst>
                <a:path w="6400142" h="2146215">
                  <a:moveTo>
                    <a:pt x="0" y="21497"/>
                  </a:moveTo>
                  <a:lnTo>
                    <a:pt x="78050" y="96740"/>
                  </a:lnTo>
                  <a:lnTo>
                    <a:pt x="156101" y="85991"/>
                  </a:lnTo>
                  <a:lnTo>
                    <a:pt x="234151" y="89574"/>
                  </a:lnTo>
                  <a:lnTo>
                    <a:pt x="312202" y="121821"/>
                  </a:lnTo>
                  <a:lnTo>
                    <a:pt x="390252" y="111072"/>
                  </a:lnTo>
                  <a:lnTo>
                    <a:pt x="468303" y="85991"/>
                  </a:lnTo>
                  <a:lnTo>
                    <a:pt x="546353" y="57327"/>
                  </a:lnTo>
                  <a:lnTo>
                    <a:pt x="624404" y="39412"/>
                  </a:lnTo>
                  <a:lnTo>
                    <a:pt x="702454" y="39412"/>
                  </a:lnTo>
                  <a:lnTo>
                    <a:pt x="780505" y="60910"/>
                  </a:lnTo>
                  <a:lnTo>
                    <a:pt x="858555" y="17914"/>
                  </a:lnTo>
                  <a:lnTo>
                    <a:pt x="936606" y="0"/>
                  </a:lnTo>
                  <a:lnTo>
                    <a:pt x="1014656" y="10748"/>
                  </a:lnTo>
                  <a:lnTo>
                    <a:pt x="1092707" y="103906"/>
                  </a:lnTo>
                  <a:lnTo>
                    <a:pt x="1170757" y="111072"/>
                  </a:lnTo>
                  <a:lnTo>
                    <a:pt x="1248808" y="111072"/>
                  </a:lnTo>
                  <a:lnTo>
                    <a:pt x="1326858" y="139736"/>
                  </a:lnTo>
                  <a:lnTo>
                    <a:pt x="1404909" y="186315"/>
                  </a:lnTo>
                  <a:lnTo>
                    <a:pt x="1482959" y="211396"/>
                  </a:lnTo>
                  <a:lnTo>
                    <a:pt x="1561010" y="279473"/>
                  </a:lnTo>
                  <a:lnTo>
                    <a:pt x="1639060" y="347550"/>
                  </a:lnTo>
                  <a:lnTo>
                    <a:pt x="1873212" y="490870"/>
                  </a:lnTo>
                  <a:lnTo>
                    <a:pt x="1951262" y="691518"/>
                  </a:lnTo>
                  <a:lnTo>
                    <a:pt x="2029313" y="867085"/>
                  </a:lnTo>
                  <a:lnTo>
                    <a:pt x="2107364" y="1060567"/>
                  </a:lnTo>
                  <a:lnTo>
                    <a:pt x="2185414" y="1322125"/>
                  </a:lnTo>
                  <a:lnTo>
                    <a:pt x="2263465" y="1501275"/>
                  </a:lnTo>
                  <a:lnTo>
                    <a:pt x="2341515" y="1641012"/>
                  </a:lnTo>
                  <a:lnTo>
                    <a:pt x="2419566" y="1730587"/>
                  </a:lnTo>
                  <a:lnTo>
                    <a:pt x="2497616" y="1770000"/>
                  </a:lnTo>
                  <a:lnTo>
                    <a:pt x="2575667" y="1784332"/>
                  </a:lnTo>
                  <a:lnTo>
                    <a:pt x="2653717" y="1823745"/>
                  </a:lnTo>
                  <a:lnTo>
                    <a:pt x="2731768" y="1830911"/>
                  </a:lnTo>
                  <a:lnTo>
                    <a:pt x="2809818" y="1852409"/>
                  </a:lnTo>
                  <a:lnTo>
                    <a:pt x="2887869" y="1870324"/>
                  </a:lnTo>
                  <a:lnTo>
                    <a:pt x="2965919" y="1898988"/>
                  </a:lnTo>
                  <a:lnTo>
                    <a:pt x="3200071" y="1920486"/>
                  </a:lnTo>
                  <a:lnTo>
                    <a:pt x="3278121" y="1934818"/>
                  </a:lnTo>
                  <a:lnTo>
                    <a:pt x="3356172" y="1916903"/>
                  </a:lnTo>
                  <a:lnTo>
                    <a:pt x="3668374" y="1956316"/>
                  </a:lnTo>
                  <a:lnTo>
                    <a:pt x="3746424" y="2017227"/>
                  </a:lnTo>
                  <a:lnTo>
                    <a:pt x="3824475" y="2038725"/>
                  </a:lnTo>
                  <a:lnTo>
                    <a:pt x="3902525" y="2053057"/>
                  </a:lnTo>
                  <a:lnTo>
                    <a:pt x="3980576" y="2067389"/>
                  </a:lnTo>
                  <a:lnTo>
                    <a:pt x="4058626" y="2081721"/>
                  </a:lnTo>
                  <a:lnTo>
                    <a:pt x="4136677" y="2124717"/>
                  </a:lnTo>
                  <a:lnTo>
                    <a:pt x="4214728" y="2146215"/>
                  </a:lnTo>
                  <a:lnTo>
                    <a:pt x="4292778" y="2074555"/>
                  </a:lnTo>
                  <a:lnTo>
                    <a:pt x="4370829" y="2045891"/>
                  </a:lnTo>
                  <a:lnTo>
                    <a:pt x="4448879" y="2020810"/>
                  </a:lnTo>
                  <a:lnTo>
                    <a:pt x="4526930" y="1988563"/>
                  </a:lnTo>
                  <a:lnTo>
                    <a:pt x="4604980" y="1963482"/>
                  </a:lnTo>
                  <a:lnTo>
                    <a:pt x="4683031" y="1902571"/>
                  </a:lnTo>
                  <a:lnTo>
                    <a:pt x="4761081" y="1795081"/>
                  </a:lnTo>
                  <a:lnTo>
                    <a:pt x="4839132" y="1762834"/>
                  </a:lnTo>
                  <a:lnTo>
                    <a:pt x="4917182" y="1741336"/>
                  </a:lnTo>
                  <a:lnTo>
                    <a:pt x="4995233" y="1741336"/>
                  </a:lnTo>
                  <a:lnTo>
                    <a:pt x="5073283" y="1719838"/>
                  </a:lnTo>
                  <a:lnTo>
                    <a:pt x="5151334" y="1698340"/>
                  </a:lnTo>
                  <a:lnTo>
                    <a:pt x="5229384" y="1705506"/>
                  </a:lnTo>
                  <a:lnTo>
                    <a:pt x="5307435" y="1795081"/>
                  </a:lnTo>
                  <a:lnTo>
                    <a:pt x="5385485" y="1773583"/>
                  </a:lnTo>
                  <a:lnTo>
                    <a:pt x="5463536" y="1744919"/>
                  </a:lnTo>
                  <a:lnTo>
                    <a:pt x="5541586" y="1694757"/>
                  </a:lnTo>
                  <a:lnTo>
                    <a:pt x="5619637" y="1669676"/>
                  </a:lnTo>
                  <a:lnTo>
                    <a:pt x="5697687" y="1637429"/>
                  </a:lnTo>
                  <a:lnTo>
                    <a:pt x="5775738" y="1598016"/>
                  </a:lnTo>
                  <a:lnTo>
                    <a:pt x="5853788" y="1469028"/>
                  </a:lnTo>
                  <a:lnTo>
                    <a:pt x="5931839" y="1418866"/>
                  </a:lnTo>
                  <a:lnTo>
                    <a:pt x="6009889" y="1379453"/>
                  </a:lnTo>
                  <a:lnTo>
                    <a:pt x="6087940" y="1347206"/>
                  </a:lnTo>
                  <a:lnTo>
                    <a:pt x="6165990" y="1293461"/>
                  </a:lnTo>
                  <a:lnTo>
                    <a:pt x="6244041" y="1239716"/>
                  </a:lnTo>
                  <a:lnTo>
                    <a:pt x="6322092" y="1175222"/>
                  </a:lnTo>
                  <a:lnTo>
                    <a:pt x="6400142" y="1117895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87073" y="2766521"/>
              <a:ext cx="6400142" cy="1408117"/>
            </a:xfrm>
            <a:custGeom>
              <a:avLst/>
              <a:pathLst>
                <a:path w="6400142" h="1408117">
                  <a:moveTo>
                    <a:pt x="0" y="35829"/>
                  </a:moveTo>
                  <a:lnTo>
                    <a:pt x="78050" y="93157"/>
                  </a:lnTo>
                  <a:lnTo>
                    <a:pt x="156101" y="103906"/>
                  </a:lnTo>
                  <a:lnTo>
                    <a:pt x="234151" y="111072"/>
                  </a:lnTo>
                  <a:lnTo>
                    <a:pt x="312202" y="114655"/>
                  </a:lnTo>
                  <a:lnTo>
                    <a:pt x="390252" y="107489"/>
                  </a:lnTo>
                  <a:lnTo>
                    <a:pt x="468303" y="107489"/>
                  </a:lnTo>
                  <a:lnTo>
                    <a:pt x="546353" y="85991"/>
                  </a:lnTo>
                  <a:lnTo>
                    <a:pt x="624404" y="78825"/>
                  </a:lnTo>
                  <a:lnTo>
                    <a:pt x="702454" y="60910"/>
                  </a:lnTo>
                  <a:lnTo>
                    <a:pt x="780505" y="10748"/>
                  </a:lnTo>
                  <a:lnTo>
                    <a:pt x="858555" y="3582"/>
                  </a:lnTo>
                  <a:lnTo>
                    <a:pt x="936606" y="0"/>
                  </a:lnTo>
                  <a:lnTo>
                    <a:pt x="1014656" y="0"/>
                  </a:lnTo>
                  <a:lnTo>
                    <a:pt x="1092707" y="57327"/>
                  </a:lnTo>
                  <a:lnTo>
                    <a:pt x="1170757" y="35829"/>
                  </a:lnTo>
                  <a:lnTo>
                    <a:pt x="1248808" y="35829"/>
                  </a:lnTo>
                  <a:lnTo>
                    <a:pt x="1326858" y="89574"/>
                  </a:lnTo>
                  <a:lnTo>
                    <a:pt x="1404909" y="85991"/>
                  </a:lnTo>
                  <a:lnTo>
                    <a:pt x="1482959" y="96740"/>
                  </a:lnTo>
                  <a:lnTo>
                    <a:pt x="1561010" y="139736"/>
                  </a:lnTo>
                  <a:lnTo>
                    <a:pt x="1639060" y="182732"/>
                  </a:lnTo>
                  <a:lnTo>
                    <a:pt x="1717111" y="229311"/>
                  </a:lnTo>
                  <a:lnTo>
                    <a:pt x="1873212" y="308137"/>
                  </a:lnTo>
                  <a:lnTo>
                    <a:pt x="1951262" y="426376"/>
                  </a:lnTo>
                  <a:lnTo>
                    <a:pt x="2029313" y="569696"/>
                  </a:lnTo>
                  <a:lnTo>
                    <a:pt x="2107364" y="730931"/>
                  </a:lnTo>
                  <a:lnTo>
                    <a:pt x="2185414" y="885000"/>
                  </a:lnTo>
                  <a:lnTo>
                    <a:pt x="2263465" y="985324"/>
                  </a:lnTo>
                  <a:lnTo>
                    <a:pt x="2341515" y="1089231"/>
                  </a:lnTo>
                  <a:lnTo>
                    <a:pt x="2419566" y="1171639"/>
                  </a:lnTo>
                  <a:lnTo>
                    <a:pt x="2497616" y="1200303"/>
                  </a:lnTo>
                  <a:lnTo>
                    <a:pt x="2575667" y="1214635"/>
                  </a:lnTo>
                  <a:lnTo>
                    <a:pt x="2653717" y="1246882"/>
                  </a:lnTo>
                  <a:lnTo>
                    <a:pt x="2731768" y="1250465"/>
                  </a:lnTo>
                  <a:lnTo>
                    <a:pt x="2809818" y="1289878"/>
                  </a:lnTo>
                  <a:lnTo>
                    <a:pt x="2965919" y="1311376"/>
                  </a:lnTo>
                  <a:lnTo>
                    <a:pt x="3746424" y="1408117"/>
                  </a:lnTo>
                  <a:lnTo>
                    <a:pt x="3980576" y="1408117"/>
                  </a:lnTo>
                  <a:lnTo>
                    <a:pt x="4058626" y="1397368"/>
                  </a:lnTo>
                  <a:lnTo>
                    <a:pt x="4136677" y="1372287"/>
                  </a:lnTo>
                  <a:lnTo>
                    <a:pt x="4214728" y="1393785"/>
                  </a:lnTo>
                  <a:lnTo>
                    <a:pt x="4292778" y="1340040"/>
                  </a:lnTo>
                  <a:lnTo>
                    <a:pt x="4370829" y="1314959"/>
                  </a:lnTo>
                  <a:lnTo>
                    <a:pt x="4448879" y="1225384"/>
                  </a:lnTo>
                  <a:lnTo>
                    <a:pt x="4526930" y="1200303"/>
                  </a:lnTo>
                  <a:lnTo>
                    <a:pt x="4604980" y="1182388"/>
                  </a:lnTo>
                  <a:lnTo>
                    <a:pt x="4683031" y="1139393"/>
                  </a:lnTo>
                  <a:lnTo>
                    <a:pt x="4761081" y="1031903"/>
                  </a:lnTo>
                  <a:lnTo>
                    <a:pt x="4839132" y="988907"/>
                  </a:lnTo>
                  <a:lnTo>
                    <a:pt x="4917182" y="967409"/>
                  </a:lnTo>
                  <a:lnTo>
                    <a:pt x="4995233" y="967409"/>
                  </a:lnTo>
                  <a:lnTo>
                    <a:pt x="5073283" y="942328"/>
                  </a:lnTo>
                  <a:lnTo>
                    <a:pt x="5151334" y="920830"/>
                  </a:lnTo>
                  <a:lnTo>
                    <a:pt x="5229384" y="913664"/>
                  </a:lnTo>
                  <a:lnTo>
                    <a:pt x="5307435" y="999656"/>
                  </a:lnTo>
                  <a:lnTo>
                    <a:pt x="5385485" y="981741"/>
                  </a:lnTo>
                  <a:lnTo>
                    <a:pt x="5463536" y="931579"/>
                  </a:lnTo>
                  <a:lnTo>
                    <a:pt x="5541586" y="867085"/>
                  </a:lnTo>
                  <a:lnTo>
                    <a:pt x="5619637" y="838421"/>
                  </a:lnTo>
                  <a:lnTo>
                    <a:pt x="5697687" y="806174"/>
                  </a:lnTo>
                  <a:lnTo>
                    <a:pt x="5775738" y="791842"/>
                  </a:lnTo>
                  <a:lnTo>
                    <a:pt x="5853788" y="670020"/>
                  </a:lnTo>
                  <a:lnTo>
                    <a:pt x="5931839" y="623441"/>
                  </a:lnTo>
                  <a:lnTo>
                    <a:pt x="6009889" y="569696"/>
                  </a:lnTo>
                  <a:lnTo>
                    <a:pt x="6087940" y="530283"/>
                  </a:lnTo>
                  <a:lnTo>
                    <a:pt x="6165990" y="487287"/>
                  </a:lnTo>
                  <a:lnTo>
                    <a:pt x="6244041" y="440708"/>
                  </a:lnTo>
                  <a:lnTo>
                    <a:pt x="6322092" y="372631"/>
                  </a:lnTo>
                  <a:lnTo>
                    <a:pt x="6400142" y="32246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87073" y="2759355"/>
              <a:ext cx="6400142" cy="1741336"/>
            </a:xfrm>
            <a:custGeom>
              <a:avLst/>
              <a:pathLst>
                <a:path w="6400142" h="1741336">
                  <a:moveTo>
                    <a:pt x="0" y="0"/>
                  </a:moveTo>
                  <a:lnTo>
                    <a:pt x="78050" y="82408"/>
                  </a:lnTo>
                  <a:lnTo>
                    <a:pt x="156101" y="82408"/>
                  </a:lnTo>
                  <a:lnTo>
                    <a:pt x="234151" y="118238"/>
                  </a:lnTo>
                  <a:lnTo>
                    <a:pt x="312202" y="146902"/>
                  </a:lnTo>
                  <a:lnTo>
                    <a:pt x="390252" y="121821"/>
                  </a:lnTo>
                  <a:lnTo>
                    <a:pt x="468303" y="114655"/>
                  </a:lnTo>
                  <a:lnTo>
                    <a:pt x="546353" y="111072"/>
                  </a:lnTo>
                  <a:lnTo>
                    <a:pt x="624404" y="93157"/>
                  </a:lnTo>
                  <a:lnTo>
                    <a:pt x="702454" y="89574"/>
                  </a:lnTo>
                  <a:lnTo>
                    <a:pt x="780505" y="53744"/>
                  </a:lnTo>
                  <a:lnTo>
                    <a:pt x="858555" y="28663"/>
                  </a:lnTo>
                  <a:lnTo>
                    <a:pt x="936606" y="25080"/>
                  </a:lnTo>
                  <a:lnTo>
                    <a:pt x="1014656" y="35829"/>
                  </a:lnTo>
                  <a:lnTo>
                    <a:pt x="1092707" y="89574"/>
                  </a:lnTo>
                  <a:lnTo>
                    <a:pt x="1170757" y="100323"/>
                  </a:lnTo>
                  <a:lnTo>
                    <a:pt x="1248808" y="93157"/>
                  </a:lnTo>
                  <a:lnTo>
                    <a:pt x="1326858" y="111072"/>
                  </a:lnTo>
                  <a:lnTo>
                    <a:pt x="1404909" y="118238"/>
                  </a:lnTo>
                  <a:lnTo>
                    <a:pt x="1482959" y="157651"/>
                  </a:lnTo>
                  <a:lnTo>
                    <a:pt x="1561010" y="211396"/>
                  </a:lnTo>
                  <a:lnTo>
                    <a:pt x="1639060" y="297388"/>
                  </a:lnTo>
                  <a:lnTo>
                    <a:pt x="1951262" y="458623"/>
                  </a:lnTo>
                  <a:lnTo>
                    <a:pt x="2107364" y="637773"/>
                  </a:lnTo>
                  <a:lnTo>
                    <a:pt x="2185414" y="820506"/>
                  </a:lnTo>
                  <a:lnTo>
                    <a:pt x="2341515" y="999656"/>
                  </a:lnTo>
                  <a:lnTo>
                    <a:pt x="2419566" y="1132227"/>
                  </a:lnTo>
                  <a:lnTo>
                    <a:pt x="2497616" y="1246882"/>
                  </a:lnTo>
                  <a:lnTo>
                    <a:pt x="2653717" y="1350789"/>
                  </a:lnTo>
                  <a:lnTo>
                    <a:pt x="2731768" y="1418866"/>
                  </a:lnTo>
                  <a:lnTo>
                    <a:pt x="3746424" y="1547854"/>
                  </a:lnTo>
                  <a:lnTo>
                    <a:pt x="3980576" y="1562186"/>
                  </a:lnTo>
                  <a:lnTo>
                    <a:pt x="4058626" y="1565769"/>
                  </a:lnTo>
                  <a:lnTo>
                    <a:pt x="4136677" y="1626680"/>
                  </a:lnTo>
                  <a:lnTo>
                    <a:pt x="4214728" y="1741336"/>
                  </a:lnTo>
                  <a:lnTo>
                    <a:pt x="4292778" y="1727004"/>
                  </a:lnTo>
                  <a:lnTo>
                    <a:pt x="4370829" y="1698340"/>
                  </a:lnTo>
                  <a:lnTo>
                    <a:pt x="4526930" y="1569352"/>
                  </a:lnTo>
                  <a:lnTo>
                    <a:pt x="4604980" y="1526356"/>
                  </a:lnTo>
                  <a:lnTo>
                    <a:pt x="4683031" y="1501275"/>
                  </a:lnTo>
                  <a:lnTo>
                    <a:pt x="4761081" y="1433198"/>
                  </a:lnTo>
                  <a:lnTo>
                    <a:pt x="4839132" y="1307793"/>
                  </a:lnTo>
                  <a:lnTo>
                    <a:pt x="4917182" y="1268380"/>
                  </a:lnTo>
                  <a:lnTo>
                    <a:pt x="5073283" y="1236133"/>
                  </a:lnTo>
                  <a:lnTo>
                    <a:pt x="5151334" y="1203886"/>
                  </a:lnTo>
                  <a:lnTo>
                    <a:pt x="5229384" y="1211052"/>
                  </a:lnTo>
                  <a:lnTo>
                    <a:pt x="5307435" y="1304210"/>
                  </a:lnTo>
                  <a:lnTo>
                    <a:pt x="5385485" y="1293461"/>
                  </a:lnTo>
                  <a:lnTo>
                    <a:pt x="5463536" y="1261214"/>
                  </a:lnTo>
                  <a:lnTo>
                    <a:pt x="5619637" y="1236133"/>
                  </a:lnTo>
                  <a:lnTo>
                    <a:pt x="5697687" y="1203886"/>
                  </a:lnTo>
                  <a:lnTo>
                    <a:pt x="5775738" y="1196720"/>
                  </a:lnTo>
                  <a:lnTo>
                    <a:pt x="5853788" y="1142976"/>
                  </a:lnTo>
                  <a:lnTo>
                    <a:pt x="5931839" y="992490"/>
                  </a:lnTo>
                  <a:lnTo>
                    <a:pt x="6009889" y="931579"/>
                  </a:lnTo>
                  <a:lnTo>
                    <a:pt x="6087940" y="895749"/>
                  </a:lnTo>
                  <a:lnTo>
                    <a:pt x="6165990" y="852753"/>
                  </a:lnTo>
                  <a:lnTo>
                    <a:pt x="6244041" y="806174"/>
                  </a:lnTo>
                  <a:lnTo>
                    <a:pt x="6322092" y="756012"/>
                  </a:lnTo>
                  <a:lnTo>
                    <a:pt x="6400142" y="720182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7073" y="2838181"/>
              <a:ext cx="6400142" cy="2128300"/>
            </a:xfrm>
            <a:custGeom>
              <a:avLst/>
              <a:pathLst>
                <a:path w="6400142" h="2128300">
                  <a:moveTo>
                    <a:pt x="0" y="3582"/>
                  </a:moveTo>
                  <a:lnTo>
                    <a:pt x="78050" y="64493"/>
                  </a:lnTo>
                  <a:lnTo>
                    <a:pt x="156101" y="68076"/>
                  </a:lnTo>
                  <a:lnTo>
                    <a:pt x="234151" y="75242"/>
                  </a:lnTo>
                  <a:lnTo>
                    <a:pt x="312202" y="85991"/>
                  </a:lnTo>
                  <a:lnTo>
                    <a:pt x="390252" y="71659"/>
                  </a:lnTo>
                  <a:lnTo>
                    <a:pt x="468303" y="60910"/>
                  </a:lnTo>
                  <a:lnTo>
                    <a:pt x="546353" y="14331"/>
                  </a:lnTo>
                  <a:lnTo>
                    <a:pt x="624404" y="10748"/>
                  </a:lnTo>
                  <a:lnTo>
                    <a:pt x="702454" y="0"/>
                  </a:lnTo>
                  <a:lnTo>
                    <a:pt x="780505" y="57327"/>
                  </a:lnTo>
                  <a:lnTo>
                    <a:pt x="858555" y="46578"/>
                  </a:lnTo>
                  <a:lnTo>
                    <a:pt x="936606" y="39412"/>
                  </a:lnTo>
                  <a:lnTo>
                    <a:pt x="1014656" y="60910"/>
                  </a:lnTo>
                  <a:lnTo>
                    <a:pt x="1092707" y="150485"/>
                  </a:lnTo>
                  <a:lnTo>
                    <a:pt x="1170757" y="132570"/>
                  </a:lnTo>
                  <a:lnTo>
                    <a:pt x="1248808" y="150485"/>
                  </a:lnTo>
                  <a:lnTo>
                    <a:pt x="1326858" y="114655"/>
                  </a:lnTo>
                  <a:lnTo>
                    <a:pt x="1482959" y="179149"/>
                  </a:lnTo>
                  <a:lnTo>
                    <a:pt x="1561010" y="243643"/>
                  </a:lnTo>
                  <a:lnTo>
                    <a:pt x="1639060" y="343967"/>
                  </a:lnTo>
                  <a:lnTo>
                    <a:pt x="1717111" y="412044"/>
                  </a:lnTo>
                  <a:lnTo>
                    <a:pt x="1951262" y="627024"/>
                  </a:lnTo>
                  <a:lnTo>
                    <a:pt x="2029313" y="856336"/>
                  </a:lnTo>
                  <a:lnTo>
                    <a:pt x="2107364" y="1071316"/>
                  </a:lnTo>
                  <a:lnTo>
                    <a:pt x="2185414" y="1275546"/>
                  </a:lnTo>
                  <a:lnTo>
                    <a:pt x="2263465" y="1454696"/>
                  </a:lnTo>
                  <a:lnTo>
                    <a:pt x="2419566" y="1590850"/>
                  </a:lnTo>
                  <a:lnTo>
                    <a:pt x="2497616" y="1752085"/>
                  </a:lnTo>
                  <a:lnTo>
                    <a:pt x="2575667" y="1805830"/>
                  </a:lnTo>
                  <a:lnTo>
                    <a:pt x="2653717" y="1852409"/>
                  </a:lnTo>
                  <a:lnTo>
                    <a:pt x="2731768" y="1881073"/>
                  </a:lnTo>
                  <a:lnTo>
                    <a:pt x="2809818" y="1902571"/>
                  </a:lnTo>
                  <a:lnTo>
                    <a:pt x="2887869" y="1941984"/>
                  </a:lnTo>
                  <a:lnTo>
                    <a:pt x="2965919" y="1974231"/>
                  </a:lnTo>
                  <a:lnTo>
                    <a:pt x="3278121" y="1974231"/>
                  </a:lnTo>
                  <a:lnTo>
                    <a:pt x="3356172" y="1967065"/>
                  </a:lnTo>
                  <a:lnTo>
                    <a:pt x="3668374" y="2002895"/>
                  </a:lnTo>
                  <a:lnTo>
                    <a:pt x="3746424" y="2063806"/>
                  </a:lnTo>
                  <a:lnTo>
                    <a:pt x="3824475" y="2056640"/>
                  </a:lnTo>
                  <a:lnTo>
                    <a:pt x="3902525" y="2042308"/>
                  </a:lnTo>
                  <a:lnTo>
                    <a:pt x="3980576" y="2038725"/>
                  </a:lnTo>
                  <a:lnTo>
                    <a:pt x="4058626" y="2063806"/>
                  </a:lnTo>
                  <a:lnTo>
                    <a:pt x="4136677" y="2113968"/>
                  </a:lnTo>
                  <a:lnTo>
                    <a:pt x="4214728" y="2128300"/>
                  </a:lnTo>
                  <a:lnTo>
                    <a:pt x="4292778" y="2060223"/>
                  </a:lnTo>
                  <a:lnTo>
                    <a:pt x="4370829" y="2027976"/>
                  </a:lnTo>
                  <a:lnTo>
                    <a:pt x="4448879" y="2006478"/>
                  </a:lnTo>
                  <a:lnTo>
                    <a:pt x="4526930" y="1981397"/>
                  </a:lnTo>
                  <a:lnTo>
                    <a:pt x="4604980" y="1959899"/>
                  </a:lnTo>
                  <a:lnTo>
                    <a:pt x="4683031" y="1906154"/>
                  </a:lnTo>
                  <a:lnTo>
                    <a:pt x="4761081" y="1820162"/>
                  </a:lnTo>
                  <a:lnTo>
                    <a:pt x="4839132" y="1795081"/>
                  </a:lnTo>
                  <a:lnTo>
                    <a:pt x="4917182" y="1780749"/>
                  </a:lnTo>
                  <a:lnTo>
                    <a:pt x="4995233" y="1773583"/>
                  </a:lnTo>
                  <a:lnTo>
                    <a:pt x="5073283" y="1752085"/>
                  </a:lnTo>
                  <a:lnTo>
                    <a:pt x="5151334" y="1734170"/>
                  </a:lnTo>
                  <a:lnTo>
                    <a:pt x="5229384" y="1744919"/>
                  </a:lnTo>
                  <a:lnTo>
                    <a:pt x="5307435" y="1823745"/>
                  </a:lnTo>
                  <a:lnTo>
                    <a:pt x="5385485" y="1805830"/>
                  </a:lnTo>
                  <a:lnTo>
                    <a:pt x="5463536" y="1773583"/>
                  </a:lnTo>
                  <a:lnTo>
                    <a:pt x="5541586" y="1716255"/>
                  </a:lnTo>
                  <a:lnTo>
                    <a:pt x="5619637" y="1694757"/>
                  </a:lnTo>
                  <a:lnTo>
                    <a:pt x="5697687" y="1666093"/>
                  </a:lnTo>
                  <a:lnTo>
                    <a:pt x="5775738" y="1615931"/>
                  </a:lnTo>
                  <a:lnTo>
                    <a:pt x="5853788" y="1490526"/>
                  </a:lnTo>
                  <a:lnTo>
                    <a:pt x="5931839" y="1443947"/>
                  </a:lnTo>
                  <a:lnTo>
                    <a:pt x="6009889" y="1415283"/>
                  </a:lnTo>
                  <a:lnTo>
                    <a:pt x="6087940" y="1404534"/>
                  </a:lnTo>
                  <a:lnTo>
                    <a:pt x="6165990" y="1354372"/>
                  </a:lnTo>
                  <a:lnTo>
                    <a:pt x="6244041" y="1314959"/>
                  </a:lnTo>
                  <a:lnTo>
                    <a:pt x="6322092" y="1268380"/>
                  </a:lnTo>
                  <a:lnTo>
                    <a:pt x="6400142" y="1228967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87073" y="2816683"/>
              <a:ext cx="6400142" cy="1748502"/>
            </a:xfrm>
            <a:custGeom>
              <a:avLst/>
              <a:pathLst>
                <a:path w="6400142" h="1748502">
                  <a:moveTo>
                    <a:pt x="0" y="17914"/>
                  </a:moveTo>
                  <a:lnTo>
                    <a:pt x="78050" y="57327"/>
                  </a:lnTo>
                  <a:lnTo>
                    <a:pt x="156101" y="60910"/>
                  </a:lnTo>
                  <a:lnTo>
                    <a:pt x="234151" y="68076"/>
                  </a:lnTo>
                  <a:lnTo>
                    <a:pt x="312202" y="71659"/>
                  </a:lnTo>
                  <a:lnTo>
                    <a:pt x="390252" y="53744"/>
                  </a:lnTo>
                  <a:lnTo>
                    <a:pt x="468303" y="50161"/>
                  </a:lnTo>
                  <a:lnTo>
                    <a:pt x="546353" y="28663"/>
                  </a:lnTo>
                  <a:lnTo>
                    <a:pt x="624404" y="25080"/>
                  </a:lnTo>
                  <a:lnTo>
                    <a:pt x="702454" y="14331"/>
                  </a:lnTo>
                  <a:lnTo>
                    <a:pt x="780505" y="7165"/>
                  </a:lnTo>
                  <a:lnTo>
                    <a:pt x="858555" y="0"/>
                  </a:lnTo>
                  <a:lnTo>
                    <a:pt x="936606" y="0"/>
                  </a:lnTo>
                  <a:lnTo>
                    <a:pt x="1014656" y="7165"/>
                  </a:lnTo>
                  <a:lnTo>
                    <a:pt x="1092707" y="60910"/>
                  </a:lnTo>
                  <a:lnTo>
                    <a:pt x="1170757" y="32246"/>
                  </a:lnTo>
                  <a:lnTo>
                    <a:pt x="1248808" y="32246"/>
                  </a:lnTo>
                  <a:lnTo>
                    <a:pt x="1326858" y="46578"/>
                  </a:lnTo>
                  <a:lnTo>
                    <a:pt x="1404909" y="64493"/>
                  </a:lnTo>
                  <a:lnTo>
                    <a:pt x="1482959" y="100323"/>
                  </a:lnTo>
                  <a:lnTo>
                    <a:pt x="1561010" y="150485"/>
                  </a:lnTo>
                  <a:lnTo>
                    <a:pt x="1639060" y="218562"/>
                  </a:lnTo>
                  <a:lnTo>
                    <a:pt x="1717111" y="297388"/>
                  </a:lnTo>
                  <a:lnTo>
                    <a:pt x="1795161" y="408461"/>
                  </a:lnTo>
                  <a:lnTo>
                    <a:pt x="1873212" y="501619"/>
                  </a:lnTo>
                  <a:lnTo>
                    <a:pt x="1951262" y="641356"/>
                  </a:lnTo>
                  <a:lnTo>
                    <a:pt x="2029313" y="799008"/>
                  </a:lnTo>
                  <a:lnTo>
                    <a:pt x="2107364" y="949494"/>
                  </a:lnTo>
                  <a:lnTo>
                    <a:pt x="2185414" y="1089231"/>
                  </a:lnTo>
                  <a:lnTo>
                    <a:pt x="2263465" y="1218218"/>
                  </a:lnTo>
                  <a:lnTo>
                    <a:pt x="2341515" y="1314959"/>
                  </a:lnTo>
                  <a:lnTo>
                    <a:pt x="2419566" y="1393785"/>
                  </a:lnTo>
                  <a:lnTo>
                    <a:pt x="2497616" y="1429615"/>
                  </a:lnTo>
                  <a:lnTo>
                    <a:pt x="2575667" y="1447530"/>
                  </a:lnTo>
                  <a:lnTo>
                    <a:pt x="2653717" y="1486943"/>
                  </a:lnTo>
                  <a:lnTo>
                    <a:pt x="2731768" y="1501275"/>
                  </a:lnTo>
                  <a:lnTo>
                    <a:pt x="2809818" y="1551437"/>
                  </a:lnTo>
                  <a:lnTo>
                    <a:pt x="2887869" y="1572935"/>
                  </a:lnTo>
                  <a:lnTo>
                    <a:pt x="2965919" y="1608765"/>
                  </a:lnTo>
                  <a:lnTo>
                    <a:pt x="3746424" y="1709089"/>
                  </a:lnTo>
                  <a:lnTo>
                    <a:pt x="3980576" y="1727004"/>
                  </a:lnTo>
                  <a:lnTo>
                    <a:pt x="4058626" y="1701923"/>
                  </a:lnTo>
                  <a:lnTo>
                    <a:pt x="4136677" y="1705506"/>
                  </a:lnTo>
                  <a:lnTo>
                    <a:pt x="4214728" y="1748502"/>
                  </a:lnTo>
                  <a:lnTo>
                    <a:pt x="4292778" y="1737753"/>
                  </a:lnTo>
                  <a:lnTo>
                    <a:pt x="4370829" y="1716255"/>
                  </a:lnTo>
                  <a:lnTo>
                    <a:pt x="4448879" y="1605182"/>
                  </a:lnTo>
                  <a:lnTo>
                    <a:pt x="4526930" y="1576518"/>
                  </a:lnTo>
                  <a:lnTo>
                    <a:pt x="4604980" y="1555020"/>
                  </a:lnTo>
                  <a:lnTo>
                    <a:pt x="4683031" y="1497692"/>
                  </a:lnTo>
                  <a:lnTo>
                    <a:pt x="4761081" y="1390202"/>
                  </a:lnTo>
                  <a:lnTo>
                    <a:pt x="4839132" y="1354372"/>
                  </a:lnTo>
                  <a:lnTo>
                    <a:pt x="4917182" y="1332874"/>
                  </a:lnTo>
                  <a:lnTo>
                    <a:pt x="4995233" y="1329291"/>
                  </a:lnTo>
                  <a:lnTo>
                    <a:pt x="5073283" y="1304210"/>
                  </a:lnTo>
                  <a:lnTo>
                    <a:pt x="5151334" y="1282712"/>
                  </a:lnTo>
                  <a:lnTo>
                    <a:pt x="5229384" y="1293461"/>
                  </a:lnTo>
                  <a:lnTo>
                    <a:pt x="5307435" y="1379453"/>
                  </a:lnTo>
                  <a:lnTo>
                    <a:pt x="5385485" y="1361538"/>
                  </a:lnTo>
                  <a:lnTo>
                    <a:pt x="5463536" y="1318542"/>
                  </a:lnTo>
                  <a:lnTo>
                    <a:pt x="5541586" y="1250465"/>
                  </a:lnTo>
                  <a:lnTo>
                    <a:pt x="5619637" y="1225384"/>
                  </a:lnTo>
                  <a:lnTo>
                    <a:pt x="5697687" y="1196720"/>
                  </a:lnTo>
                  <a:lnTo>
                    <a:pt x="5775738" y="1157308"/>
                  </a:lnTo>
                  <a:lnTo>
                    <a:pt x="5853788" y="1028320"/>
                  </a:lnTo>
                  <a:lnTo>
                    <a:pt x="5931839" y="985324"/>
                  </a:lnTo>
                  <a:lnTo>
                    <a:pt x="6009889" y="942328"/>
                  </a:lnTo>
                  <a:lnTo>
                    <a:pt x="6087940" y="913664"/>
                  </a:lnTo>
                  <a:lnTo>
                    <a:pt x="6165990" y="863502"/>
                  </a:lnTo>
                  <a:lnTo>
                    <a:pt x="6244041" y="813340"/>
                  </a:lnTo>
                  <a:lnTo>
                    <a:pt x="6322092" y="748846"/>
                  </a:lnTo>
                  <a:lnTo>
                    <a:pt x="6400142" y="698684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87073" y="2762938"/>
              <a:ext cx="6400142" cy="2146215"/>
            </a:xfrm>
            <a:custGeom>
              <a:avLst/>
              <a:pathLst>
                <a:path w="6400142" h="2146215">
                  <a:moveTo>
                    <a:pt x="0" y="21497"/>
                  </a:moveTo>
                  <a:lnTo>
                    <a:pt x="78050" y="96740"/>
                  </a:lnTo>
                  <a:lnTo>
                    <a:pt x="156101" y="85991"/>
                  </a:lnTo>
                  <a:lnTo>
                    <a:pt x="234151" y="89574"/>
                  </a:lnTo>
                  <a:lnTo>
                    <a:pt x="312202" y="121821"/>
                  </a:lnTo>
                  <a:lnTo>
                    <a:pt x="390252" y="111072"/>
                  </a:lnTo>
                  <a:lnTo>
                    <a:pt x="468303" y="85991"/>
                  </a:lnTo>
                  <a:lnTo>
                    <a:pt x="546353" y="57327"/>
                  </a:lnTo>
                  <a:lnTo>
                    <a:pt x="624404" y="39412"/>
                  </a:lnTo>
                  <a:lnTo>
                    <a:pt x="702454" y="39412"/>
                  </a:lnTo>
                  <a:lnTo>
                    <a:pt x="780505" y="60910"/>
                  </a:lnTo>
                  <a:lnTo>
                    <a:pt x="858555" y="17914"/>
                  </a:lnTo>
                  <a:lnTo>
                    <a:pt x="936606" y="0"/>
                  </a:lnTo>
                  <a:lnTo>
                    <a:pt x="1014656" y="10748"/>
                  </a:lnTo>
                  <a:lnTo>
                    <a:pt x="1092707" y="103906"/>
                  </a:lnTo>
                  <a:lnTo>
                    <a:pt x="1170757" y="111072"/>
                  </a:lnTo>
                  <a:lnTo>
                    <a:pt x="1248808" y="111072"/>
                  </a:lnTo>
                  <a:lnTo>
                    <a:pt x="1326858" y="139736"/>
                  </a:lnTo>
                  <a:lnTo>
                    <a:pt x="1404909" y="186315"/>
                  </a:lnTo>
                  <a:lnTo>
                    <a:pt x="1482959" y="211396"/>
                  </a:lnTo>
                  <a:lnTo>
                    <a:pt x="1561010" y="279473"/>
                  </a:lnTo>
                  <a:lnTo>
                    <a:pt x="1639060" y="347550"/>
                  </a:lnTo>
                  <a:lnTo>
                    <a:pt x="1873212" y="490870"/>
                  </a:lnTo>
                  <a:lnTo>
                    <a:pt x="1951262" y="691518"/>
                  </a:lnTo>
                  <a:lnTo>
                    <a:pt x="2029313" y="867085"/>
                  </a:lnTo>
                  <a:lnTo>
                    <a:pt x="2107364" y="1060567"/>
                  </a:lnTo>
                  <a:lnTo>
                    <a:pt x="2185414" y="1322125"/>
                  </a:lnTo>
                  <a:lnTo>
                    <a:pt x="2263465" y="1501275"/>
                  </a:lnTo>
                  <a:lnTo>
                    <a:pt x="2341515" y="1641012"/>
                  </a:lnTo>
                  <a:lnTo>
                    <a:pt x="2419566" y="1730587"/>
                  </a:lnTo>
                  <a:lnTo>
                    <a:pt x="2497616" y="1770000"/>
                  </a:lnTo>
                  <a:lnTo>
                    <a:pt x="2575667" y="1784332"/>
                  </a:lnTo>
                  <a:lnTo>
                    <a:pt x="2653717" y="1823745"/>
                  </a:lnTo>
                  <a:lnTo>
                    <a:pt x="2731768" y="1830911"/>
                  </a:lnTo>
                  <a:lnTo>
                    <a:pt x="2809818" y="1852409"/>
                  </a:lnTo>
                  <a:lnTo>
                    <a:pt x="2887869" y="1870324"/>
                  </a:lnTo>
                  <a:lnTo>
                    <a:pt x="2965919" y="1898988"/>
                  </a:lnTo>
                  <a:lnTo>
                    <a:pt x="3200071" y="1920486"/>
                  </a:lnTo>
                  <a:lnTo>
                    <a:pt x="3278121" y="1934818"/>
                  </a:lnTo>
                  <a:lnTo>
                    <a:pt x="3356172" y="1916903"/>
                  </a:lnTo>
                  <a:lnTo>
                    <a:pt x="3668374" y="1956316"/>
                  </a:lnTo>
                  <a:lnTo>
                    <a:pt x="3746424" y="2017227"/>
                  </a:lnTo>
                  <a:lnTo>
                    <a:pt x="3824475" y="2038725"/>
                  </a:lnTo>
                  <a:lnTo>
                    <a:pt x="3902525" y="2053057"/>
                  </a:lnTo>
                  <a:lnTo>
                    <a:pt x="3980576" y="2067389"/>
                  </a:lnTo>
                  <a:lnTo>
                    <a:pt x="4058626" y="2081721"/>
                  </a:lnTo>
                  <a:lnTo>
                    <a:pt x="4136677" y="2124717"/>
                  </a:lnTo>
                  <a:lnTo>
                    <a:pt x="4214728" y="2146215"/>
                  </a:lnTo>
                  <a:lnTo>
                    <a:pt x="4292778" y="2074555"/>
                  </a:lnTo>
                  <a:lnTo>
                    <a:pt x="4370829" y="2045891"/>
                  </a:lnTo>
                  <a:lnTo>
                    <a:pt x="4448879" y="2020810"/>
                  </a:lnTo>
                  <a:lnTo>
                    <a:pt x="4526930" y="1988563"/>
                  </a:lnTo>
                  <a:lnTo>
                    <a:pt x="4604980" y="1963482"/>
                  </a:lnTo>
                  <a:lnTo>
                    <a:pt x="4683031" y="1902571"/>
                  </a:lnTo>
                  <a:lnTo>
                    <a:pt x="4761081" y="1795081"/>
                  </a:lnTo>
                  <a:lnTo>
                    <a:pt x="4839132" y="1762834"/>
                  </a:lnTo>
                  <a:lnTo>
                    <a:pt x="4917182" y="1741336"/>
                  </a:lnTo>
                  <a:lnTo>
                    <a:pt x="4995233" y="1741336"/>
                  </a:lnTo>
                  <a:lnTo>
                    <a:pt x="5073283" y="1719838"/>
                  </a:lnTo>
                  <a:lnTo>
                    <a:pt x="5151334" y="1698340"/>
                  </a:lnTo>
                  <a:lnTo>
                    <a:pt x="5229384" y="1705506"/>
                  </a:lnTo>
                  <a:lnTo>
                    <a:pt x="5307435" y="1795081"/>
                  </a:lnTo>
                  <a:lnTo>
                    <a:pt x="5385485" y="1773583"/>
                  </a:lnTo>
                  <a:lnTo>
                    <a:pt x="5463536" y="1744919"/>
                  </a:lnTo>
                  <a:lnTo>
                    <a:pt x="5541586" y="1694757"/>
                  </a:lnTo>
                  <a:lnTo>
                    <a:pt x="5619637" y="1669676"/>
                  </a:lnTo>
                  <a:lnTo>
                    <a:pt x="5697687" y="1637429"/>
                  </a:lnTo>
                  <a:lnTo>
                    <a:pt x="5775738" y="1598016"/>
                  </a:lnTo>
                  <a:lnTo>
                    <a:pt x="5853788" y="1469028"/>
                  </a:lnTo>
                  <a:lnTo>
                    <a:pt x="5931839" y="1418866"/>
                  </a:lnTo>
                  <a:lnTo>
                    <a:pt x="6009889" y="1379453"/>
                  </a:lnTo>
                  <a:lnTo>
                    <a:pt x="6087940" y="1347206"/>
                  </a:lnTo>
                  <a:lnTo>
                    <a:pt x="6165990" y="1293461"/>
                  </a:lnTo>
                  <a:lnTo>
                    <a:pt x="6244041" y="1239716"/>
                  </a:lnTo>
                  <a:lnTo>
                    <a:pt x="6322092" y="1175222"/>
                  </a:lnTo>
                  <a:lnTo>
                    <a:pt x="6400142" y="1117895"/>
                  </a:lnTo>
                </a:path>
              </a:pathLst>
            </a:custGeom>
            <a:ln w="27101" cap="flat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87073" y="2766521"/>
              <a:ext cx="6400142" cy="1408117"/>
            </a:xfrm>
            <a:custGeom>
              <a:avLst/>
              <a:pathLst>
                <a:path w="6400142" h="1408117">
                  <a:moveTo>
                    <a:pt x="0" y="35829"/>
                  </a:moveTo>
                  <a:lnTo>
                    <a:pt x="78050" y="93157"/>
                  </a:lnTo>
                  <a:lnTo>
                    <a:pt x="156101" y="103906"/>
                  </a:lnTo>
                  <a:lnTo>
                    <a:pt x="234151" y="111072"/>
                  </a:lnTo>
                  <a:lnTo>
                    <a:pt x="312202" y="114655"/>
                  </a:lnTo>
                  <a:lnTo>
                    <a:pt x="390252" y="107489"/>
                  </a:lnTo>
                  <a:lnTo>
                    <a:pt x="468303" y="107489"/>
                  </a:lnTo>
                  <a:lnTo>
                    <a:pt x="546353" y="85991"/>
                  </a:lnTo>
                  <a:lnTo>
                    <a:pt x="624404" y="78825"/>
                  </a:lnTo>
                  <a:lnTo>
                    <a:pt x="702454" y="60910"/>
                  </a:lnTo>
                  <a:lnTo>
                    <a:pt x="780505" y="10748"/>
                  </a:lnTo>
                  <a:lnTo>
                    <a:pt x="858555" y="3582"/>
                  </a:lnTo>
                  <a:lnTo>
                    <a:pt x="936606" y="0"/>
                  </a:lnTo>
                  <a:lnTo>
                    <a:pt x="1014656" y="0"/>
                  </a:lnTo>
                  <a:lnTo>
                    <a:pt x="1092707" y="57327"/>
                  </a:lnTo>
                  <a:lnTo>
                    <a:pt x="1170757" y="35829"/>
                  </a:lnTo>
                  <a:lnTo>
                    <a:pt x="1248808" y="35829"/>
                  </a:lnTo>
                  <a:lnTo>
                    <a:pt x="1326858" y="89574"/>
                  </a:lnTo>
                  <a:lnTo>
                    <a:pt x="1404909" y="85991"/>
                  </a:lnTo>
                  <a:lnTo>
                    <a:pt x="1482959" y="96740"/>
                  </a:lnTo>
                  <a:lnTo>
                    <a:pt x="1561010" y="139736"/>
                  </a:lnTo>
                  <a:lnTo>
                    <a:pt x="1639060" y="182732"/>
                  </a:lnTo>
                  <a:lnTo>
                    <a:pt x="1717111" y="229311"/>
                  </a:lnTo>
                  <a:lnTo>
                    <a:pt x="1873212" y="308137"/>
                  </a:lnTo>
                  <a:lnTo>
                    <a:pt x="1951262" y="426376"/>
                  </a:lnTo>
                  <a:lnTo>
                    <a:pt x="2029313" y="569696"/>
                  </a:lnTo>
                  <a:lnTo>
                    <a:pt x="2107364" y="730931"/>
                  </a:lnTo>
                  <a:lnTo>
                    <a:pt x="2185414" y="885000"/>
                  </a:lnTo>
                  <a:lnTo>
                    <a:pt x="2263465" y="985324"/>
                  </a:lnTo>
                  <a:lnTo>
                    <a:pt x="2341515" y="1089231"/>
                  </a:lnTo>
                  <a:lnTo>
                    <a:pt x="2419566" y="1171639"/>
                  </a:lnTo>
                  <a:lnTo>
                    <a:pt x="2497616" y="1200303"/>
                  </a:lnTo>
                  <a:lnTo>
                    <a:pt x="2575667" y="1214635"/>
                  </a:lnTo>
                  <a:lnTo>
                    <a:pt x="2653717" y="1246882"/>
                  </a:lnTo>
                  <a:lnTo>
                    <a:pt x="2731768" y="1250465"/>
                  </a:lnTo>
                  <a:lnTo>
                    <a:pt x="2809818" y="1289878"/>
                  </a:lnTo>
                  <a:lnTo>
                    <a:pt x="2965919" y="1311376"/>
                  </a:lnTo>
                  <a:lnTo>
                    <a:pt x="3746424" y="1408117"/>
                  </a:lnTo>
                  <a:lnTo>
                    <a:pt x="3980576" y="1408117"/>
                  </a:lnTo>
                  <a:lnTo>
                    <a:pt x="4058626" y="1397368"/>
                  </a:lnTo>
                  <a:lnTo>
                    <a:pt x="4136677" y="1372287"/>
                  </a:lnTo>
                  <a:lnTo>
                    <a:pt x="4214728" y="1393785"/>
                  </a:lnTo>
                  <a:lnTo>
                    <a:pt x="4292778" y="1340040"/>
                  </a:lnTo>
                  <a:lnTo>
                    <a:pt x="4370829" y="1314959"/>
                  </a:lnTo>
                  <a:lnTo>
                    <a:pt x="4448879" y="1225384"/>
                  </a:lnTo>
                  <a:lnTo>
                    <a:pt x="4526930" y="1200303"/>
                  </a:lnTo>
                  <a:lnTo>
                    <a:pt x="4604980" y="1182388"/>
                  </a:lnTo>
                  <a:lnTo>
                    <a:pt x="4683031" y="1139393"/>
                  </a:lnTo>
                  <a:lnTo>
                    <a:pt x="4761081" y="1031903"/>
                  </a:lnTo>
                  <a:lnTo>
                    <a:pt x="4839132" y="988907"/>
                  </a:lnTo>
                  <a:lnTo>
                    <a:pt x="4917182" y="967409"/>
                  </a:lnTo>
                  <a:lnTo>
                    <a:pt x="4995233" y="967409"/>
                  </a:lnTo>
                  <a:lnTo>
                    <a:pt x="5073283" y="942328"/>
                  </a:lnTo>
                  <a:lnTo>
                    <a:pt x="5151334" y="920830"/>
                  </a:lnTo>
                  <a:lnTo>
                    <a:pt x="5229384" y="913664"/>
                  </a:lnTo>
                  <a:lnTo>
                    <a:pt x="5307435" y="999656"/>
                  </a:lnTo>
                  <a:lnTo>
                    <a:pt x="5385485" y="981741"/>
                  </a:lnTo>
                  <a:lnTo>
                    <a:pt x="5463536" y="931579"/>
                  </a:lnTo>
                  <a:lnTo>
                    <a:pt x="5541586" y="867085"/>
                  </a:lnTo>
                  <a:lnTo>
                    <a:pt x="5619637" y="838421"/>
                  </a:lnTo>
                  <a:lnTo>
                    <a:pt x="5697687" y="806174"/>
                  </a:lnTo>
                  <a:lnTo>
                    <a:pt x="5775738" y="791842"/>
                  </a:lnTo>
                  <a:lnTo>
                    <a:pt x="5853788" y="670020"/>
                  </a:lnTo>
                  <a:lnTo>
                    <a:pt x="5931839" y="623441"/>
                  </a:lnTo>
                  <a:lnTo>
                    <a:pt x="6009889" y="569696"/>
                  </a:lnTo>
                  <a:lnTo>
                    <a:pt x="6087940" y="530283"/>
                  </a:lnTo>
                  <a:lnTo>
                    <a:pt x="6165990" y="487287"/>
                  </a:lnTo>
                  <a:lnTo>
                    <a:pt x="6244041" y="440708"/>
                  </a:lnTo>
                  <a:lnTo>
                    <a:pt x="6322092" y="372631"/>
                  </a:lnTo>
                  <a:lnTo>
                    <a:pt x="6400142" y="322469"/>
                  </a:lnTo>
                </a:path>
              </a:pathLst>
            </a:custGeom>
            <a:ln w="27101" cap="flat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87073" y="2759355"/>
              <a:ext cx="6400142" cy="1741336"/>
            </a:xfrm>
            <a:custGeom>
              <a:avLst/>
              <a:pathLst>
                <a:path w="6400142" h="1741336">
                  <a:moveTo>
                    <a:pt x="0" y="0"/>
                  </a:moveTo>
                  <a:lnTo>
                    <a:pt x="78050" y="82408"/>
                  </a:lnTo>
                  <a:lnTo>
                    <a:pt x="156101" y="82408"/>
                  </a:lnTo>
                  <a:lnTo>
                    <a:pt x="234151" y="118238"/>
                  </a:lnTo>
                  <a:lnTo>
                    <a:pt x="312202" y="146902"/>
                  </a:lnTo>
                  <a:lnTo>
                    <a:pt x="390252" y="121821"/>
                  </a:lnTo>
                  <a:lnTo>
                    <a:pt x="468303" y="114655"/>
                  </a:lnTo>
                  <a:lnTo>
                    <a:pt x="546353" y="111072"/>
                  </a:lnTo>
                  <a:lnTo>
                    <a:pt x="624404" y="93157"/>
                  </a:lnTo>
                  <a:lnTo>
                    <a:pt x="702454" y="89574"/>
                  </a:lnTo>
                  <a:lnTo>
                    <a:pt x="780505" y="53744"/>
                  </a:lnTo>
                  <a:lnTo>
                    <a:pt x="858555" y="28663"/>
                  </a:lnTo>
                  <a:lnTo>
                    <a:pt x="936606" y="25080"/>
                  </a:lnTo>
                  <a:lnTo>
                    <a:pt x="1014656" y="35829"/>
                  </a:lnTo>
                  <a:lnTo>
                    <a:pt x="1092707" y="89574"/>
                  </a:lnTo>
                  <a:lnTo>
                    <a:pt x="1170757" y="100323"/>
                  </a:lnTo>
                  <a:lnTo>
                    <a:pt x="1248808" y="93157"/>
                  </a:lnTo>
                  <a:lnTo>
                    <a:pt x="1326858" y="111072"/>
                  </a:lnTo>
                  <a:lnTo>
                    <a:pt x="1404909" y="118238"/>
                  </a:lnTo>
                  <a:lnTo>
                    <a:pt x="1482959" y="157651"/>
                  </a:lnTo>
                  <a:lnTo>
                    <a:pt x="1561010" y="211396"/>
                  </a:lnTo>
                  <a:lnTo>
                    <a:pt x="1639060" y="297388"/>
                  </a:lnTo>
                  <a:lnTo>
                    <a:pt x="1951262" y="458623"/>
                  </a:lnTo>
                  <a:lnTo>
                    <a:pt x="2107364" y="637773"/>
                  </a:lnTo>
                  <a:lnTo>
                    <a:pt x="2185414" y="820506"/>
                  </a:lnTo>
                  <a:lnTo>
                    <a:pt x="2341515" y="999656"/>
                  </a:lnTo>
                  <a:lnTo>
                    <a:pt x="2419566" y="1132227"/>
                  </a:lnTo>
                  <a:lnTo>
                    <a:pt x="2497616" y="1246882"/>
                  </a:lnTo>
                  <a:lnTo>
                    <a:pt x="2653717" y="1350789"/>
                  </a:lnTo>
                  <a:lnTo>
                    <a:pt x="2731768" y="1418866"/>
                  </a:lnTo>
                  <a:lnTo>
                    <a:pt x="3746424" y="1547854"/>
                  </a:lnTo>
                  <a:lnTo>
                    <a:pt x="3980576" y="1562186"/>
                  </a:lnTo>
                  <a:lnTo>
                    <a:pt x="4058626" y="1565769"/>
                  </a:lnTo>
                  <a:lnTo>
                    <a:pt x="4136677" y="1626680"/>
                  </a:lnTo>
                  <a:lnTo>
                    <a:pt x="4214728" y="1741336"/>
                  </a:lnTo>
                  <a:lnTo>
                    <a:pt x="4292778" y="1727004"/>
                  </a:lnTo>
                  <a:lnTo>
                    <a:pt x="4370829" y="1698340"/>
                  </a:lnTo>
                  <a:lnTo>
                    <a:pt x="4526930" y="1569352"/>
                  </a:lnTo>
                  <a:lnTo>
                    <a:pt x="4604980" y="1526356"/>
                  </a:lnTo>
                  <a:lnTo>
                    <a:pt x="4683031" y="1501275"/>
                  </a:lnTo>
                  <a:lnTo>
                    <a:pt x="4761081" y="1433198"/>
                  </a:lnTo>
                  <a:lnTo>
                    <a:pt x="4839132" y="1307793"/>
                  </a:lnTo>
                  <a:lnTo>
                    <a:pt x="4917182" y="1268380"/>
                  </a:lnTo>
                  <a:lnTo>
                    <a:pt x="5073283" y="1236133"/>
                  </a:lnTo>
                  <a:lnTo>
                    <a:pt x="5151334" y="1203886"/>
                  </a:lnTo>
                  <a:lnTo>
                    <a:pt x="5229384" y="1211052"/>
                  </a:lnTo>
                  <a:lnTo>
                    <a:pt x="5307435" y="1304210"/>
                  </a:lnTo>
                  <a:lnTo>
                    <a:pt x="5385485" y="1293461"/>
                  </a:lnTo>
                  <a:lnTo>
                    <a:pt x="5463536" y="1261214"/>
                  </a:lnTo>
                  <a:lnTo>
                    <a:pt x="5619637" y="1236133"/>
                  </a:lnTo>
                  <a:lnTo>
                    <a:pt x="5697687" y="1203886"/>
                  </a:lnTo>
                  <a:lnTo>
                    <a:pt x="5775738" y="1196720"/>
                  </a:lnTo>
                  <a:lnTo>
                    <a:pt x="5853788" y="1142976"/>
                  </a:lnTo>
                  <a:lnTo>
                    <a:pt x="5931839" y="992490"/>
                  </a:lnTo>
                  <a:lnTo>
                    <a:pt x="6009889" y="931579"/>
                  </a:lnTo>
                  <a:lnTo>
                    <a:pt x="6087940" y="895749"/>
                  </a:lnTo>
                  <a:lnTo>
                    <a:pt x="6165990" y="852753"/>
                  </a:lnTo>
                  <a:lnTo>
                    <a:pt x="6244041" y="806174"/>
                  </a:lnTo>
                  <a:lnTo>
                    <a:pt x="6322092" y="756012"/>
                  </a:lnTo>
                  <a:lnTo>
                    <a:pt x="6400142" y="720182"/>
                  </a:lnTo>
                </a:path>
              </a:pathLst>
            </a:custGeom>
            <a:ln w="27101" cap="flat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87073" y="2838181"/>
              <a:ext cx="6400142" cy="2128300"/>
            </a:xfrm>
            <a:custGeom>
              <a:avLst/>
              <a:pathLst>
                <a:path w="6400142" h="2128300">
                  <a:moveTo>
                    <a:pt x="0" y="3582"/>
                  </a:moveTo>
                  <a:lnTo>
                    <a:pt x="78050" y="64493"/>
                  </a:lnTo>
                  <a:lnTo>
                    <a:pt x="156101" y="68076"/>
                  </a:lnTo>
                  <a:lnTo>
                    <a:pt x="234151" y="75242"/>
                  </a:lnTo>
                  <a:lnTo>
                    <a:pt x="312202" y="85991"/>
                  </a:lnTo>
                  <a:lnTo>
                    <a:pt x="390252" y="71659"/>
                  </a:lnTo>
                  <a:lnTo>
                    <a:pt x="468303" y="60910"/>
                  </a:lnTo>
                  <a:lnTo>
                    <a:pt x="546353" y="14331"/>
                  </a:lnTo>
                  <a:lnTo>
                    <a:pt x="624404" y="10748"/>
                  </a:lnTo>
                  <a:lnTo>
                    <a:pt x="702454" y="0"/>
                  </a:lnTo>
                  <a:lnTo>
                    <a:pt x="780505" y="57327"/>
                  </a:lnTo>
                  <a:lnTo>
                    <a:pt x="858555" y="46578"/>
                  </a:lnTo>
                  <a:lnTo>
                    <a:pt x="936606" y="39412"/>
                  </a:lnTo>
                  <a:lnTo>
                    <a:pt x="1014656" y="60910"/>
                  </a:lnTo>
                  <a:lnTo>
                    <a:pt x="1092707" y="150485"/>
                  </a:lnTo>
                  <a:lnTo>
                    <a:pt x="1170757" y="132570"/>
                  </a:lnTo>
                  <a:lnTo>
                    <a:pt x="1248808" y="150485"/>
                  </a:lnTo>
                  <a:lnTo>
                    <a:pt x="1326858" y="114655"/>
                  </a:lnTo>
                  <a:lnTo>
                    <a:pt x="1482959" y="179149"/>
                  </a:lnTo>
                  <a:lnTo>
                    <a:pt x="1561010" y="243643"/>
                  </a:lnTo>
                  <a:lnTo>
                    <a:pt x="1639060" y="343967"/>
                  </a:lnTo>
                  <a:lnTo>
                    <a:pt x="1717111" y="412044"/>
                  </a:lnTo>
                  <a:lnTo>
                    <a:pt x="1951262" y="627024"/>
                  </a:lnTo>
                  <a:lnTo>
                    <a:pt x="2029313" y="856336"/>
                  </a:lnTo>
                  <a:lnTo>
                    <a:pt x="2107364" y="1071316"/>
                  </a:lnTo>
                  <a:lnTo>
                    <a:pt x="2185414" y="1275546"/>
                  </a:lnTo>
                  <a:lnTo>
                    <a:pt x="2263465" y="1454696"/>
                  </a:lnTo>
                  <a:lnTo>
                    <a:pt x="2419566" y="1590850"/>
                  </a:lnTo>
                  <a:lnTo>
                    <a:pt x="2497616" y="1752085"/>
                  </a:lnTo>
                  <a:lnTo>
                    <a:pt x="2575667" y="1805830"/>
                  </a:lnTo>
                  <a:lnTo>
                    <a:pt x="2653717" y="1852409"/>
                  </a:lnTo>
                  <a:lnTo>
                    <a:pt x="2731768" y="1881073"/>
                  </a:lnTo>
                  <a:lnTo>
                    <a:pt x="2809818" y="1902571"/>
                  </a:lnTo>
                  <a:lnTo>
                    <a:pt x="2887869" y="1941984"/>
                  </a:lnTo>
                  <a:lnTo>
                    <a:pt x="2965919" y="1974231"/>
                  </a:lnTo>
                  <a:lnTo>
                    <a:pt x="3278121" y="1974231"/>
                  </a:lnTo>
                  <a:lnTo>
                    <a:pt x="3356172" y="1967065"/>
                  </a:lnTo>
                  <a:lnTo>
                    <a:pt x="3668374" y="2002895"/>
                  </a:lnTo>
                  <a:lnTo>
                    <a:pt x="3746424" y="2063806"/>
                  </a:lnTo>
                  <a:lnTo>
                    <a:pt x="3824475" y="2056640"/>
                  </a:lnTo>
                  <a:lnTo>
                    <a:pt x="3902525" y="2042308"/>
                  </a:lnTo>
                  <a:lnTo>
                    <a:pt x="3980576" y="2038725"/>
                  </a:lnTo>
                  <a:lnTo>
                    <a:pt x="4058626" y="2063806"/>
                  </a:lnTo>
                  <a:lnTo>
                    <a:pt x="4136677" y="2113968"/>
                  </a:lnTo>
                  <a:lnTo>
                    <a:pt x="4214728" y="2128300"/>
                  </a:lnTo>
                  <a:lnTo>
                    <a:pt x="4292778" y="2060223"/>
                  </a:lnTo>
                  <a:lnTo>
                    <a:pt x="4370829" y="2027976"/>
                  </a:lnTo>
                  <a:lnTo>
                    <a:pt x="4448879" y="2006478"/>
                  </a:lnTo>
                  <a:lnTo>
                    <a:pt x="4526930" y="1981397"/>
                  </a:lnTo>
                  <a:lnTo>
                    <a:pt x="4604980" y="1959899"/>
                  </a:lnTo>
                  <a:lnTo>
                    <a:pt x="4683031" y="1906154"/>
                  </a:lnTo>
                  <a:lnTo>
                    <a:pt x="4761081" y="1820162"/>
                  </a:lnTo>
                  <a:lnTo>
                    <a:pt x="4839132" y="1795081"/>
                  </a:lnTo>
                  <a:lnTo>
                    <a:pt x="4917182" y="1780749"/>
                  </a:lnTo>
                  <a:lnTo>
                    <a:pt x="4995233" y="1773583"/>
                  </a:lnTo>
                  <a:lnTo>
                    <a:pt x="5073283" y="1752085"/>
                  </a:lnTo>
                  <a:lnTo>
                    <a:pt x="5151334" y="1734170"/>
                  </a:lnTo>
                  <a:lnTo>
                    <a:pt x="5229384" y="1744919"/>
                  </a:lnTo>
                  <a:lnTo>
                    <a:pt x="5307435" y="1823745"/>
                  </a:lnTo>
                  <a:lnTo>
                    <a:pt x="5385485" y="1805830"/>
                  </a:lnTo>
                  <a:lnTo>
                    <a:pt x="5463536" y="1773583"/>
                  </a:lnTo>
                  <a:lnTo>
                    <a:pt x="5541586" y="1716255"/>
                  </a:lnTo>
                  <a:lnTo>
                    <a:pt x="5619637" y="1694757"/>
                  </a:lnTo>
                  <a:lnTo>
                    <a:pt x="5697687" y="1666093"/>
                  </a:lnTo>
                  <a:lnTo>
                    <a:pt x="5775738" y="1615931"/>
                  </a:lnTo>
                  <a:lnTo>
                    <a:pt x="5853788" y="1490526"/>
                  </a:lnTo>
                  <a:lnTo>
                    <a:pt x="5931839" y="1443947"/>
                  </a:lnTo>
                  <a:lnTo>
                    <a:pt x="6009889" y="1415283"/>
                  </a:lnTo>
                  <a:lnTo>
                    <a:pt x="6087940" y="1404534"/>
                  </a:lnTo>
                  <a:lnTo>
                    <a:pt x="6165990" y="1354372"/>
                  </a:lnTo>
                  <a:lnTo>
                    <a:pt x="6244041" y="1314959"/>
                  </a:lnTo>
                  <a:lnTo>
                    <a:pt x="6322092" y="1268380"/>
                  </a:lnTo>
                  <a:lnTo>
                    <a:pt x="6400142" y="1228967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267066" y="2902675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842631" y="3560987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888351" y="3603353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7752099" y="3880833"/>
              <a:ext cx="235116" cy="9265"/>
            </a:xfrm>
            <a:custGeom>
              <a:avLst/>
              <a:pathLst>
                <a:path w="235116" h="9265">
                  <a:moveTo>
                    <a:pt x="0" y="9265"/>
                  </a:moveTo>
                  <a:lnTo>
                    <a:pt x="235116" y="0"/>
                  </a:lnTo>
                </a:path>
              </a:pathLst>
            </a:custGeom>
            <a:ln w="13550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13928" y="3794260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059648" y="3838268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B528B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7505384" y="2884961"/>
              <a:ext cx="434282" cy="191800"/>
            </a:xfrm>
            <a:custGeom>
              <a:avLst/>
              <a:pathLst>
                <a:path w="434282" h="191800">
                  <a:moveTo>
                    <a:pt x="27431" y="191800"/>
                  </a:moveTo>
                  <a:lnTo>
                    <a:pt x="406850" y="191800"/>
                  </a:lnTo>
                  <a:lnTo>
                    <a:pt x="405745" y="191778"/>
                  </a:lnTo>
                  <a:lnTo>
                    <a:pt x="410156" y="191600"/>
                  </a:lnTo>
                  <a:lnTo>
                    <a:pt x="414482" y="190717"/>
                  </a:lnTo>
                  <a:lnTo>
                    <a:pt x="418609" y="189152"/>
                  </a:lnTo>
                  <a:lnTo>
                    <a:pt x="422433" y="186944"/>
                  </a:lnTo>
                  <a:lnTo>
                    <a:pt x="425852" y="184152"/>
                  </a:lnTo>
                  <a:lnTo>
                    <a:pt x="428780" y="180848"/>
                  </a:lnTo>
                  <a:lnTo>
                    <a:pt x="431139" y="177117"/>
                  </a:lnTo>
                  <a:lnTo>
                    <a:pt x="432870" y="173055"/>
                  </a:lnTo>
                  <a:lnTo>
                    <a:pt x="433926" y="168769"/>
                  </a:lnTo>
                  <a:lnTo>
                    <a:pt x="434282" y="164368"/>
                  </a:lnTo>
                  <a:lnTo>
                    <a:pt x="434282" y="27432"/>
                  </a:lnTo>
                  <a:lnTo>
                    <a:pt x="433926" y="23031"/>
                  </a:lnTo>
                  <a:lnTo>
                    <a:pt x="432870" y="18745"/>
                  </a:lnTo>
                  <a:lnTo>
                    <a:pt x="431139" y="14683"/>
                  </a:lnTo>
                  <a:lnTo>
                    <a:pt x="428780" y="10952"/>
                  </a:lnTo>
                  <a:lnTo>
                    <a:pt x="425852" y="7647"/>
                  </a:lnTo>
                  <a:lnTo>
                    <a:pt x="422433" y="4855"/>
                  </a:lnTo>
                  <a:lnTo>
                    <a:pt x="418609" y="2648"/>
                  </a:lnTo>
                  <a:lnTo>
                    <a:pt x="414482" y="1083"/>
                  </a:lnTo>
                  <a:lnTo>
                    <a:pt x="410156" y="200"/>
                  </a:lnTo>
                  <a:lnTo>
                    <a:pt x="4068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551104" y="2929037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1908C">
                      <a:alpha val="100000"/>
                    </a:srgbClr>
                  </a:solidFill>
                  <a:latin typeface="Arial"/>
                  <a:cs typeface="Arial"/>
                </a:rPr>
                <a:t>North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7753899" y="3242203"/>
              <a:ext cx="457831" cy="191800"/>
            </a:xfrm>
            <a:custGeom>
              <a:avLst/>
              <a:pathLst>
                <a:path w="457831" h="191800">
                  <a:moveTo>
                    <a:pt x="27431" y="191800"/>
                  </a:moveTo>
                  <a:lnTo>
                    <a:pt x="430399" y="191800"/>
                  </a:lnTo>
                  <a:lnTo>
                    <a:pt x="429295" y="191778"/>
                  </a:lnTo>
                  <a:lnTo>
                    <a:pt x="433706" y="191600"/>
                  </a:lnTo>
                  <a:lnTo>
                    <a:pt x="438032" y="190717"/>
                  </a:lnTo>
                  <a:lnTo>
                    <a:pt x="442159" y="189152"/>
                  </a:lnTo>
                  <a:lnTo>
                    <a:pt x="445983" y="186944"/>
                  </a:lnTo>
                  <a:lnTo>
                    <a:pt x="449402" y="184152"/>
                  </a:lnTo>
                  <a:lnTo>
                    <a:pt x="452330" y="180848"/>
                  </a:lnTo>
                  <a:lnTo>
                    <a:pt x="454689" y="177117"/>
                  </a:lnTo>
                  <a:lnTo>
                    <a:pt x="456420" y="173055"/>
                  </a:lnTo>
                  <a:lnTo>
                    <a:pt x="457476" y="168769"/>
                  </a:lnTo>
                  <a:lnTo>
                    <a:pt x="457831" y="164368"/>
                  </a:lnTo>
                  <a:lnTo>
                    <a:pt x="457831" y="27431"/>
                  </a:lnTo>
                  <a:lnTo>
                    <a:pt x="457476" y="23031"/>
                  </a:lnTo>
                  <a:lnTo>
                    <a:pt x="456420" y="18745"/>
                  </a:lnTo>
                  <a:lnTo>
                    <a:pt x="454689" y="14683"/>
                  </a:lnTo>
                  <a:lnTo>
                    <a:pt x="452330" y="10952"/>
                  </a:lnTo>
                  <a:lnTo>
                    <a:pt x="449402" y="7647"/>
                  </a:lnTo>
                  <a:lnTo>
                    <a:pt x="445983" y="4855"/>
                  </a:lnTo>
                  <a:lnTo>
                    <a:pt x="442159" y="2648"/>
                  </a:lnTo>
                  <a:lnTo>
                    <a:pt x="438032" y="1083"/>
                  </a:lnTo>
                  <a:lnTo>
                    <a:pt x="433706" y="200"/>
                  </a:lnTo>
                  <a:lnTo>
                    <a:pt x="430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5D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799619" y="3284500"/>
              <a:ext cx="36639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5DC863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7350789" y="4088633"/>
              <a:ext cx="590026" cy="191800"/>
            </a:xfrm>
            <a:custGeom>
              <a:avLst/>
              <a:pathLst>
                <a:path w="590026" h="191800">
                  <a:moveTo>
                    <a:pt x="27432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2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396509" y="4132710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3538336" y="2648999"/>
              <a:ext cx="2575667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979025" y="485467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79025" y="435305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79025" y="3851430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79025" y="3349811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27661" y="2848191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06787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26353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67869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67066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267066" y="1928877"/>
              <a:ext cx="494079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to Transit Stations by District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67066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59079" y="460382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59079" y="408632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9079" y="356883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9079" y="3051340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1197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1048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60660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3667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6101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9079" y="4862568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9079" y="4345074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59079" y="3827581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59079" y="2792593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6122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5973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61585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1176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89485" y="3103178"/>
              <a:ext cx="6097367" cy="1562890"/>
            </a:xfrm>
            <a:custGeom>
              <a:avLst/>
              <a:pathLst>
                <a:path w="6097367" h="1562890">
                  <a:moveTo>
                    <a:pt x="0" y="231511"/>
                  </a:moveTo>
                  <a:lnTo>
                    <a:pt x="51672" y="235888"/>
                  </a:lnTo>
                  <a:lnTo>
                    <a:pt x="103345" y="237100"/>
                  </a:lnTo>
                  <a:lnTo>
                    <a:pt x="155017" y="237337"/>
                  </a:lnTo>
                  <a:lnTo>
                    <a:pt x="206690" y="256410"/>
                  </a:lnTo>
                  <a:lnTo>
                    <a:pt x="258363" y="265282"/>
                  </a:lnTo>
                  <a:lnTo>
                    <a:pt x="310035" y="272408"/>
                  </a:lnTo>
                  <a:lnTo>
                    <a:pt x="361708" y="243074"/>
                  </a:lnTo>
                  <a:lnTo>
                    <a:pt x="413380" y="226751"/>
                  </a:lnTo>
                  <a:lnTo>
                    <a:pt x="465053" y="236243"/>
                  </a:lnTo>
                  <a:lnTo>
                    <a:pt x="516726" y="235977"/>
                  </a:lnTo>
                  <a:lnTo>
                    <a:pt x="568398" y="221398"/>
                  </a:lnTo>
                  <a:lnTo>
                    <a:pt x="620071" y="214893"/>
                  </a:lnTo>
                  <a:lnTo>
                    <a:pt x="671743" y="206465"/>
                  </a:lnTo>
                  <a:lnTo>
                    <a:pt x="723416" y="191295"/>
                  </a:lnTo>
                  <a:lnTo>
                    <a:pt x="775089" y="193631"/>
                  </a:lnTo>
                  <a:lnTo>
                    <a:pt x="826761" y="202177"/>
                  </a:lnTo>
                  <a:lnTo>
                    <a:pt x="878434" y="205607"/>
                  </a:lnTo>
                  <a:lnTo>
                    <a:pt x="930106" y="205755"/>
                  </a:lnTo>
                  <a:lnTo>
                    <a:pt x="981779" y="205371"/>
                  </a:lnTo>
                  <a:lnTo>
                    <a:pt x="1033452" y="218323"/>
                  </a:lnTo>
                  <a:lnTo>
                    <a:pt x="1085124" y="249757"/>
                  </a:lnTo>
                  <a:lnTo>
                    <a:pt x="1136797" y="242512"/>
                  </a:lnTo>
                  <a:lnTo>
                    <a:pt x="1188470" y="232073"/>
                  </a:lnTo>
                  <a:lnTo>
                    <a:pt x="1240142" y="199397"/>
                  </a:lnTo>
                  <a:lnTo>
                    <a:pt x="1291815" y="176125"/>
                  </a:lnTo>
                  <a:lnTo>
                    <a:pt x="1343487" y="130408"/>
                  </a:lnTo>
                  <a:lnTo>
                    <a:pt x="1395160" y="82296"/>
                  </a:lnTo>
                  <a:lnTo>
                    <a:pt x="1446833" y="41843"/>
                  </a:lnTo>
                  <a:lnTo>
                    <a:pt x="1498505" y="30694"/>
                  </a:lnTo>
                  <a:lnTo>
                    <a:pt x="1550178" y="0"/>
                  </a:lnTo>
                  <a:lnTo>
                    <a:pt x="1601850" y="15938"/>
                  </a:lnTo>
                  <a:lnTo>
                    <a:pt x="1653523" y="6535"/>
                  </a:lnTo>
                  <a:lnTo>
                    <a:pt x="1705196" y="1508"/>
                  </a:lnTo>
                  <a:lnTo>
                    <a:pt x="1756868" y="24070"/>
                  </a:lnTo>
                  <a:lnTo>
                    <a:pt x="1808541" y="15022"/>
                  </a:lnTo>
                  <a:lnTo>
                    <a:pt x="1860213" y="11739"/>
                  </a:lnTo>
                  <a:lnTo>
                    <a:pt x="1911886" y="19516"/>
                  </a:lnTo>
                  <a:lnTo>
                    <a:pt x="1963559" y="4465"/>
                  </a:lnTo>
                  <a:lnTo>
                    <a:pt x="2015231" y="15731"/>
                  </a:lnTo>
                  <a:lnTo>
                    <a:pt x="2066904" y="46870"/>
                  </a:lnTo>
                  <a:lnTo>
                    <a:pt x="2118576" y="62276"/>
                  </a:lnTo>
                  <a:lnTo>
                    <a:pt x="2170249" y="63991"/>
                  </a:lnTo>
                  <a:lnTo>
                    <a:pt x="2221922" y="58905"/>
                  </a:lnTo>
                  <a:lnTo>
                    <a:pt x="2273594" y="93237"/>
                  </a:lnTo>
                  <a:lnTo>
                    <a:pt x="2325267" y="115504"/>
                  </a:lnTo>
                  <a:lnTo>
                    <a:pt x="2376940" y="135997"/>
                  </a:lnTo>
                  <a:lnTo>
                    <a:pt x="2428612" y="173020"/>
                  </a:lnTo>
                  <a:lnTo>
                    <a:pt x="2480285" y="195346"/>
                  </a:lnTo>
                  <a:lnTo>
                    <a:pt x="2531957" y="237426"/>
                  </a:lnTo>
                  <a:lnTo>
                    <a:pt x="2583630" y="291038"/>
                  </a:lnTo>
                  <a:lnTo>
                    <a:pt x="2635303" y="302009"/>
                  </a:lnTo>
                  <a:lnTo>
                    <a:pt x="2686975" y="338293"/>
                  </a:lnTo>
                  <a:lnTo>
                    <a:pt x="2738648" y="434162"/>
                  </a:lnTo>
                  <a:lnTo>
                    <a:pt x="2790320" y="501348"/>
                  </a:lnTo>
                  <a:lnTo>
                    <a:pt x="2841993" y="595384"/>
                  </a:lnTo>
                  <a:lnTo>
                    <a:pt x="2893666" y="683594"/>
                  </a:lnTo>
                  <a:lnTo>
                    <a:pt x="2945338" y="753145"/>
                  </a:lnTo>
                  <a:lnTo>
                    <a:pt x="2997011" y="890858"/>
                  </a:lnTo>
                  <a:lnTo>
                    <a:pt x="3048683" y="1037915"/>
                  </a:lnTo>
                  <a:lnTo>
                    <a:pt x="3100356" y="1142537"/>
                  </a:lnTo>
                  <a:lnTo>
                    <a:pt x="3152029" y="1214158"/>
                  </a:lnTo>
                  <a:lnTo>
                    <a:pt x="3203701" y="1287229"/>
                  </a:lnTo>
                  <a:lnTo>
                    <a:pt x="3255374" y="1356661"/>
                  </a:lnTo>
                  <a:lnTo>
                    <a:pt x="3307046" y="1438248"/>
                  </a:lnTo>
                  <a:lnTo>
                    <a:pt x="3358719" y="1444221"/>
                  </a:lnTo>
                  <a:lnTo>
                    <a:pt x="3410392" y="1423758"/>
                  </a:lnTo>
                  <a:lnTo>
                    <a:pt x="3462064" y="1421954"/>
                  </a:lnTo>
                  <a:lnTo>
                    <a:pt x="3513737" y="1420624"/>
                  </a:lnTo>
                  <a:lnTo>
                    <a:pt x="3565410" y="1421599"/>
                  </a:lnTo>
                  <a:lnTo>
                    <a:pt x="3617082" y="1426686"/>
                  </a:lnTo>
                  <a:lnTo>
                    <a:pt x="3668755" y="1426597"/>
                  </a:lnTo>
                  <a:lnTo>
                    <a:pt x="3720427" y="1448982"/>
                  </a:lnTo>
                  <a:lnTo>
                    <a:pt x="3772100" y="1473704"/>
                  </a:lnTo>
                  <a:lnTo>
                    <a:pt x="3823773" y="1474857"/>
                  </a:lnTo>
                  <a:lnTo>
                    <a:pt x="3875445" y="1472373"/>
                  </a:lnTo>
                  <a:lnTo>
                    <a:pt x="3927118" y="1475419"/>
                  </a:lnTo>
                  <a:lnTo>
                    <a:pt x="3978790" y="1462969"/>
                  </a:lnTo>
                  <a:lnTo>
                    <a:pt x="4030463" y="1424290"/>
                  </a:lnTo>
                  <a:lnTo>
                    <a:pt x="4082136" y="1392649"/>
                  </a:lnTo>
                  <a:lnTo>
                    <a:pt x="4133808" y="1440348"/>
                  </a:lnTo>
                  <a:lnTo>
                    <a:pt x="4185481" y="1488194"/>
                  </a:lnTo>
                  <a:lnTo>
                    <a:pt x="4237153" y="1494581"/>
                  </a:lnTo>
                  <a:lnTo>
                    <a:pt x="4288826" y="1479470"/>
                  </a:lnTo>
                  <a:lnTo>
                    <a:pt x="4340499" y="1482930"/>
                  </a:lnTo>
                  <a:lnTo>
                    <a:pt x="4392171" y="1505463"/>
                  </a:lnTo>
                  <a:lnTo>
                    <a:pt x="4443844" y="1562890"/>
                  </a:lnTo>
                  <a:lnTo>
                    <a:pt x="4495516" y="1545473"/>
                  </a:lnTo>
                  <a:lnTo>
                    <a:pt x="4547189" y="1463857"/>
                  </a:lnTo>
                  <a:lnTo>
                    <a:pt x="4598862" y="1432984"/>
                  </a:lnTo>
                  <a:lnTo>
                    <a:pt x="4650534" y="1396849"/>
                  </a:lnTo>
                  <a:lnTo>
                    <a:pt x="4702207" y="1358761"/>
                  </a:lnTo>
                  <a:lnTo>
                    <a:pt x="4753880" y="1333803"/>
                  </a:lnTo>
                  <a:lnTo>
                    <a:pt x="4805552" y="1248727"/>
                  </a:lnTo>
                  <a:lnTo>
                    <a:pt x="4857225" y="1150847"/>
                  </a:lnTo>
                  <a:lnTo>
                    <a:pt x="4908897" y="1108205"/>
                  </a:lnTo>
                  <a:lnTo>
                    <a:pt x="4960570" y="1102291"/>
                  </a:lnTo>
                  <a:lnTo>
                    <a:pt x="5012243" y="1096465"/>
                  </a:lnTo>
                  <a:lnTo>
                    <a:pt x="5063915" y="1066480"/>
                  </a:lnTo>
                  <a:lnTo>
                    <a:pt x="5115588" y="1043799"/>
                  </a:lnTo>
                  <a:lnTo>
                    <a:pt x="5167260" y="1071182"/>
                  </a:lnTo>
                  <a:lnTo>
                    <a:pt x="5218933" y="1138811"/>
                  </a:lnTo>
                  <a:lnTo>
                    <a:pt x="5270606" y="1122222"/>
                  </a:lnTo>
                  <a:lnTo>
                    <a:pt x="5322278" y="1083720"/>
                  </a:lnTo>
                  <a:lnTo>
                    <a:pt x="5373951" y="1056042"/>
                  </a:lnTo>
                  <a:lnTo>
                    <a:pt x="5425623" y="1034071"/>
                  </a:lnTo>
                  <a:lnTo>
                    <a:pt x="5477296" y="996249"/>
                  </a:lnTo>
                  <a:lnTo>
                    <a:pt x="5528969" y="940182"/>
                  </a:lnTo>
                  <a:lnTo>
                    <a:pt x="5580641" y="806758"/>
                  </a:lnTo>
                  <a:lnTo>
                    <a:pt x="5632314" y="773963"/>
                  </a:lnTo>
                  <a:lnTo>
                    <a:pt x="5683987" y="738123"/>
                  </a:lnTo>
                  <a:lnTo>
                    <a:pt x="5735659" y="694595"/>
                  </a:lnTo>
                  <a:lnTo>
                    <a:pt x="5787332" y="670790"/>
                  </a:lnTo>
                  <a:lnTo>
                    <a:pt x="5942350" y="617562"/>
                  </a:lnTo>
                  <a:lnTo>
                    <a:pt x="5994022" y="518706"/>
                  </a:lnTo>
                  <a:lnTo>
                    <a:pt x="6045695" y="546680"/>
                  </a:lnTo>
                  <a:lnTo>
                    <a:pt x="6097367" y="562826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89485" y="3257923"/>
              <a:ext cx="6097367" cy="1493635"/>
            </a:xfrm>
            <a:custGeom>
              <a:avLst/>
              <a:pathLst>
                <a:path w="6097367" h="1493635">
                  <a:moveTo>
                    <a:pt x="0" y="174646"/>
                  </a:moveTo>
                  <a:lnTo>
                    <a:pt x="51672" y="211521"/>
                  </a:lnTo>
                  <a:lnTo>
                    <a:pt x="103345" y="214567"/>
                  </a:lnTo>
                  <a:lnTo>
                    <a:pt x="155017" y="228466"/>
                  </a:lnTo>
                  <a:lnTo>
                    <a:pt x="206690" y="230299"/>
                  </a:lnTo>
                  <a:lnTo>
                    <a:pt x="258363" y="239880"/>
                  </a:lnTo>
                  <a:lnTo>
                    <a:pt x="310035" y="248899"/>
                  </a:lnTo>
                  <a:lnTo>
                    <a:pt x="361708" y="258332"/>
                  </a:lnTo>
                  <a:lnTo>
                    <a:pt x="413380" y="254192"/>
                  </a:lnTo>
                  <a:lnTo>
                    <a:pt x="465053" y="282640"/>
                  </a:lnTo>
                  <a:lnTo>
                    <a:pt x="516726" y="271403"/>
                  </a:lnTo>
                  <a:lnTo>
                    <a:pt x="568398" y="290890"/>
                  </a:lnTo>
                  <a:lnTo>
                    <a:pt x="620071" y="280806"/>
                  </a:lnTo>
                  <a:lnTo>
                    <a:pt x="671743" y="259574"/>
                  </a:lnTo>
                  <a:lnTo>
                    <a:pt x="723416" y="250378"/>
                  </a:lnTo>
                  <a:lnTo>
                    <a:pt x="775089" y="264572"/>
                  </a:lnTo>
                  <a:lnTo>
                    <a:pt x="826761" y="249106"/>
                  </a:lnTo>
                  <a:lnTo>
                    <a:pt x="878434" y="256795"/>
                  </a:lnTo>
                  <a:lnTo>
                    <a:pt x="930106" y="219683"/>
                  </a:lnTo>
                  <a:lnTo>
                    <a:pt x="981779" y="231334"/>
                  </a:lnTo>
                  <a:lnTo>
                    <a:pt x="1033452" y="255967"/>
                  </a:lnTo>
                  <a:lnTo>
                    <a:pt x="1085124" y="274005"/>
                  </a:lnTo>
                  <a:lnTo>
                    <a:pt x="1136797" y="241861"/>
                  </a:lnTo>
                  <a:lnTo>
                    <a:pt x="1188470" y="238313"/>
                  </a:lnTo>
                  <a:lnTo>
                    <a:pt x="1240142" y="219446"/>
                  </a:lnTo>
                  <a:lnTo>
                    <a:pt x="1291815" y="202680"/>
                  </a:lnTo>
                  <a:lnTo>
                    <a:pt x="1343487" y="172014"/>
                  </a:lnTo>
                  <a:lnTo>
                    <a:pt x="1395160" y="92409"/>
                  </a:lnTo>
                  <a:lnTo>
                    <a:pt x="1446833" y="64790"/>
                  </a:lnTo>
                  <a:lnTo>
                    <a:pt x="1498505" y="48999"/>
                  </a:lnTo>
                  <a:lnTo>
                    <a:pt x="1550178" y="30221"/>
                  </a:lnTo>
                  <a:lnTo>
                    <a:pt x="1601850" y="39832"/>
                  </a:lnTo>
                  <a:lnTo>
                    <a:pt x="1653523" y="24455"/>
                  </a:lnTo>
                  <a:lnTo>
                    <a:pt x="1705196" y="0"/>
                  </a:lnTo>
                  <a:lnTo>
                    <a:pt x="1756868" y="54381"/>
                  </a:lnTo>
                  <a:lnTo>
                    <a:pt x="1808541" y="57929"/>
                  </a:lnTo>
                  <a:lnTo>
                    <a:pt x="1860213" y="77949"/>
                  </a:lnTo>
                  <a:lnTo>
                    <a:pt x="1911886" y="68782"/>
                  </a:lnTo>
                  <a:lnTo>
                    <a:pt x="1963559" y="68516"/>
                  </a:lnTo>
                  <a:lnTo>
                    <a:pt x="2015231" y="101340"/>
                  </a:lnTo>
                  <a:lnTo>
                    <a:pt x="2066904" y="124789"/>
                  </a:lnTo>
                  <a:lnTo>
                    <a:pt x="2118576" y="124464"/>
                  </a:lnTo>
                  <a:lnTo>
                    <a:pt x="2170249" y="105213"/>
                  </a:lnTo>
                  <a:lnTo>
                    <a:pt x="2221922" y="73898"/>
                  </a:lnTo>
                  <a:lnTo>
                    <a:pt x="2273594" y="97200"/>
                  </a:lnTo>
                  <a:lnTo>
                    <a:pt x="2325267" y="73750"/>
                  </a:lnTo>
                  <a:lnTo>
                    <a:pt x="2376940" y="86465"/>
                  </a:lnTo>
                  <a:lnTo>
                    <a:pt x="2428612" y="112103"/>
                  </a:lnTo>
                  <a:lnTo>
                    <a:pt x="2480285" y="124168"/>
                  </a:lnTo>
                  <a:lnTo>
                    <a:pt x="2531957" y="176243"/>
                  </a:lnTo>
                  <a:lnTo>
                    <a:pt x="2583630" y="224828"/>
                  </a:lnTo>
                  <a:lnTo>
                    <a:pt x="2635303" y="238402"/>
                  </a:lnTo>
                  <a:lnTo>
                    <a:pt x="2686975" y="280540"/>
                  </a:lnTo>
                  <a:lnTo>
                    <a:pt x="2738648" y="350712"/>
                  </a:lnTo>
                  <a:lnTo>
                    <a:pt x="2790320" y="418637"/>
                  </a:lnTo>
                  <a:lnTo>
                    <a:pt x="2841993" y="520450"/>
                  </a:lnTo>
                  <a:lnTo>
                    <a:pt x="2893666" y="603427"/>
                  </a:lnTo>
                  <a:lnTo>
                    <a:pt x="2945338" y="689449"/>
                  </a:lnTo>
                  <a:lnTo>
                    <a:pt x="2997011" y="830947"/>
                  </a:lnTo>
                  <a:lnTo>
                    <a:pt x="3048683" y="979719"/>
                  </a:lnTo>
                  <a:lnTo>
                    <a:pt x="3100356" y="1102025"/>
                  </a:lnTo>
                  <a:lnTo>
                    <a:pt x="3152029" y="1190886"/>
                  </a:lnTo>
                  <a:lnTo>
                    <a:pt x="3203701" y="1255942"/>
                  </a:lnTo>
                  <a:lnTo>
                    <a:pt x="3255374" y="1316533"/>
                  </a:lnTo>
                  <a:lnTo>
                    <a:pt x="3307046" y="1365474"/>
                  </a:lnTo>
                  <a:lnTo>
                    <a:pt x="3358719" y="1356366"/>
                  </a:lnTo>
                  <a:lnTo>
                    <a:pt x="3410392" y="1351723"/>
                  </a:lnTo>
                  <a:lnTo>
                    <a:pt x="3462064" y="1341077"/>
                  </a:lnTo>
                  <a:lnTo>
                    <a:pt x="3513737" y="1344626"/>
                  </a:lnTo>
                  <a:lnTo>
                    <a:pt x="3565410" y="1360979"/>
                  </a:lnTo>
                  <a:lnTo>
                    <a:pt x="3617082" y="1374522"/>
                  </a:lnTo>
                  <a:lnTo>
                    <a:pt x="3668755" y="1398889"/>
                  </a:lnTo>
                  <a:lnTo>
                    <a:pt x="3720427" y="1416986"/>
                  </a:lnTo>
                  <a:lnTo>
                    <a:pt x="3772100" y="1437390"/>
                  </a:lnTo>
                  <a:lnTo>
                    <a:pt x="3823773" y="1440939"/>
                  </a:lnTo>
                  <a:lnTo>
                    <a:pt x="3875445" y="1441678"/>
                  </a:lnTo>
                  <a:lnTo>
                    <a:pt x="3927118" y="1431181"/>
                  </a:lnTo>
                  <a:lnTo>
                    <a:pt x="3978790" y="1398771"/>
                  </a:lnTo>
                  <a:lnTo>
                    <a:pt x="4030463" y="1352817"/>
                  </a:lnTo>
                  <a:lnTo>
                    <a:pt x="4082136" y="1324636"/>
                  </a:lnTo>
                  <a:lnTo>
                    <a:pt x="4133808" y="1357135"/>
                  </a:lnTo>
                  <a:lnTo>
                    <a:pt x="4185481" y="1400367"/>
                  </a:lnTo>
                  <a:lnTo>
                    <a:pt x="4237153" y="1405335"/>
                  </a:lnTo>
                  <a:lnTo>
                    <a:pt x="4288826" y="1412285"/>
                  </a:lnTo>
                  <a:lnTo>
                    <a:pt x="4340499" y="1423610"/>
                  </a:lnTo>
                  <a:lnTo>
                    <a:pt x="4392171" y="1451555"/>
                  </a:lnTo>
                  <a:lnTo>
                    <a:pt x="4443844" y="1493635"/>
                  </a:lnTo>
                  <a:lnTo>
                    <a:pt x="4495516" y="1477341"/>
                  </a:lnTo>
                  <a:lnTo>
                    <a:pt x="4547189" y="1420151"/>
                  </a:lnTo>
                  <a:lnTo>
                    <a:pt x="4598862" y="1394365"/>
                  </a:lnTo>
                  <a:lnTo>
                    <a:pt x="4650534" y="1364439"/>
                  </a:lnTo>
                  <a:lnTo>
                    <a:pt x="4702207" y="1316593"/>
                  </a:lnTo>
                  <a:lnTo>
                    <a:pt x="4753880" y="1287495"/>
                  </a:lnTo>
                  <a:lnTo>
                    <a:pt x="4805552" y="1217234"/>
                  </a:lnTo>
                  <a:lnTo>
                    <a:pt x="4857225" y="1130117"/>
                  </a:lnTo>
                  <a:lnTo>
                    <a:pt x="4908897" y="1080941"/>
                  </a:lnTo>
                  <a:lnTo>
                    <a:pt x="4960570" y="1072572"/>
                  </a:lnTo>
                  <a:lnTo>
                    <a:pt x="5012243" y="1046372"/>
                  </a:lnTo>
                  <a:lnTo>
                    <a:pt x="5063915" y="1038033"/>
                  </a:lnTo>
                  <a:lnTo>
                    <a:pt x="5115588" y="1023336"/>
                  </a:lnTo>
                  <a:lnTo>
                    <a:pt x="5167260" y="1080024"/>
                  </a:lnTo>
                  <a:lnTo>
                    <a:pt x="5218933" y="1149546"/>
                  </a:lnTo>
                  <a:lnTo>
                    <a:pt x="5270606" y="1129437"/>
                  </a:lnTo>
                  <a:lnTo>
                    <a:pt x="5322278" y="1085968"/>
                  </a:lnTo>
                  <a:lnTo>
                    <a:pt x="5373951" y="1053410"/>
                  </a:lnTo>
                  <a:lnTo>
                    <a:pt x="5425623" y="1022479"/>
                  </a:lnTo>
                  <a:lnTo>
                    <a:pt x="5477296" y="993203"/>
                  </a:lnTo>
                  <a:lnTo>
                    <a:pt x="5528969" y="905702"/>
                  </a:lnTo>
                  <a:lnTo>
                    <a:pt x="5580641" y="791322"/>
                  </a:lnTo>
                  <a:lnTo>
                    <a:pt x="5632314" y="762076"/>
                  </a:lnTo>
                  <a:lnTo>
                    <a:pt x="5683987" y="729370"/>
                  </a:lnTo>
                  <a:lnTo>
                    <a:pt x="5735659" y="709203"/>
                  </a:lnTo>
                  <a:lnTo>
                    <a:pt x="5787332" y="674841"/>
                  </a:lnTo>
                  <a:lnTo>
                    <a:pt x="5942350" y="629331"/>
                  </a:lnTo>
                  <a:lnTo>
                    <a:pt x="5994022" y="563122"/>
                  </a:lnTo>
                  <a:lnTo>
                    <a:pt x="6045695" y="572703"/>
                  </a:lnTo>
                  <a:lnTo>
                    <a:pt x="6097367" y="53494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89485" y="3009083"/>
              <a:ext cx="6097367" cy="1957398"/>
            </a:xfrm>
            <a:custGeom>
              <a:avLst/>
              <a:pathLst>
                <a:path w="6097367" h="1957398">
                  <a:moveTo>
                    <a:pt x="0" y="289057"/>
                  </a:moveTo>
                  <a:lnTo>
                    <a:pt x="51672" y="254192"/>
                  </a:lnTo>
                  <a:lnTo>
                    <a:pt x="103345" y="193424"/>
                  </a:lnTo>
                  <a:lnTo>
                    <a:pt x="155017" y="176450"/>
                  </a:lnTo>
                  <a:lnTo>
                    <a:pt x="206690" y="175888"/>
                  </a:lnTo>
                  <a:lnTo>
                    <a:pt x="258363" y="191945"/>
                  </a:lnTo>
                  <a:lnTo>
                    <a:pt x="310035" y="212941"/>
                  </a:lnTo>
                  <a:lnTo>
                    <a:pt x="361708" y="215129"/>
                  </a:lnTo>
                  <a:lnTo>
                    <a:pt x="413380" y="260994"/>
                  </a:lnTo>
                  <a:lnTo>
                    <a:pt x="465053" y="307302"/>
                  </a:lnTo>
                  <a:lnTo>
                    <a:pt x="516726" y="349737"/>
                  </a:lnTo>
                  <a:lnTo>
                    <a:pt x="568398" y="387321"/>
                  </a:lnTo>
                  <a:lnTo>
                    <a:pt x="620071" y="401782"/>
                  </a:lnTo>
                  <a:lnTo>
                    <a:pt x="671743" y="407164"/>
                  </a:lnTo>
                  <a:lnTo>
                    <a:pt x="723416" y="428721"/>
                  </a:lnTo>
                  <a:lnTo>
                    <a:pt x="775089" y="438598"/>
                  </a:lnTo>
                  <a:lnTo>
                    <a:pt x="826761" y="465774"/>
                  </a:lnTo>
                  <a:lnTo>
                    <a:pt x="878434" y="473462"/>
                  </a:lnTo>
                  <a:lnTo>
                    <a:pt x="930106" y="503181"/>
                  </a:lnTo>
                  <a:lnTo>
                    <a:pt x="981779" y="489194"/>
                  </a:lnTo>
                  <a:lnTo>
                    <a:pt x="1033452" y="499514"/>
                  </a:lnTo>
                  <a:lnTo>
                    <a:pt x="1085124" y="537809"/>
                  </a:lnTo>
                  <a:lnTo>
                    <a:pt x="1136797" y="505813"/>
                  </a:lnTo>
                  <a:lnTo>
                    <a:pt x="1188470" y="465567"/>
                  </a:lnTo>
                  <a:lnTo>
                    <a:pt x="1240142" y="407637"/>
                  </a:lnTo>
                  <a:lnTo>
                    <a:pt x="1291815" y="329096"/>
                  </a:lnTo>
                  <a:lnTo>
                    <a:pt x="1343487" y="290447"/>
                  </a:lnTo>
                  <a:lnTo>
                    <a:pt x="1395160" y="238727"/>
                  </a:lnTo>
                  <a:lnTo>
                    <a:pt x="1446833" y="162936"/>
                  </a:lnTo>
                  <a:lnTo>
                    <a:pt x="1498505" y="87264"/>
                  </a:lnTo>
                  <a:lnTo>
                    <a:pt x="1550178" y="53789"/>
                  </a:lnTo>
                  <a:lnTo>
                    <a:pt x="1601850" y="32823"/>
                  </a:lnTo>
                  <a:lnTo>
                    <a:pt x="1653523" y="25460"/>
                  </a:lnTo>
                  <a:lnTo>
                    <a:pt x="1705196" y="0"/>
                  </a:lnTo>
                  <a:lnTo>
                    <a:pt x="1756868" y="16855"/>
                  </a:lnTo>
                  <a:lnTo>
                    <a:pt x="1808541" y="3548"/>
                  </a:lnTo>
                  <a:lnTo>
                    <a:pt x="1860213" y="67865"/>
                  </a:lnTo>
                  <a:lnTo>
                    <a:pt x="1911886" y="100098"/>
                  </a:lnTo>
                  <a:lnTo>
                    <a:pt x="1963559" y="150428"/>
                  </a:lnTo>
                  <a:lnTo>
                    <a:pt x="2015231" y="200196"/>
                  </a:lnTo>
                  <a:lnTo>
                    <a:pt x="2066904" y="229323"/>
                  </a:lnTo>
                  <a:lnTo>
                    <a:pt x="2118576" y="239762"/>
                  </a:lnTo>
                  <a:lnTo>
                    <a:pt x="2170249" y="293197"/>
                  </a:lnTo>
                  <a:lnTo>
                    <a:pt x="2221922" y="282196"/>
                  </a:lnTo>
                  <a:lnTo>
                    <a:pt x="2273594" y="275779"/>
                  </a:lnTo>
                  <a:lnTo>
                    <a:pt x="2325267" y="246090"/>
                  </a:lnTo>
                  <a:lnTo>
                    <a:pt x="2376940" y="260550"/>
                  </a:lnTo>
                  <a:lnTo>
                    <a:pt x="2428612" y="313187"/>
                  </a:lnTo>
                  <a:lnTo>
                    <a:pt x="2480285" y="346218"/>
                  </a:lnTo>
                  <a:lnTo>
                    <a:pt x="2531957" y="369845"/>
                  </a:lnTo>
                  <a:lnTo>
                    <a:pt x="2583630" y="461101"/>
                  </a:lnTo>
                  <a:lnTo>
                    <a:pt x="2635303" y="457760"/>
                  </a:lnTo>
                  <a:lnTo>
                    <a:pt x="2686975" y="489164"/>
                  </a:lnTo>
                  <a:lnTo>
                    <a:pt x="2738648" y="630307"/>
                  </a:lnTo>
                  <a:lnTo>
                    <a:pt x="2790320" y="723190"/>
                  </a:lnTo>
                  <a:lnTo>
                    <a:pt x="2841993" y="836240"/>
                  </a:lnTo>
                  <a:lnTo>
                    <a:pt x="2893666" y="985278"/>
                  </a:lnTo>
                  <a:lnTo>
                    <a:pt x="2945338" y="1089161"/>
                  </a:lnTo>
                  <a:lnTo>
                    <a:pt x="2997011" y="1322507"/>
                  </a:lnTo>
                  <a:lnTo>
                    <a:pt x="3048683" y="1539352"/>
                  </a:lnTo>
                  <a:lnTo>
                    <a:pt x="3100356" y="1632441"/>
                  </a:lnTo>
                  <a:lnTo>
                    <a:pt x="3152029" y="1692293"/>
                  </a:lnTo>
                  <a:lnTo>
                    <a:pt x="3203701" y="1745610"/>
                  </a:lnTo>
                  <a:lnTo>
                    <a:pt x="3255374" y="1803540"/>
                  </a:lnTo>
                  <a:lnTo>
                    <a:pt x="3307046" y="1861321"/>
                  </a:lnTo>
                  <a:lnTo>
                    <a:pt x="3358719" y="1876107"/>
                  </a:lnTo>
                  <a:lnTo>
                    <a:pt x="3410392" y="1882406"/>
                  </a:lnTo>
                  <a:lnTo>
                    <a:pt x="3462064" y="1906950"/>
                  </a:lnTo>
                  <a:lnTo>
                    <a:pt x="3513737" y="1910380"/>
                  </a:lnTo>
                  <a:lnTo>
                    <a:pt x="3565410" y="1907866"/>
                  </a:lnTo>
                  <a:lnTo>
                    <a:pt x="3617082" y="1920818"/>
                  </a:lnTo>
                  <a:lnTo>
                    <a:pt x="3668755" y="1924958"/>
                  </a:lnTo>
                  <a:lnTo>
                    <a:pt x="3720427" y="1938946"/>
                  </a:lnTo>
                  <a:lnTo>
                    <a:pt x="3772100" y="1957398"/>
                  </a:lnTo>
                  <a:lnTo>
                    <a:pt x="3823773" y="1955121"/>
                  </a:lnTo>
                  <a:lnTo>
                    <a:pt x="3875445" y="1939862"/>
                  </a:lnTo>
                  <a:lnTo>
                    <a:pt x="3927118" y="1934007"/>
                  </a:lnTo>
                  <a:lnTo>
                    <a:pt x="3978790" y="1909463"/>
                  </a:lnTo>
                  <a:lnTo>
                    <a:pt x="4030463" y="1901095"/>
                  </a:lnTo>
                  <a:lnTo>
                    <a:pt x="4082136" y="1877704"/>
                  </a:lnTo>
                  <a:lnTo>
                    <a:pt x="4133808" y="1887581"/>
                  </a:lnTo>
                  <a:lnTo>
                    <a:pt x="4185481" y="1906151"/>
                  </a:lnTo>
                  <a:lnTo>
                    <a:pt x="4237153" y="1892046"/>
                  </a:lnTo>
                  <a:lnTo>
                    <a:pt x="4288826" y="1880247"/>
                  </a:lnTo>
                  <a:lnTo>
                    <a:pt x="4340499" y="1837251"/>
                  </a:lnTo>
                  <a:lnTo>
                    <a:pt x="4392171" y="1822228"/>
                  </a:lnTo>
                  <a:lnTo>
                    <a:pt x="4443844" y="1850321"/>
                  </a:lnTo>
                  <a:lnTo>
                    <a:pt x="4495516" y="1855585"/>
                  </a:lnTo>
                  <a:lnTo>
                    <a:pt x="4547189" y="1830804"/>
                  </a:lnTo>
                  <a:lnTo>
                    <a:pt x="4598862" y="1844791"/>
                  </a:lnTo>
                  <a:lnTo>
                    <a:pt x="4650534" y="1839853"/>
                  </a:lnTo>
                  <a:lnTo>
                    <a:pt x="4702207" y="1863687"/>
                  </a:lnTo>
                  <a:lnTo>
                    <a:pt x="4753880" y="1865875"/>
                  </a:lnTo>
                  <a:lnTo>
                    <a:pt x="4805552" y="1827936"/>
                  </a:lnTo>
                  <a:lnTo>
                    <a:pt x="4857225" y="1771987"/>
                  </a:lnTo>
                  <a:lnTo>
                    <a:pt x="4908897" y="1744131"/>
                  </a:lnTo>
                  <a:lnTo>
                    <a:pt x="4960570" y="1747828"/>
                  </a:lnTo>
                  <a:lnTo>
                    <a:pt x="5012243" y="1742446"/>
                  </a:lnTo>
                  <a:lnTo>
                    <a:pt x="5063915" y="1733160"/>
                  </a:lnTo>
                  <a:lnTo>
                    <a:pt x="5115588" y="1725590"/>
                  </a:lnTo>
                  <a:lnTo>
                    <a:pt x="5167260" y="1731652"/>
                  </a:lnTo>
                  <a:lnTo>
                    <a:pt x="5218933" y="1760661"/>
                  </a:lnTo>
                  <a:lnTo>
                    <a:pt x="5270606" y="1752648"/>
                  </a:lnTo>
                  <a:lnTo>
                    <a:pt x="5322278" y="1726950"/>
                  </a:lnTo>
                  <a:lnTo>
                    <a:pt x="5373951" y="1720415"/>
                  </a:lnTo>
                  <a:lnTo>
                    <a:pt x="5425623" y="1721214"/>
                  </a:lnTo>
                  <a:lnTo>
                    <a:pt x="5477296" y="1693358"/>
                  </a:lnTo>
                  <a:lnTo>
                    <a:pt x="5528969" y="1680287"/>
                  </a:lnTo>
                  <a:lnTo>
                    <a:pt x="5580641" y="1630283"/>
                  </a:lnTo>
                  <a:lnTo>
                    <a:pt x="5632314" y="1607572"/>
                  </a:lnTo>
                  <a:lnTo>
                    <a:pt x="5683987" y="1593112"/>
                  </a:lnTo>
                  <a:lnTo>
                    <a:pt x="5735659" y="1570638"/>
                  </a:lnTo>
                  <a:lnTo>
                    <a:pt x="5787332" y="1536365"/>
                  </a:lnTo>
                  <a:lnTo>
                    <a:pt x="5942350" y="1514453"/>
                  </a:lnTo>
                  <a:lnTo>
                    <a:pt x="5994022" y="1462408"/>
                  </a:lnTo>
                  <a:lnTo>
                    <a:pt x="6045695" y="1489820"/>
                  </a:lnTo>
                  <a:lnTo>
                    <a:pt x="6097367" y="150918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89485" y="2759355"/>
              <a:ext cx="6097367" cy="1744604"/>
            </a:xfrm>
            <a:custGeom>
              <a:avLst/>
              <a:pathLst>
                <a:path w="6097367" h="1744604">
                  <a:moveTo>
                    <a:pt x="0" y="453176"/>
                  </a:moveTo>
                  <a:lnTo>
                    <a:pt x="51672" y="452437"/>
                  </a:lnTo>
                  <a:lnTo>
                    <a:pt x="103345" y="456518"/>
                  </a:lnTo>
                  <a:lnTo>
                    <a:pt x="155017" y="451786"/>
                  </a:lnTo>
                  <a:lnTo>
                    <a:pt x="206690" y="462432"/>
                  </a:lnTo>
                  <a:lnTo>
                    <a:pt x="258363" y="479258"/>
                  </a:lnTo>
                  <a:lnTo>
                    <a:pt x="310035" y="444423"/>
                  </a:lnTo>
                  <a:lnTo>
                    <a:pt x="361708" y="427982"/>
                  </a:lnTo>
                  <a:lnTo>
                    <a:pt x="413380" y="407844"/>
                  </a:lnTo>
                  <a:lnTo>
                    <a:pt x="465053" y="420500"/>
                  </a:lnTo>
                  <a:lnTo>
                    <a:pt x="516726" y="429017"/>
                  </a:lnTo>
                  <a:lnTo>
                    <a:pt x="568398" y="401102"/>
                  </a:lnTo>
                  <a:lnTo>
                    <a:pt x="620071" y="395927"/>
                  </a:lnTo>
                  <a:lnTo>
                    <a:pt x="671743" y="408406"/>
                  </a:lnTo>
                  <a:lnTo>
                    <a:pt x="723416" y="388149"/>
                  </a:lnTo>
                  <a:lnTo>
                    <a:pt x="775089" y="386760"/>
                  </a:lnTo>
                  <a:lnTo>
                    <a:pt x="826761" y="383418"/>
                  </a:lnTo>
                  <a:lnTo>
                    <a:pt x="878434" y="367716"/>
                  </a:lnTo>
                  <a:lnTo>
                    <a:pt x="930106" y="370022"/>
                  </a:lnTo>
                  <a:lnTo>
                    <a:pt x="981779" y="381762"/>
                  </a:lnTo>
                  <a:lnTo>
                    <a:pt x="1033452" y="403497"/>
                  </a:lnTo>
                  <a:lnTo>
                    <a:pt x="1085124" y="427154"/>
                  </a:lnTo>
                  <a:lnTo>
                    <a:pt x="1136797" y="428337"/>
                  </a:lnTo>
                  <a:lnTo>
                    <a:pt x="1188470" y="390456"/>
                  </a:lnTo>
                  <a:lnTo>
                    <a:pt x="1240142" y="349944"/>
                  </a:lnTo>
                  <a:lnTo>
                    <a:pt x="1291815" y="299377"/>
                  </a:lnTo>
                  <a:lnTo>
                    <a:pt x="1343487" y="213858"/>
                  </a:lnTo>
                  <a:lnTo>
                    <a:pt x="1395160" y="89334"/>
                  </a:lnTo>
                  <a:lnTo>
                    <a:pt x="1446833" y="66594"/>
                  </a:lnTo>
                  <a:lnTo>
                    <a:pt x="1498505" y="43321"/>
                  </a:lnTo>
                  <a:lnTo>
                    <a:pt x="1550178" y="24750"/>
                  </a:lnTo>
                  <a:lnTo>
                    <a:pt x="1601850" y="22828"/>
                  </a:lnTo>
                  <a:lnTo>
                    <a:pt x="1653523" y="0"/>
                  </a:lnTo>
                  <a:lnTo>
                    <a:pt x="1705196" y="23213"/>
                  </a:lnTo>
                  <a:lnTo>
                    <a:pt x="1756868" y="100571"/>
                  </a:lnTo>
                  <a:lnTo>
                    <a:pt x="1808541" y="108525"/>
                  </a:lnTo>
                  <a:lnTo>
                    <a:pt x="1860213" y="95928"/>
                  </a:lnTo>
                  <a:lnTo>
                    <a:pt x="1911886" y="93060"/>
                  </a:lnTo>
                  <a:lnTo>
                    <a:pt x="1963559" y="97111"/>
                  </a:lnTo>
                  <a:lnTo>
                    <a:pt x="2015231" y="123547"/>
                  </a:lnTo>
                  <a:lnTo>
                    <a:pt x="2066904" y="118934"/>
                  </a:lnTo>
                  <a:lnTo>
                    <a:pt x="2118576" y="136884"/>
                  </a:lnTo>
                  <a:lnTo>
                    <a:pt x="2170249" y="108791"/>
                  </a:lnTo>
                  <a:lnTo>
                    <a:pt x="2221922" y="91699"/>
                  </a:lnTo>
                  <a:lnTo>
                    <a:pt x="2273594" y="117012"/>
                  </a:lnTo>
                  <a:lnTo>
                    <a:pt x="2325267" y="136263"/>
                  </a:lnTo>
                  <a:lnTo>
                    <a:pt x="2376940" y="163084"/>
                  </a:lnTo>
                  <a:lnTo>
                    <a:pt x="2428612" y="229708"/>
                  </a:lnTo>
                  <a:lnTo>
                    <a:pt x="2480285" y="229708"/>
                  </a:lnTo>
                  <a:lnTo>
                    <a:pt x="2531957" y="267973"/>
                  </a:lnTo>
                  <a:lnTo>
                    <a:pt x="2583630" y="333059"/>
                  </a:lnTo>
                  <a:lnTo>
                    <a:pt x="2635303" y="336489"/>
                  </a:lnTo>
                  <a:lnTo>
                    <a:pt x="2686975" y="351274"/>
                  </a:lnTo>
                  <a:lnTo>
                    <a:pt x="2738648" y="458115"/>
                  </a:lnTo>
                  <a:lnTo>
                    <a:pt x="2790320" y="524117"/>
                  </a:lnTo>
                  <a:lnTo>
                    <a:pt x="2841993" y="663870"/>
                  </a:lnTo>
                  <a:lnTo>
                    <a:pt x="2893666" y="768522"/>
                  </a:lnTo>
                  <a:lnTo>
                    <a:pt x="2945338" y="856141"/>
                  </a:lnTo>
                  <a:lnTo>
                    <a:pt x="2997011" y="1013105"/>
                  </a:lnTo>
                  <a:lnTo>
                    <a:pt x="3048683" y="1177904"/>
                  </a:lnTo>
                  <a:lnTo>
                    <a:pt x="3100356" y="1302694"/>
                  </a:lnTo>
                  <a:lnTo>
                    <a:pt x="3152029" y="1408086"/>
                  </a:lnTo>
                  <a:lnTo>
                    <a:pt x="3203701" y="1494167"/>
                  </a:lnTo>
                  <a:lnTo>
                    <a:pt x="3255374" y="1559430"/>
                  </a:lnTo>
                  <a:lnTo>
                    <a:pt x="3307046" y="1636907"/>
                  </a:lnTo>
                  <a:lnTo>
                    <a:pt x="3358719" y="1662308"/>
                  </a:lnTo>
                  <a:lnTo>
                    <a:pt x="3410392" y="1652875"/>
                  </a:lnTo>
                  <a:lnTo>
                    <a:pt x="3462064" y="1658612"/>
                  </a:lnTo>
                  <a:lnTo>
                    <a:pt x="3513737" y="1669139"/>
                  </a:lnTo>
                  <a:lnTo>
                    <a:pt x="3565410" y="1680139"/>
                  </a:lnTo>
                  <a:lnTo>
                    <a:pt x="3617082" y="1687443"/>
                  </a:lnTo>
                  <a:lnTo>
                    <a:pt x="3668755" y="1699922"/>
                  </a:lnTo>
                  <a:lnTo>
                    <a:pt x="3720427" y="1710272"/>
                  </a:lnTo>
                  <a:lnTo>
                    <a:pt x="3772100" y="1738217"/>
                  </a:lnTo>
                  <a:lnTo>
                    <a:pt x="3823773" y="1735644"/>
                  </a:lnTo>
                  <a:lnTo>
                    <a:pt x="3875445" y="1738897"/>
                  </a:lnTo>
                  <a:lnTo>
                    <a:pt x="3927118" y="1744604"/>
                  </a:lnTo>
                  <a:lnTo>
                    <a:pt x="3978790" y="1735733"/>
                  </a:lnTo>
                  <a:lnTo>
                    <a:pt x="4030463" y="1696167"/>
                  </a:lnTo>
                  <a:lnTo>
                    <a:pt x="4082136" y="1673723"/>
                  </a:lnTo>
                  <a:lnTo>
                    <a:pt x="4133808" y="1704210"/>
                  </a:lnTo>
                  <a:lnTo>
                    <a:pt x="4185481" y="1726566"/>
                  </a:lnTo>
                  <a:lnTo>
                    <a:pt x="4237153" y="1711307"/>
                  </a:lnTo>
                  <a:lnTo>
                    <a:pt x="4288826" y="1692382"/>
                  </a:lnTo>
                  <a:lnTo>
                    <a:pt x="4340499" y="1650687"/>
                  </a:lnTo>
                  <a:lnTo>
                    <a:pt x="4392171" y="1665738"/>
                  </a:lnTo>
                  <a:lnTo>
                    <a:pt x="4443844" y="1706606"/>
                  </a:lnTo>
                  <a:lnTo>
                    <a:pt x="4495516" y="1690992"/>
                  </a:lnTo>
                  <a:lnTo>
                    <a:pt x="4547189" y="1628331"/>
                  </a:lnTo>
                  <a:lnTo>
                    <a:pt x="4598862" y="1590894"/>
                  </a:lnTo>
                  <a:lnTo>
                    <a:pt x="4650534" y="1563600"/>
                  </a:lnTo>
                  <a:lnTo>
                    <a:pt x="4702207" y="1554640"/>
                  </a:lnTo>
                  <a:lnTo>
                    <a:pt x="4753880" y="1521934"/>
                  </a:lnTo>
                  <a:lnTo>
                    <a:pt x="4805552" y="1436976"/>
                  </a:lnTo>
                  <a:lnTo>
                    <a:pt x="4857225" y="1354148"/>
                  </a:lnTo>
                  <a:lnTo>
                    <a:pt x="4908897" y="1314937"/>
                  </a:lnTo>
                  <a:lnTo>
                    <a:pt x="4960570" y="1328894"/>
                  </a:lnTo>
                  <a:lnTo>
                    <a:pt x="5012243" y="1329722"/>
                  </a:lnTo>
                  <a:lnTo>
                    <a:pt x="5063915" y="1344951"/>
                  </a:lnTo>
                  <a:lnTo>
                    <a:pt x="5115588" y="1340782"/>
                  </a:lnTo>
                  <a:lnTo>
                    <a:pt x="5167260" y="1379313"/>
                  </a:lnTo>
                  <a:lnTo>
                    <a:pt x="5218933" y="1419056"/>
                  </a:lnTo>
                  <a:lnTo>
                    <a:pt x="5270606" y="1426449"/>
                  </a:lnTo>
                  <a:lnTo>
                    <a:pt x="5322278" y="1370885"/>
                  </a:lnTo>
                  <a:lnTo>
                    <a:pt x="5373951" y="1315794"/>
                  </a:lnTo>
                  <a:lnTo>
                    <a:pt x="5425623" y="1260526"/>
                  </a:lnTo>
                  <a:lnTo>
                    <a:pt x="5477296" y="1212650"/>
                  </a:lnTo>
                  <a:lnTo>
                    <a:pt x="5528969" y="1151083"/>
                  </a:lnTo>
                  <a:lnTo>
                    <a:pt x="5580641" y="1047082"/>
                  </a:lnTo>
                  <a:lnTo>
                    <a:pt x="5632314" y="974337"/>
                  </a:lnTo>
                  <a:lnTo>
                    <a:pt x="5683987" y="925633"/>
                  </a:lnTo>
                  <a:lnTo>
                    <a:pt x="5735659" y="868709"/>
                  </a:lnTo>
                  <a:lnTo>
                    <a:pt x="5787332" y="851144"/>
                  </a:lnTo>
                  <a:lnTo>
                    <a:pt x="5942350" y="785496"/>
                  </a:lnTo>
                  <a:lnTo>
                    <a:pt x="5994022" y="678449"/>
                  </a:lnTo>
                  <a:lnTo>
                    <a:pt x="6045695" y="624008"/>
                  </a:lnTo>
                  <a:lnTo>
                    <a:pt x="6097367" y="546650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89485" y="2814978"/>
              <a:ext cx="6097367" cy="1721421"/>
            </a:xfrm>
            <a:custGeom>
              <a:avLst/>
              <a:pathLst>
                <a:path w="6097367" h="1721421">
                  <a:moveTo>
                    <a:pt x="0" y="514862"/>
                  </a:moveTo>
                  <a:lnTo>
                    <a:pt x="51672" y="526927"/>
                  </a:lnTo>
                  <a:lnTo>
                    <a:pt x="103345" y="531303"/>
                  </a:lnTo>
                  <a:lnTo>
                    <a:pt x="155017" y="543812"/>
                  </a:lnTo>
                  <a:lnTo>
                    <a:pt x="206690" y="562471"/>
                  </a:lnTo>
                  <a:lnTo>
                    <a:pt x="258363" y="584590"/>
                  </a:lnTo>
                  <a:lnTo>
                    <a:pt x="310035" y="550406"/>
                  </a:lnTo>
                  <a:lnTo>
                    <a:pt x="361708" y="561584"/>
                  </a:lnTo>
                  <a:lnTo>
                    <a:pt x="413380" y="537454"/>
                  </a:lnTo>
                  <a:lnTo>
                    <a:pt x="465053" y="546946"/>
                  </a:lnTo>
                  <a:lnTo>
                    <a:pt x="516726" y="537750"/>
                  </a:lnTo>
                  <a:lnTo>
                    <a:pt x="568398" y="541801"/>
                  </a:lnTo>
                  <a:lnTo>
                    <a:pt x="620071" y="538489"/>
                  </a:lnTo>
                  <a:lnTo>
                    <a:pt x="671743" y="531480"/>
                  </a:lnTo>
                  <a:lnTo>
                    <a:pt x="723416" y="517819"/>
                  </a:lnTo>
                  <a:lnTo>
                    <a:pt x="775089" y="525418"/>
                  </a:lnTo>
                  <a:lnTo>
                    <a:pt x="826761" y="503240"/>
                  </a:lnTo>
                  <a:lnTo>
                    <a:pt x="878434" y="487479"/>
                  </a:lnTo>
                  <a:lnTo>
                    <a:pt x="930106" y="460392"/>
                  </a:lnTo>
                  <a:lnTo>
                    <a:pt x="981779" y="465892"/>
                  </a:lnTo>
                  <a:lnTo>
                    <a:pt x="1033452" y="475473"/>
                  </a:lnTo>
                  <a:lnTo>
                    <a:pt x="1085124" y="470801"/>
                  </a:lnTo>
                  <a:lnTo>
                    <a:pt x="1136797" y="451786"/>
                  </a:lnTo>
                  <a:lnTo>
                    <a:pt x="1188470" y="432624"/>
                  </a:lnTo>
                  <a:lnTo>
                    <a:pt x="1240142" y="389539"/>
                  </a:lnTo>
                  <a:lnTo>
                    <a:pt x="1291815" y="323832"/>
                  </a:lnTo>
                  <a:lnTo>
                    <a:pt x="1343487" y="262946"/>
                  </a:lnTo>
                  <a:lnTo>
                    <a:pt x="1395160" y="146228"/>
                  </a:lnTo>
                  <a:lnTo>
                    <a:pt x="1446833" y="121625"/>
                  </a:lnTo>
                  <a:lnTo>
                    <a:pt x="1498505" y="83745"/>
                  </a:lnTo>
                  <a:lnTo>
                    <a:pt x="1550178" y="33474"/>
                  </a:lnTo>
                  <a:lnTo>
                    <a:pt x="1601850" y="53760"/>
                  </a:lnTo>
                  <a:lnTo>
                    <a:pt x="1653523" y="75347"/>
                  </a:lnTo>
                  <a:lnTo>
                    <a:pt x="1705196" y="36165"/>
                  </a:lnTo>
                  <a:lnTo>
                    <a:pt x="1756868" y="111542"/>
                  </a:lnTo>
                  <a:lnTo>
                    <a:pt x="1808541" y="106041"/>
                  </a:lnTo>
                  <a:lnTo>
                    <a:pt x="1860213" y="108230"/>
                  </a:lnTo>
                  <a:lnTo>
                    <a:pt x="1911886" y="94450"/>
                  </a:lnTo>
                  <a:lnTo>
                    <a:pt x="1963559" y="49945"/>
                  </a:lnTo>
                  <a:lnTo>
                    <a:pt x="2015231" y="28890"/>
                  </a:lnTo>
                  <a:lnTo>
                    <a:pt x="2066904" y="32439"/>
                  </a:lnTo>
                  <a:lnTo>
                    <a:pt x="2118576" y="0"/>
                  </a:lnTo>
                  <a:lnTo>
                    <a:pt x="2170249" y="5884"/>
                  </a:lnTo>
                  <a:lnTo>
                    <a:pt x="2221922" y="16530"/>
                  </a:lnTo>
                  <a:lnTo>
                    <a:pt x="2273594" y="65854"/>
                  </a:lnTo>
                  <a:lnTo>
                    <a:pt x="2325267" y="103883"/>
                  </a:lnTo>
                  <a:lnTo>
                    <a:pt x="2376940" y="132478"/>
                  </a:lnTo>
                  <a:lnTo>
                    <a:pt x="2428612" y="198954"/>
                  </a:lnTo>
                  <a:lnTo>
                    <a:pt x="2480285" y="237810"/>
                  </a:lnTo>
                  <a:lnTo>
                    <a:pt x="2531957" y="256972"/>
                  </a:lnTo>
                  <a:lnTo>
                    <a:pt x="2583630" y="296154"/>
                  </a:lnTo>
                  <a:lnTo>
                    <a:pt x="2635303" y="329954"/>
                  </a:lnTo>
                  <a:lnTo>
                    <a:pt x="2686975" y="386996"/>
                  </a:lnTo>
                  <a:lnTo>
                    <a:pt x="2738648" y="505369"/>
                  </a:lnTo>
                  <a:lnTo>
                    <a:pt x="2790320" y="612742"/>
                  </a:lnTo>
                  <a:lnTo>
                    <a:pt x="2841993" y="755422"/>
                  </a:lnTo>
                  <a:lnTo>
                    <a:pt x="2893666" y="872908"/>
                  </a:lnTo>
                  <a:lnTo>
                    <a:pt x="2945338" y="976732"/>
                  </a:lnTo>
                  <a:lnTo>
                    <a:pt x="2997011" y="1120122"/>
                  </a:lnTo>
                  <a:lnTo>
                    <a:pt x="3048683" y="1264695"/>
                  </a:lnTo>
                  <a:lnTo>
                    <a:pt x="3100356" y="1362960"/>
                  </a:lnTo>
                  <a:lnTo>
                    <a:pt x="3152029" y="1398948"/>
                  </a:lnTo>
                  <a:lnTo>
                    <a:pt x="3203701" y="1457114"/>
                  </a:lnTo>
                  <a:lnTo>
                    <a:pt x="3255374" y="1517912"/>
                  </a:lnTo>
                  <a:lnTo>
                    <a:pt x="3307046" y="1571850"/>
                  </a:lnTo>
                  <a:lnTo>
                    <a:pt x="3358719" y="1594709"/>
                  </a:lnTo>
                  <a:lnTo>
                    <a:pt x="3410392" y="1586103"/>
                  </a:lnTo>
                  <a:lnTo>
                    <a:pt x="3462064" y="1612510"/>
                  </a:lnTo>
                  <a:lnTo>
                    <a:pt x="3513737" y="1610411"/>
                  </a:lnTo>
                  <a:lnTo>
                    <a:pt x="3565410" y="1612303"/>
                  </a:lnTo>
                  <a:lnTo>
                    <a:pt x="3617082" y="1609819"/>
                  </a:lnTo>
                  <a:lnTo>
                    <a:pt x="3668755" y="1621204"/>
                  </a:lnTo>
                  <a:lnTo>
                    <a:pt x="3720427" y="1625729"/>
                  </a:lnTo>
                  <a:lnTo>
                    <a:pt x="3772100" y="1628981"/>
                  </a:lnTo>
                  <a:lnTo>
                    <a:pt x="3823773" y="1619400"/>
                  </a:lnTo>
                  <a:lnTo>
                    <a:pt x="3875445" y="1608370"/>
                  </a:lnTo>
                  <a:lnTo>
                    <a:pt x="3927118" y="1600741"/>
                  </a:lnTo>
                  <a:lnTo>
                    <a:pt x="3978790" y="1590184"/>
                  </a:lnTo>
                  <a:lnTo>
                    <a:pt x="4030463" y="1562358"/>
                  </a:lnTo>
                  <a:lnTo>
                    <a:pt x="4082136" y="1531633"/>
                  </a:lnTo>
                  <a:lnTo>
                    <a:pt x="4133808" y="1595980"/>
                  </a:lnTo>
                  <a:lnTo>
                    <a:pt x="4185481" y="1657163"/>
                  </a:lnTo>
                  <a:lnTo>
                    <a:pt x="4237153" y="1676857"/>
                  </a:lnTo>
                  <a:lnTo>
                    <a:pt x="4288826" y="1685788"/>
                  </a:lnTo>
                  <a:lnTo>
                    <a:pt x="4340499" y="1681263"/>
                  </a:lnTo>
                  <a:lnTo>
                    <a:pt x="4392171" y="1681648"/>
                  </a:lnTo>
                  <a:lnTo>
                    <a:pt x="4443844" y="1721421"/>
                  </a:lnTo>
                  <a:lnTo>
                    <a:pt x="4495516" y="1685521"/>
                  </a:lnTo>
                  <a:lnTo>
                    <a:pt x="4547189" y="1608489"/>
                  </a:lnTo>
                  <a:lnTo>
                    <a:pt x="4598862" y="1565492"/>
                  </a:lnTo>
                  <a:lnTo>
                    <a:pt x="4650534" y="1534088"/>
                  </a:lnTo>
                  <a:lnTo>
                    <a:pt x="4702207" y="1510165"/>
                  </a:lnTo>
                  <a:lnTo>
                    <a:pt x="4753880" y="1489790"/>
                  </a:lnTo>
                  <a:lnTo>
                    <a:pt x="4805552" y="1417726"/>
                  </a:lnTo>
                  <a:lnTo>
                    <a:pt x="4857225" y="1297431"/>
                  </a:lnTo>
                  <a:lnTo>
                    <a:pt x="4908897" y="1252453"/>
                  </a:lnTo>
                  <a:lnTo>
                    <a:pt x="4960570" y="1285573"/>
                  </a:lnTo>
                  <a:lnTo>
                    <a:pt x="5012243" y="1289210"/>
                  </a:lnTo>
                  <a:lnTo>
                    <a:pt x="5063915" y="1268687"/>
                  </a:lnTo>
                  <a:lnTo>
                    <a:pt x="5115588" y="1261206"/>
                  </a:lnTo>
                  <a:lnTo>
                    <a:pt x="5167260" y="1316001"/>
                  </a:lnTo>
                  <a:lnTo>
                    <a:pt x="5218933" y="1430234"/>
                  </a:lnTo>
                  <a:lnTo>
                    <a:pt x="5270606" y="1427070"/>
                  </a:lnTo>
                  <a:lnTo>
                    <a:pt x="5322278" y="1405128"/>
                  </a:lnTo>
                  <a:lnTo>
                    <a:pt x="5373951" y="1373576"/>
                  </a:lnTo>
                  <a:lnTo>
                    <a:pt x="5425623" y="1344301"/>
                  </a:lnTo>
                  <a:lnTo>
                    <a:pt x="5477296" y="1290659"/>
                  </a:lnTo>
                  <a:lnTo>
                    <a:pt x="5528969" y="1218978"/>
                  </a:lnTo>
                  <a:lnTo>
                    <a:pt x="5580641" y="1098713"/>
                  </a:lnTo>
                  <a:lnTo>
                    <a:pt x="5632314" y="1044687"/>
                  </a:lnTo>
                  <a:lnTo>
                    <a:pt x="5683987" y="990187"/>
                  </a:lnTo>
                  <a:lnTo>
                    <a:pt x="5735659" y="930335"/>
                  </a:lnTo>
                  <a:lnTo>
                    <a:pt x="5787332" y="896890"/>
                  </a:lnTo>
                  <a:lnTo>
                    <a:pt x="5942350" y="874328"/>
                  </a:lnTo>
                  <a:lnTo>
                    <a:pt x="5994022" y="750720"/>
                  </a:lnTo>
                  <a:lnTo>
                    <a:pt x="6045695" y="776536"/>
                  </a:lnTo>
                  <a:lnTo>
                    <a:pt x="6097367" y="813204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89485" y="3051014"/>
              <a:ext cx="6097367" cy="1845530"/>
            </a:xfrm>
            <a:custGeom>
              <a:avLst/>
              <a:pathLst>
                <a:path w="6097367" h="1845530">
                  <a:moveTo>
                    <a:pt x="0" y="314606"/>
                  </a:moveTo>
                  <a:lnTo>
                    <a:pt x="51672" y="341723"/>
                  </a:lnTo>
                  <a:lnTo>
                    <a:pt x="103345" y="366740"/>
                  </a:lnTo>
                  <a:lnTo>
                    <a:pt x="155017" y="384571"/>
                  </a:lnTo>
                  <a:lnTo>
                    <a:pt x="206690" y="414379"/>
                  </a:lnTo>
                  <a:lnTo>
                    <a:pt x="258363" y="434192"/>
                  </a:lnTo>
                  <a:lnTo>
                    <a:pt x="310035" y="434399"/>
                  </a:lnTo>
                  <a:lnTo>
                    <a:pt x="361708" y="416715"/>
                  </a:lnTo>
                  <a:lnTo>
                    <a:pt x="413380" y="404266"/>
                  </a:lnTo>
                  <a:lnTo>
                    <a:pt x="465053" y="384542"/>
                  </a:lnTo>
                  <a:lnTo>
                    <a:pt x="516726" y="379278"/>
                  </a:lnTo>
                  <a:lnTo>
                    <a:pt x="568398" y="373926"/>
                  </a:lnTo>
                  <a:lnTo>
                    <a:pt x="620071" y="362452"/>
                  </a:lnTo>
                  <a:lnTo>
                    <a:pt x="671743" y="369875"/>
                  </a:lnTo>
                  <a:lnTo>
                    <a:pt x="723416" y="349677"/>
                  </a:lnTo>
                  <a:lnTo>
                    <a:pt x="775089" y="337405"/>
                  </a:lnTo>
                  <a:lnTo>
                    <a:pt x="826761" y="339091"/>
                  </a:lnTo>
                  <a:lnTo>
                    <a:pt x="878434" y="355326"/>
                  </a:lnTo>
                  <a:lnTo>
                    <a:pt x="930106" y="344946"/>
                  </a:lnTo>
                  <a:lnTo>
                    <a:pt x="981779" y="347548"/>
                  </a:lnTo>
                  <a:lnTo>
                    <a:pt x="1033452" y="352073"/>
                  </a:lnTo>
                  <a:lnTo>
                    <a:pt x="1085124" y="368012"/>
                  </a:lnTo>
                  <a:lnTo>
                    <a:pt x="1136797" y="364522"/>
                  </a:lnTo>
                  <a:lnTo>
                    <a:pt x="1188470" y="359643"/>
                  </a:lnTo>
                  <a:lnTo>
                    <a:pt x="1240142" y="325311"/>
                  </a:lnTo>
                  <a:lnTo>
                    <a:pt x="1291815" y="280806"/>
                  </a:lnTo>
                  <a:lnTo>
                    <a:pt x="1343487" y="204809"/>
                  </a:lnTo>
                  <a:lnTo>
                    <a:pt x="1395160" y="141763"/>
                  </a:lnTo>
                  <a:lnTo>
                    <a:pt x="1446833" y="99920"/>
                  </a:lnTo>
                  <a:lnTo>
                    <a:pt x="1498505" y="70201"/>
                  </a:lnTo>
                  <a:lnTo>
                    <a:pt x="1550178" y="42316"/>
                  </a:lnTo>
                  <a:lnTo>
                    <a:pt x="1601850" y="57722"/>
                  </a:lnTo>
                  <a:lnTo>
                    <a:pt x="1653523" y="58994"/>
                  </a:lnTo>
                  <a:lnTo>
                    <a:pt x="1705196" y="71976"/>
                  </a:lnTo>
                  <a:lnTo>
                    <a:pt x="1756868" y="94183"/>
                  </a:lnTo>
                  <a:lnTo>
                    <a:pt x="1808541" y="93769"/>
                  </a:lnTo>
                  <a:lnTo>
                    <a:pt x="1860213" y="96519"/>
                  </a:lnTo>
                  <a:lnTo>
                    <a:pt x="1911886" y="91670"/>
                  </a:lnTo>
                  <a:lnTo>
                    <a:pt x="1963559" y="70260"/>
                  </a:lnTo>
                  <a:lnTo>
                    <a:pt x="2015231" y="50803"/>
                  </a:lnTo>
                  <a:lnTo>
                    <a:pt x="2066904" y="45362"/>
                  </a:lnTo>
                  <a:lnTo>
                    <a:pt x="2118576" y="63962"/>
                  </a:lnTo>
                  <a:lnTo>
                    <a:pt x="2170249" y="57663"/>
                  </a:lnTo>
                  <a:lnTo>
                    <a:pt x="2221922" y="0"/>
                  </a:lnTo>
                  <a:lnTo>
                    <a:pt x="2273594" y="22444"/>
                  </a:lnTo>
                  <a:lnTo>
                    <a:pt x="2325267" y="43262"/>
                  </a:lnTo>
                  <a:lnTo>
                    <a:pt x="2376940" y="111601"/>
                  </a:lnTo>
                  <a:lnTo>
                    <a:pt x="2428612" y="166603"/>
                  </a:lnTo>
                  <a:lnTo>
                    <a:pt x="2480285" y="176982"/>
                  </a:lnTo>
                  <a:lnTo>
                    <a:pt x="2531957" y="201408"/>
                  </a:lnTo>
                  <a:lnTo>
                    <a:pt x="2583630" y="225982"/>
                  </a:lnTo>
                  <a:lnTo>
                    <a:pt x="2635303" y="244966"/>
                  </a:lnTo>
                  <a:lnTo>
                    <a:pt x="2686975" y="294587"/>
                  </a:lnTo>
                  <a:lnTo>
                    <a:pt x="2738648" y="404443"/>
                  </a:lnTo>
                  <a:lnTo>
                    <a:pt x="2790320" y="532782"/>
                  </a:lnTo>
                  <a:lnTo>
                    <a:pt x="2841993" y="641869"/>
                  </a:lnTo>
                  <a:lnTo>
                    <a:pt x="2893666" y="783396"/>
                  </a:lnTo>
                  <a:lnTo>
                    <a:pt x="2945338" y="973184"/>
                  </a:lnTo>
                  <a:lnTo>
                    <a:pt x="2997011" y="1157530"/>
                  </a:lnTo>
                  <a:lnTo>
                    <a:pt x="3048683" y="1312630"/>
                  </a:lnTo>
                  <a:lnTo>
                    <a:pt x="3100356" y="1432186"/>
                  </a:lnTo>
                  <a:lnTo>
                    <a:pt x="3152029" y="1503423"/>
                  </a:lnTo>
                  <a:lnTo>
                    <a:pt x="3203701" y="1578149"/>
                  </a:lnTo>
                  <a:lnTo>
                    <a:pt x="3255374" y="1646783"/>
                  </a:lnTo>
                  <a:lnTo>
                    <a:pt x="3307046" y="1713111"/>
                  </a:lnTo>
                  <a:lnTo>
                    <a:pt x="3358719" y="1712401"/>
                  </a:lnTo>
                  <a:lnTo>
                    <a:pt x="3410392" y="1705955"/>
                  </a:lnTo>
                  <a:lnTo>
                    <a:pt x="3462064" y="1707700"/>
                  </a:lnTo>
                  <a:lnTo>
                    <a:pt x="3513737" y="1703737"/>
                  </a:lnTo>
                  <a:lnTo>
                    <a:pt x="3565410" y="1712461"/>
                  </a:lnTo>
                  <a:lnTo>
                    <a:pt x="3617082" y="1731475"/>
                  </a:lnTo>
                  <a:lnTo>
                    <a:pt x="3668755" y="1750578"/>
                  </a:lnTo>
                  <a:lnTo>
                    <a:pt x="3720427" y="1781184"/>
                  </a:lnTo>
                  <a:lnTo>
                    <a:pt x="3772100" y="1801263"/>
                  </a:lnTo>
                  <a:lnTo>
                    <a:pt x="3823773" y="1795792"/>
                  </a:lnTo>
                  <a:lnTo>
                    <a:pt x="3875445" y="1794816"/>
                  </a:lnTo>
                  <a:lnTo>
                    <a:pt x="3927118" y="1791800"/>
                  </a:lnTo>
                  <a:lnTo>
                    <a:pt x="3978790" y="1772667"/>
                  </a:lnTo>
                  <a:lnTo>
                    <a:pt x="4030463" y="1744604"/>
                  </a:lnTo>
                  <a:lnTo>
                    <a:pt x="4082136" y="1713910"/>
                  </a:lnTo>
                  <a:lnTo>
                    <a:pt x="4133808" y="1753771"/>
                  </a:lnTo>
                  <a:lnTo>
                    <a:pt x="4185481" y="1796176"/>
                  </a:lnTo>
                  <a:lnTo>
                    <a:pt x="4237153" y="1801943"/>
                  </a:lnTo>
                  <a:lnTo>
                    <a:pt x="4288826" y="1797477"/>
                  </a:lnTo>
                  <a:lnTo>
                    <a:pt x="4340499" y="1797448"/>
                  </a:lnTo>
                  <a:lnTo>
                    <a:pt x="4392171" y="1802889"/>
                  </a:lnTo>
                  <a:lnTo>
                    <a:pt x="4443844" y="1845530"/>
                  </a:lnTo>
                  <a:lnTo>
                    <a:pt x="4495516" y="1822554"/>
                  </a:lnTo>
                  <a:lnTo>
                    <a:pt x="4547189" y="1760395"/>
                  </a:lnTo>
                  <a:lnTo>
                    <a:pt x="4598862" y="1727246"/>
                  </a:lnTo>
                  <a:lnTo>
                    <a:pt x="4650534" y="1699656"/>
                  </a:lnTo>
                  <a:lnTo>
                    <a:pt x="4702207" y="1675940"/>
                  </a:lnTo>
                  <a:lnTo>
                    <a:pt x="4753880" y="1657754"/>
                  </a:lnTo>
                  <a:lnTo>
                    <a:pt x="4805552" y="1595241"/>
                  </a:lnTo>
                  <a:lnTo>
                    <a:pt x="4857225" y="1528115"/>
                  </a:lnTo>
                  <a:lnTo>
                    <a:pt x="4908897" y="1495882"/>
                  </a:lnTo>
                  <a:lnTo>
                    <a:pt x="4960570" y="1484497"/>
                  </a:lnTo>
                  <a:lnTo>
                    <a:pt x="5012243" y="1473822"/>
                  </a:lnTo>
                  <a:lnTo>
                    <a:pt x="5063915" y="1432866"/>
                  </a:lnTo>
                  <a:lnTo>
                    <a:pt x="5115588" y="1424024"/>
                  </a:lnTo>
                  <a:lnTo>
                    <a:pt x="5167260" y="1448509"/>
                  </a:lnTo>
                  <a:lnTo>
                    <a:pt x="5218933" y="1488312"/>
                  </a:lnTo>
                  <a:lnTo>
                    <a:pt x="5270606" y="1469298"/>
                  </a:lnTo>
                  <a:lnTo>
                    <a:pt x="5322278" y="1444074"/>
                  </a:lnTo>
                  <a:lnTo>
                    <a:pt x="5373951" y="1413467"/>
                  </a:lnTo>
                  <a:lnTo>
                    <a:pt x="5425623" y="1394039"/>
                  </a:lnTo>
                  <a:lnTo>
                    <a:pt x="5477296" y="1347820"/>
                  </a:lnTo>
                  <a:lnTo>
                    <a:pt x="5528969" y="1283266"/>
                  </a:lnTo>
                  <a:lnTo>
                    <a:pt x="5580641" y="1178318"/>
                  </a:lnTo>
                  <a:lnTo>
                    <a:pt x="5632314" y="1127249"/>
                  </a:lnTo>
                  <a:lnTo>
                    <a:pt x="5683987" y="1103917"/>
                  </a:lnTo>
                  <a:lnTo>
                    <a:pt x="5735659" y="1088067"/>
                  </a:lnTo>
                  <a:lnTo>
                    <a:pt x="5787332" y="1067722"/>
                  </a:lnTo>
                  <a:lnTo>
                    <a:pt x="5942350" y="1021385"/>
                  </a:lnTo>
                  <a:lnTo>
                    <a:pt x="5994022" y="958309"/>
                  </a:lnTo>
                  <a:lnTo>
                    <a:pt x="6045695" y="976643"/>
                  </a:lnTo>
                  <a:lnTo>
                    <a:pt x="6097367" y="1009379"/>
                  </a:lnTo>
                </a:path>
              </a:pathLst>
            </a:custGeom>
            <a:ln w="27101" cap="flat">
              <a:solidFill>
                <a:srgbClr val="BEBEBE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BEBEBE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89485" y="3103178"/>
              <a:ext cx="6097367" cy="1562890"/>
            </a:xfrm>
            <a:custGeom>
              <a:avLst/>
              <a:pathLst>
                <a:path w="6097367" h="1562890">
                  <a:moveTo>
                    <a:pt x="0" y="231511"/>
                  </a:moveTo>
                  <a:lnTo>
                    <a:pt x="51672" y="235888"/>
                  </a:lnTo>
                  <a:lnTo>
                    <a:pt x="103345" y="237100"/>
                  </a:lnTo>
                  <a:lnTo>
                    <a:pt x="155017" y="237337"/>
                  </a:lnTo>
                  <a:lnTo>
                    <a:pt x="206690" y="256410"/>
                  </a:lnTo>
                  <a:lnTo>
                    <a:pt x="258363" y="265282"/>
                  </a:lnTo>
                  <a:lnTo>
                    <a:pt x="310035" y="272408"/>
                  </a:lnTo>
                  <a:lnTo>
                    <a:pt x="361708" y="243074"/>
                  </a:lnTo>
                  <a:lnTo>
                    <a:pt x="413380" y="226751"/>
                  </a:lnTo>
                  <a:lnTo>
                    <a:pt x="465053" y="236243"/>
                  </a:lnTo>
                  <a:lnTo>
                    <a:pt x="516726" y="235977"/>
                  </a:lnTo>
                  <a:lnTo>
                    <a:pt x="568398" y="221398"/>
                  </a:lnTo>
                  <a:lnTo>
                    <a:pt x="620071" y="214893"/>
                  </a:lnTo>
                  <a:lnTo>
                    <a:pt x="671743" y="206465"/>
                  </a:lnTo>
                  <a:lnTo>
                    <a:pt x="723416" y="191295"/>
                  </a:lnTo>
                  <a:lnTo>
                    <a:pt x="775089" y="193631"/>
                  </a:lnTo>
                  <a:lnTo>
                    <a:pt x="826761" y="202177"/>
                  </a:lnTo>
                  <a:lnTo>
                    <a:pt x="878434" y="205607"/>
                  </a:lnTo>
                  <a:lnTo>
                    <a:pt x="930106" y="205755"/>
                  </a:lnTo>
                  <a:lnTo>
                    <a:pt x="981779" y="205371"/>
                  </a:lnTo>
                  <a:lnTo>
                    <a:pt x="1033452" y="218323"/>
                  </a:lnTo>
                  <a:lnTo>
                    <a:pt x="1085124" y="249757"/>
                  </a:lnTo>
                  <a:lnTo>
                    <a:pt x="1136797" y="242512"/>
                  </a:lnTo>
                  <a:lnTo>
                    <a:pt x="1188470" y="232073"/>
                  </a:lnTo>
                  <a:lnTo>
                    <a:pt x="1240142" y="199397"/>
                  </a:lnTo>
                  <a:lnTo>
                    <a:pt x="1291815" y="176125"/>
                  </a:lnTo>
                  <a:lnTo>
                    <a:pt x="1343487" y="130408"/>
                  </a:lnTo>
                  <a:lnTo>
                    <a:pt x="1395160" y="82296"/>
                  </a:lnTo>
                  <a:lnTo>
                    <a:pt x="1446833" y="41843"/>
                  </a:lnTo>
                  <a:lnTo>
                    <a:pt x="1498505" y="30694"/>
                  </a:lnTo>
                  <a:lnTo>
                    <a:pt x="1550178" y="0"/>
                  </a:lnTo>
                  <a:lnTo>
                    <a:pt x="1601850" y="15938"/>
                  </a:lnTo>
                  <a:lnTo>
                    <a:pt x="1653523" y="6535"/>
                  </a:lnTo>
                  <a:lnTo>
                    <a:pt x="1705196" y="1508"/>
                  </a:lnTo>
                  <a:lnTo>
                    <a:pt x="1756868" y="24070"/>
                  </a:lnTo>
                  <a:lnTo>
                    <a:pt x="1808541" y="15022"/>
                  </a:lnTo>
                  <a:lnTo>
                    <a:pt x="1860213" y="11739"/>
                  </a:lnTo>
                  <a:lnTo>
                    <a:pt x="1911886" y="19516"/>
                  </a:lnTo>
                  <a:lnTo>
                    <a:pt x="1963559" y="4465"/>
                  </a:lnTo>
                  <a:lnTo>
                    <a:pt x="2015231" y="15731"/>
                  </a:lnTo>
                  <a:lnTo>
                    <a:pt x="2066904" y="46870"/>
                  </a:lnTo>
                  <a:lnTo>
                    <a:pt x="2118576" y="62276"/>
                  </a:lnTo>
                  <a:lnTo>
                    <a:pt x="2170249" y="63991"/>
                  </a:lnTo>
                  <a:lnTo>
                    <a:pt x="2221922" y="58905"/>
                  </a:lnTo>
                  <a:lnTo>
                    <a:pt x="2273594" y="93237"/>
                  </a:lnTo>
                  <a:lnTo>
                    <a:pt x="2325267" y="115504"/>
                  </a:lnTo>
                  <a:lnTo>
                    <a:pt x="2376940" y="135997"/>
                  </a:lnTo>
                  <a:lnTo>
                    <a:pt x="2428612" y="173020"/>
                  </a:lnTo>
                  <a:lnTo>
                    <a:pt x="2480285" y="195346"/>
                  </a:lnTo>
                  <a:lnTo>
                    <a:pt x="2531957" y="237426"/>
                  </a:lnTo>
                  <a:lnTo>
                    <a:pt x="2583630" y="291038"/>
                  </a:lnTo>
                  <a:lnTo>
                    <a:pt x="2635303" y="302009"/>
                  </a:lnTo>
                  <a:lnTo>
                    <a:pt x="2686975" y="338293"/>
                  </a:lnTo>
                  <a:lnTo>
                    <a:pt x="2738648" y="434162"/>
                  </a:lnTo>
                  <a:lnTo>
                    <a:pt x="2790320" y="501348"/>
                  </a:lnTo>
                  <a:lnTo>
                    <a:pt x="2841993" y="595384"/>
                  </a:lnTo>
                  <a:lnTo>
                    <a:pt x="2893666" y="683594"/>
                  </a:lnTo>
                  <a:lnTo>
                    <a:pt x="2945338" y="753145"/>
                  </a:lnTo>
                  <a:lnTo>
                    <a:pt x="2997011" y="890858"/>
                  </a:lnTo>
                  <a:lnTo>
                    <a:pt x="3048683" y="1037915"/>
                  </a:lnTo>
                  <a:lnTo>
                    <a:pt x="3100356" y="1142537"/>
                  </a:lnTo>
                  <a:lnTo>
                    <a:pt x="3152029" y="1214158"/>
                  </a:lnTo>
                  <a:lnTo>
                    <a:pt x="3203701" y="1287229"/>
                  </a:lnTo>
                  <a:lnTo>
                    <a:pt x="3255374" y="1356661"/>
                  </a:lnTo>
                  <a:lnTo>
                    <a:pt x="3307046" y="1438248"/>
                  </a:lnTo>
                  <a:lnTo>
                    <a:pt x="3358719" y="1444221"/>
                  </a:lnTo>
                  <a:lnTo>
                    <a:pt x="3410392" y="1423758"/>
                  </a:lnTo>
                  <a:lnTo>
                    <a:pt x="3462064" y="1421954"/>
                  </a:lnTo>
                  <a:lnTo>
                    <a:pt x="3513737" y="1420624"/>
                  </a:lnTo>
                  <a:lnTo>
                    <a:pt x="3565410" y="1421599"/>
                  </a:lnTo>
                  <a:lnTo>
                    <a:pt x="3617082" y="1426686"/>
                  </a:lnTo>
                  <a:lnTo>
                    <a:pt x="3668755" y="1426597"/>
                  </a:lnTo>
                  <a:lnTo>
                    <a:pt x="3720427" y="1448982"/>
                  </a:lnTo>
                  <a:lnTo>
                    <a:pt x="3772100" y="1473704"/>
                  </a:lnTo>
                  <a:lnTo>
                    <a:pt x="3823773" y="1474857"/>
                  </a:lnTo>
                  <a:lnTo>
                    <a:pt x="3875445" y="1472373"/>
                  </a:lnTo>
                  <a:lnTo>
                    <a:pt x="3927118" y="1475419"/>
                  </a:lnTo>
                  <a:lnTo>
                    <a:pt x="3978790" y="1462969"/>
                  </a:lnTo>
                  <a:lnTo>
                    <a:pt x="4030463" y="1424290"/>
                  </a:lnTo>
                  <a:lnTo>
                    <a:pt x="4082136" y="1392649"/>
                  </a:lnTo>
                  <a:lnTo>
                    <a:pt x="4133808" y="1440348"/>
                  </a:lnTo>
                  <a:lnTo>
                    <a:pt x="4185481" y="1488194"/>
                  </a:lnTo>
                  <a:lnTo>
                    <a:pt x="4237153" y="1494581"/>
                  </a:lnTo>
                  <a:lnTo>
                    <a:pt x="4288826" y="1479470"/>
                  </a:lnTo>
                  <a:lnTo>
                    <a:pt x="4340499" y="1482930"/>
                  </a:lnTo>
                  <a:lnTo>
                    <a:pt x="4392171" y="1505463"/>
                  </a:lnTo>
                  <a:lnTo>
                    <a:pt x="4443844" y="1562890"/>
                  </a:lnTo>
                  <a:lnTo>
                    <a:pt x="4495516" y="1545473"/>
                  </a:lnTo>
                  <a:lnTo>
                    <a:pt x="4547189" y="1463857"/>
                  </a:lnTo>
                  <a:lnTo>
                    <a:pt x="4598862" y="1432984"/>
                  </a:lnTo>
                  <a:lnTo>
                    <a:pt x="4650534" y="1396849"/>
                  </a:lnTo>
                  <a:lnTo>
                    <a:pt x="4702207" y="1358761"/>
                  </a:lnTo>
                  <a:lnTo>
                    <a:pt x="4753880" y="1333803"/>
                  </a:lnTo>
                  <a:lnTo>
                    <a:pt x="4805552" y="1248727"/>
                  </a:lnTo>
                  <a:lnTo>
                    <a:pt x="4857225" y="1150847"/>
                  </a:lnTo>
                  <a:lnTo>
                    <a:pt x="4908897" y="1108205"/>
                  </a:lnTo>
                  <a:lnTo>
                    <a:pt x="4960570" y="1102291"/>
                  </a:lnTo>
                  <a:lnTo>
                    <a:pt x="5012243" y="1096465"/>
                  </a:lnTo>
                  <a:lnTo>
                    <a:pt x="5063915" y="1066480"/>
                  </a:lnTo>
                  <a:lnTo>
                    <a:pt x="5115588" y="1043799"/>
                  </a:lnTo>
                  <a:lnTo>
                    <a:pt x="5167260" y="1071182"/>
                  </a:lnTo>
                  <a:lnTo>
                    <a:pt x="5218933" y="1138811"/>
                  </a:lnTo>
                  <a:lnTo>
                    <a:pt x="5270606" y="1122222"/>
                  </a:lnTo>
                  <a:lnTo>
                    <a:pt x="5322278" y="1083720"/>
                  </a:lnTo>
                  <a:lnTo>
                    <a:pt x="5373951" y="1056042"/>
                  </a:lnTo>
                  <a:lnTo>
                    <a:pt x="5425623" y="1034071"/>
                  </a:lnTo>
                  <a:lnTo>
                    <a:pt x="5477296" y="996249"/>
                  </a:lnTo>
                  <a:lnTo>
                    <a:pt x="5528969" y="940182"/>
                  </a:lnTo>
                  <a:lnTo>
                    <a:pt x="5580641" y="806758"/>
                  </a:lnTo>
                  <a:lnTo>
                    <a:pt x="5632314" y="773963"/>
                  </a:lnTo>
                  <a:lnTo>
                    <a:pt x="5683987" y="738123"/>
                  </a:lnTo>
                  <a:lnTo>
                    <a:pt x="5735659" y="694595"/>
                  </a:lnTo>
                  <a:lnTo>
                    <a:pt x="5787332" y="670790"/>
                  </a:lnTo>
                  <a:lnTo>
                    <a:pt x="5942350" y="617562"/>
                  </a:lnTo>
                  <a:lnTo>
                    <a:pt x="5994022" y="518706"/>
                  </a:lnTo>
                  <a:lnTo>
                    <a:pt x="6045695" y="546680"/>
                  </a:lnTo>
                  <a:lnTo>
                    <a:pt x="6097367" y="562826"/>
                  </a:lnTo>
                </a:path>
              </a:pathLst>
            </a:custGeom>
            <a:ln w="2710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89485" y="3257923"/>
              <a:ext cx="6097367" cy="1493635"/>
            </a:xfrm>
            <a:custGeom>
              <a:avLst/>
              <a:pathLst>
                <a:path w="6097367" h="1493635">
                  <a:moveTo>
                    <a:pt x="0" y="174646"/>
                  </a:moveTo>
                  <a:lnTo>
                    <a:pt x="51672" y="211521"/>
                  </a:lnTo>
                  <a:lnTo>
                    <a:pt x="103345" y="214567"/>
                  </a:lnTo>
                  <a:lnTo>
                    <a:pt x="155017" y="228466"/>
                  </a:lnTo>
                  <a:lnTo>
                    <a:pt x="206690" y="230299"/>
                  </a:lnTo>
                  <a:lnTo>
                    <a:pt x="258363" y="239880"/>
                  </a:lnTo>
                  <a:lnTo>
                    <a:pt x="310035" y="248899"/>
                  </a:lnTo>
                  <a:lnTo>
                    <a:pt x="361708" y="258332"/>
                  </a:lnTo>
                  <a:lnTo>
                    <a:pt x="413380" y="254192"/>
                  </a:lnTo>
                  <a:lnTo>
                    <a:pt x="465053" y="282640"/>
                  </a:lnTo>
                  <a:lnTo>
                    <a:pt x="516726" y="271403"/>
                  </a:lnTo>
                  <a:lnTo>
                    <a:pt x="568398" y="290890"/>
                  </a:lnTo>
                  <a:lnTo>
                    <a:pt x="620071" y="280806"/>
                  </a:lnTo>
                  <a:lnTo>
                    <a:pt x="671743" y="259574"/>
                  </a:lnTo>
                  <a:lnTo>
                    <a:pt x="723416" y="250378"/>
                  </a:lnTo>
                  <a:lnTo>
                    <a:pt x="775089" y="264572"/>
                  </a:lnTo>
                  <a:lnTo>
                    <a:pt x="826761" y="249106"/>
                  </a:lnTo>
                  <a:lnTo>
                    <a:pt x="878434" y="256795"/>
                  </a:lnTo>
                  <a:lnTo>
                    <a:pt x="930106" y="219683"/>
                  </a:lnTo>
                  <a:lnTo>
                    <a:pt x="981779" y="231334"/>
                  </a:lnTo>
                  <a:lnTo>
                    <a:pt x="1033452" y="255967"/>
                  </a:lnTo>
                  <a:lnTo>
                    <a:pt x="1085124" y="274005"/>
                  </a:lnTo>
                  <a:lnTo>
                    <a:pt x="1136797" y="241861"/>
                  </a:lnTo>
                  <a:lnTo>
                    <a:pt x="1188470" y="238313"/>
                  </a:lnTo>
                  <a:lnTo>
                    <a:pt x="1240142" y="219446"/>
                  </a:lnTo>
                  <a:lnTo>
                    <a:pt x="1291815" y="202680"/>
                  </a:lnTo>
                  <a:lnTo>
                    <a:pt x="1343487" y="172014"/>
                  </a:lnTo>
                  <a:lnTo>
                    <a:pt x="1395160" y="92409"/>
                  </a:lnTo>
                  <a:lnTo>
                    <a:pt x="1446833" y="64790"/>
                  </a:lnTo>
                  <a:lnTo>
                    <a:pt x="1498505" y="48999"/>
                  </a:lnTo>
                  <a:lnTo>
                    <a:pt x="1550178" y="30221"/>
                  </a:lnTo>
                  <a:lnTo>
                    <a:pt x="1601850" y="39832"/>
                  </a:lnTo>
                  <a:lnTo>
                    <a:pt x="1653523" y="24455"/>
                  </a:lnTo>
                  <a:lnTo>
                    <a:pt x="1705196" y="0"/>
                  </a:lnTo>
                  <a:lnTo>
                    <a:pt x="1756868" y="54381"/>
                  </a:lnTo>
                  <a:lnTo>
                    <a:pt x="1808541" y="57929"/>
                  </a:lnTo>
                  <a:lnTo>
                    <a:pt x="1860213" y="77949"/>
                  </a:lnTo>
                  <a:lnTo>
                    <a:pt x="1911886" y="68782"/>
                  </a:lnTo>
                  <a:lnTo>
                    <a:pt x="1963559" y="68516"/>
                  </a:lnTo>
                  <a:lnTo>
                    <a:pt x="2015231" y="101340"/>
                  </a:lnTo>
                  <a:lnTo>
                    <a:pt x="2066904" y="124789"/>
                  </a:lnTo>
                  <a:lnTo>
                    <a:pt x="2118576" y="124464"/>
                  </a:lnTo>
                  <a:lnTo>
                    <a:pt x="2170249" y="105213"/>
                  </a:lnTo>
                  <a:lnTo>
                    <a:pt x="2221922" y="73898"/>
                  </a:lnTo>
                  <a:lnTo>
                    <a:pt x="2273594" y="97200"/>
                  </a:lnTo>
                  <a:lnTo>
                    <a:pt x="2325267" y="73750"/>
                  </a:lnTo>
                  <a:lnTo>
                    <a:pt x="2376940" y="86465"/>
                  </a:lnTo>
                  <a:lnTo>
                    <a:pt x="2428612" y="112103"/>
                  </a:lnTo>
                  <a:lnTo>
                    <a:pt x="2480285" y="124168"/>
                  </a:lnTo>
                  <a:lnTo>
                    <a:pt x="2531957" y="176243"/>
                  </a:lnTo>
                  <a:lnTo>
                    <a:pt x="2583630" y="224828"/>
                  </a:lnTo>
                  <a:lnTo>
                    <a:pt x="2635303" y="238402"/>
                  </a:lnTo>
                  <a:lnTo>
                    <a:pt x="2686975" y="280540"/>
                  </a:lnTo>
                  <a:lnTo>
                    <a:pt x="2738648" y="350712"/>
                  </a:lnTo>
                  <a:lnTo>
                    <a:pt x="2790320" y="418637"/>
                  </a:lnTo>
                  <a:lnTo>
                    <a:pt x="2841993" y="520450"/>
                  </a:lnTo>
                  <a:lnTo>
                    <a:pt x="2893666" y="603427"/>
                  </a:lnTo>
                  <a:lnTo>
                    <a:pt x="2945338" y="689449"/>
                  </a:lnTo>
                  <a:lnTo>
                    <a:pt x="2997011" y="830947"/>
                  </a:lnTo>
                  <a:lnTo>
                    <a:pt x="3048683" y="979719"/>
                  </a:lnTo>
                  <a:lnTo>
                    <a:pt x="3100356" y="1102025"/>
                  </a:lnTo>
                  <a:lnTo>
                    <a:pt x="3152029" y="1190886"/>
                  </a:lnTo>
                  <a:lnTo>
                    <a:pt x="3203701" y="1255942"/>
                  </a:lnTo>
                  <a:lnTo>
                    <a:pt x="3255374" y="1316533"/>
                  </a:lnTo>
                  <a:lnTo>
                    <a:pt x="3307046" y="1365474"/>
                  </a:lnTo>
                  <a:lnTo>
                    <a:pt x="3358719" y="1356366"/>
                  </a:lnTo>
                  <a:lnTo>
                    <a:pt x="3410392" y="1351723"/>
                  </a:lnTo>
                  <a:lnTo>
                    <a:pt x="3462064" y="1341077"/>
                  </a:lnTo>
                  <a:lnTo>
                    <a:pt x="3513737" y="1344626"/>
                  </a:lnTo>
                  <a:lnTo>
                    <a:pt x="3565410" y="1360979"/>
                  </a:lnTo>
                  <a:lnTo>
                    <a:pt x="3617082" y="1374522"/>
                  </a:lnTo>
                  <a:lnTo>
                    <a:pt x="3668755" y="1398889"/>
                  </a:lnTo>
                  <a:lnTo>
                    <a:pt x="3720427" y="1416986"/>
                  </a:lnTo>
                  <a:lnTo>
                    <a:pt x="3772100" y="1437390"/>
                  </a:lnTo>
                  <a:lnTo>
                    <a:pt x="3823773" y="1440939"/>
                  </a:lnTo>
                  <a:lnTo>
                    <a:pt x="3875445" y="1441678"/>
                  </a:lnTo>
                  <a:lnTo>
                    <a:pt x="3927118" y="1431181"/>
                  </a:lnTo>
                  <a:lnTo>
                    <a:pt x="3978790" y="1398771"/>
                  </a:lnTo>
                  <a:lnTo>
                    <a:pt x="4030463" y="1352817"/>
                  </a:lnTo>
                  <a:lnTo>
                    <a:pt x="4082136" y="1324636"/>
                  </a:lnTo>
                  <a:lnTo>
                    <a:pt x="4133808" y="1357135"/>
                  </a:lnTo>
                  <a:lnTo>
                    <a:pt x="4185481" y="1400367"/>
                  </a:lnTo>
                  <a:lnTo>
                    <a:pt x="4237153" y="1405335"/>
                  </a:lnTo>
                  <a:lnTo>
                    <a:pt x="4288826" y="1412285"/>
                  </a:lnTo>
                  <a:lnTo>
                    <a:pt x="4340499" y="1423610"/>
                  </a:lnTo>
                  <a:lnTo>
                    <a:pt x="4392171" y="1451555"/>
                  </a:lnTo>
                  <a:lnTo>
                    <a:pt x="4443844" y="1493635"/>
                  </a:lnTo>
                  <a:lnTo>
                    <a:pt x="4495516" y="1477341"/>
                  </a:lnTo>
                  <a:lnTo>
                    <a:pt x="4547189" y="1420151"/>
                  </a:lnTo>
                  <a:lnTo>
                    <a:pt x="4598862" y="1394365"/>
                  </a:lnTo>
                  <a:lnTo>
                    <a:pt x="4650534" y="1364439"/>
                  </a:lnTo>
                  <a:lnTo>
                    <a:pt x="4702207" y="1316593"/>
                  </a:lnTo>
                  <a:lnTo>
                    <a:pt x="4753880" y="1287495"/>
                  </a:lnTo>
                  <a:lnTo>
                    <a:pt x="4805552" y="1217234"/>
                  </a:lnTo>
                  <a:lnTo>
                    <a:pt x="4857225" y="1130117"/>
                  </a:lnTo>
                  <a:lnTo>
                    <a:pt x="4908897" y="1080941"/>
                  </a:lnTo>
                  <a:lnTo>
                    <a:pt x="4960570" y="1072572"/>
                  </a:lnTo>
                  <a:lnTo>
                    <a:pt x="5012243" y="1046372"/>
                  </a:lnTo>
                  <a:lnTo>
                    <a:pt x="5063915" y="1038033"/>
                  </a:lnTo>
                  <a:lnTo>
                    <a:pt x="5115588" y="1023336"/>
                  </a:lnTo>
                  <a:lnTo>
                    <a:pt x="5167260" y="1080024"/>
                  </a:lnTo>
                  <a:lnTo>
                    <a:pt x="5218933" y="1149546"/>
                  </a:lnTo>
                  <a:lnTo>
                    <a:pt x="5270606" y="1129437"/>
                  </a:lnTo>
                  <a:lnTo>
                    <a:pt x="5322278" y="1085968"/>
                  </a:lnTo>
                  <a:lnTo>
                    <a:pt x="5373951" y="1053410"/>
                  </a:lnTo>
                  <a:lnTo>
                    <a:pt x="5425623" y="1022479"/>
                  </a:lnTo>
                  <a:lnTo>
                    <a:pt x="5477296" y="993203"/>
                  </a:lnTo>
                  <a:lnTo>
                    <a:pt x="5528969" y="905702"/>
                  </a:lnTo>
                  <a:lnTo>
                    <a:pt x="5580641" y="791322"/>
                  </a:lnTo>
                  <a:lnTo>
                    <a:pt x="5632314" y="762076"/>
                  </a:lnTo>
                  <a:lnTo>
                    <a:pt x="5683987" y="729370"/>
                  </a:lnTo>
                  <a:lnTo>
                    <a:pt x="5735659" y="709203"/>
                  </a:lnTo>
                  <a:lnTo>
                    <a:pt x="5787332" y="674841"/>
                  </a:lnTo>
                  <a:lnTo>
                    <a:pt x="5942350" y="629331"/>
                  </a:lnTo>
                  <a:lnTo>
                    <a:pt x="5994022" y="563122"/>
                  </a:lnTo>
                  <a:lnTo>
                    <a:pt x="6045695" y="572703"/>
                  </a:lnTo>
                  <a:lnTo>
                    <a:pt x="6097367" y="534940"/>
                  </a:lnTo>
                </a:path>
              </a:pathLst>
            </a:custGeom>
            <a:ln w="2710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89485" y="3009083"/>
              <a:ext cx="6097367" cy="1957398"/>
            </a:xfrm>
            <a:custGeom>
              <a:avLst/>
              <a:pathLst>
                <a:path w="6097367" h="1957398">
                  <a:moveTo>
                    <a:pt x="0" y="289057"/>
                  </a:moveTo>
                  <a:lnTo>
                    <a:pt x="51672" y="254192"/>
                  </a:lnTo>
                  <a:lnTo>
                    <a:pt x="103345" y="193424"/>
                  </a:lnTo>
                  <a:lnTo>
                    <a:pt x="155017" y="176450"/>
                  </a:lnTo>
                  <a:lnTo>
                    <a:pt x="206690" y="175888"/>
                  </a:lnTo>
                  <a:lnTo>
                    <a:pt x="258363" y="191945"/>
                  </a:lnTo>
                  <a:lnTo>
                    <a:pt x="310035" y="212941"/>
                  </a:lnTo>
                  <a:lnTo>
                    <a:pt x="361708" y="215129"/>
                  </a:lnTo>
                  <a:lnTo>
                    <a:pt x="413380" y="260994"/>
                  </a:lnTo>
                  <a:lnTo>
                    <a:pt x="465053" y="307302"/>
                  </a:lnTo>
                  <a:lnTo>
                    <a:pt x="516726" y="349737"/>
                  </a:lnTo>
                  <a:lnTo>
                    <a:pt x="568398" y="387321"/>
                  </a:lnTo>
                  <a:lnTo>
                    <a:pt x="620071" y="401782"/>
                  </a:lnTo>
                  <a:lnTo>
                    <a:pt x="671743" y="407164"/>
                  </a:lnTo>
                  <a:lnTo>
                    <a:pt x="723416" y="428721"/>
                  </a:lnTo>
                  <a:lnTo>
                    <a:pt x="775089" y="438598"/>
                  </a:lnTo>
                  <a:lnTo>
                    <a:pt x="826761" y="465774"/>
                  </a:lnTo>
                  <a:lnTo>
                    <a:pt x="878434" y="473462"/>
                  </a:lnTo>
                  <a:lnTo>
                    <a:pt x="930106" y="503181"/>
                  </a:lnTo>
                  <a:lnTo>
                    <a:pt x="981779" y="489194"/>
                  </a:lnTo>
                  <a:lnTo>
                    <a:pt x="1033452" y="499514"/>
                  </a:lnTo>
                  <a:lnTo>
                    <a:pt x="1085124" y="537809"/>
                  </a:lnTo>
                  <a:lnTo>
                    <a:pt x="1136797" y="505813"/>
                  </a:lnTo>
                  <a:lnTo>
                    <a:pt x="1188470" y="465567"/>
                  </a:lnTo>
                  <a:lnTo>
                    <a:pt x="1240142" y="407637"/>
                  </a:lnTo>
                  <a:lnTo>
                    <a:pt x="1291815" y="329096"/>
                  </a:lnTo>
                  <a:lnTo>
                    <a:pt x="1343487" y="290447"/>
                  </a:lnTo>
                  <a:lnTo>
                    <a:pt x="1395160" y="238727"/>
                  </a:lnTo>
                  <a:lnTo>
                    <a:pt x="1446833" y="162936"/>
                  </a:lnTo>
                  <a:lnTo>
                    <a:pt x="1498505" y="87264"/>
                  </a:lnTo>
                  <a:lnTo>
                    <a:pt x="1550178" y="53789"/>
                  </a:lnTo>
                  <a:lnTo>
                    <a:pt x="1601850" y="32823"/>
                  </a:lnTo>
                  <a:lnTo>
                    <a:pt x="1653523" y="25460"/>
                  </a:lnTo>
                  <a:lnTo>
                    <a:pt x="1705196" y="0"/>
                  </a:lnTo>
                  <a:lnTo>
                    <a:pt x="1756868" y="16855"/>
                  </a:lnTo>
                  <a:lnTo>
                    <a:pt x="1808541" y="3548"/>
                  </a:lnTo>
                  <a:lnTo>
                    <a:pt x="1860213" y="67865"/>
                  </a:lnTo>
                  <a:lnTo>
                    <a:pt x="1911886" y="100098"/>
                  </a:lnTo>
                  <a:lnTo>
                    <a:pt x="1963559" y="150428"/>
                  </a:lnTo>
                  <a:lnTo>
                    <a:pt x="2015231" y="200196"/>
                  </a:lnTo>
                  <a:lnTo>
                    <a:pt x="2066904" y="229323"/>
                  </a:lnTo>
                  <a:lnTo>
                    <a:pt x="2118576" y="239762"/>
                  </a:lnTo>
                  <a:lnTo>
                    <a:pt x="2170249" y="293197"/>
                  </a:lnTo>
                  <a:lnTo>
                    <a:pt x="2221922" y="282196"/>
                  </a:lnTo>
                  <a:lnTo>
                    <a:pt x="2273594" y="275779"/>
                  </a:lnTo>
                  <a:lnTo>
                    <a:pt x="2325267" y="246090"/>
                  </a:lnTo>
                  <a:lnTo>
                    <a:pt x="2376940" y="260550"/>
                  </a:lnTo>
                  <a:lnTo>
                    <a:pt x="2428612" y="313187"/>
                  </a:lnTo>
                  <a:lnTo>
                    <a:pt x="2480285" y="346218"/>
                  </a:lnTo>
                  <a:lnTo>
                    <a:pt x="2531957" y="369845"/>
                  </a:lnTo>
                  <a:lnTo>
                    <a:pt x="2583630" y="461101"/>
                  </a:lnTo>
                  <a:lnTo>
                    <a:pt x="2635303" y="457760"/>
                  </a:lnTo>
                  <a:lnTo>
                    <a:pt x="2686975" y="489164"/>
                  </a:lnTo>
                  <a:lnTo>
                    <a:pt x="2738648" y="630307"/>
                  </a:lnTo>
                  <a:lnTo>
                    <a:pt x="2790320" y="723190"/>
                  </a:lnTo>
                  <a:lnTo>
                    <a:pt x="2841993" y="836240"/>
                  </a:lnTo>
                  <a:lnTo>
                    <a:pt x="2893666" y="985278"/>
                  </a:lnTo>
                  <a:lnTo>
                    <a:pt x="2945338" y="1089161"/>
                  </a:lnTo>
                  <a:lnTo>
                    <a:pt x="2997011" y="1322507"/>
                  </a:lnTo>
                  <a:lnTo>
                    <a:pt x="3048683" y="1539352"/>
                  </a:lnTo>
                  <a:lnTo>
                    <a:pt x="3100356" y="1632441"/>
                  </a:lnTo>
                  <a:lnTo>
                    <a:pt x="3152029" y="1692293"/>
                  </a:lnTo>
                  <a:lnTo>
                    <a:pt x="3203701" y="1745610"/>
                  </a:lnTo>
                  <a:lnTo>
                    <a:pt x="3255374" y="1803540"/>
                  </a:lnTo>
                  <a:lnTo>
                    <a:pt x="3307046" y="1861321"/>
                  </a:lnTo>
                  <a:lnTo>
                    <a:pt x="3358719" y="1876107"/>
                  </a:lnTo>
                  <a:lnTo>
                    <a:pt x="3410392" y="1882406"/>
                  </a:lnTo>
                  <a:lnTo>
                    <a:pt x="3462064" y="1906950"/>
                  </a:lnTo>
                  <a:lnTo>
                    <a:pt x="3513737" y="1910380"/>
                  </a:lnTo>
                  <a:lnTo>
                    <a:pt x="3565410" y="1907866"/>
                  </a:lnTo>
                  <a:lnTo>
                    <a:pt x="3617082" y="1920818"/>
                  </a:lnTo>
                  <a:lnTo>
                    <a:pt x="3668755" y="1924958"/>
                  </a:lnTo>
                  <a:lnTo>
                    <a:pt x="3720427" y="1938946"/>
                  </a:lnTo>
                  <a:lnTo>
                    <a:pt x="3772100" y="1957398"/>
                  </a:lnTo>
                  <a:lnTo>
                    <a:pt x="3823773" y="1955121"/>
                  </a:lnTo>
                  <a:lnTo>
                    <a:pt x="3875445" y="1939862"/>
                  </a:lnTo>
                  <a:lnTo>
                    <a:pt x="3927118" y="1934007"/>
                  </a:lnTo>
                  <a:lnTo>
                    <a:pt x="3978790" y="1909463"/>
                  </a:lnTo>
                  <a:lnTo>
                    <a:pt x="4030463" y="1901095"/>
                  </a:lnTo>
                  <a:lnTo>
                    <a:pt x="4082136" y="1877704"/>
                  </a:lnTo>
                  <a:lnTo>
                    <a:pt x="4133808" y="1887581"/>
                  </a:lnTo>
                  <a:lnTo>
                    <a:pt x="4185481" y="1906151"/>
                  </a:lnTo>
                  <a:lnTo>
                    <a:pt x="4237153" y="1892046"/>
                  </a:lnTo>
                  <a:lnTo>
                    <a:pt x="4288826" y="1880247"/>
                  </a:lnTo>
                  <a:lnTo>
                    <a:pt x="4340499" y="1837251"/>
                  </a:lnTo>
                  <a:lnTo>
                    <a:pt x="4392171" y="1822228"/>
                  </a:lnTo>
                  <a:lnTo>
                    <a:pt x="4443844" y="1850321"/>
                  </a:lnTo>
                  <a:lnTo>
                    <a:pt x="4495516" y="1855585"/>
                  </a:lnTo>
                  <a:lnTo>
                    <a:pt x="4547189" y="1830804"/>
                  </a:lnTo>
                  <a:lnTo>
                    <a:pt x="4598862" y="1844791"/>
                  </a:lnTo>
                  <a:lnTo>
                    <a:pt x="4650534" y="1839853"/>
                  </a:lnTo>
                  <a:lnTo>
                    <a:pt x="4702207" y="1863687"/>
                  </a:lnTo>
                  <a:lnTo>
                    <a:pt x="4753880" y="1865875"/>
                  </a:lnTo>
                  <a:lnTo>
                    <a:pt x="4805552" y="1827936"/>
                  </a:lnTo>
                  <a:lnTo>
                    <a:pt x="4857225" y="1771987"/>
                  </a:lnTo>
                  <a:lnTo>
                    <a:pt x="4908897" y="1744131"/>
                  </a:lnTo>
                  <a:lnTo>
                    <a:pt x="4960570" y="1747828"/>
                  </a:lnTo>
                  <a:lnTo>
                    <a:pt x="5012243" y="1742446"/>
                  </a:lnTo>
                  <a:lnTo>
                    <a:pt x="5063915" y="1733160"/>
                  </a:lnTo>
                  <a:lnTo>
                    <a:pt x="5115588" y="1725590"/>
                  </a:lnTo>
                  <a:lnTo>
                    <a:pt x="5167260" y="1731652"/>
                  </a:lnTo>
                  <a:lnTo>
                    <a:pt x="5218933" y="1760661"/>
                  </a:lnTo>
                  <a:lnTo>
                    <a:pt x="5270606" y="1752648"/>
                  </a:lnTo>
                  <a:lnTo>
                    <a:pt x="5322278" y="1726950"/>
                  </a:lnTo>
                  <a:lnTo>
                    <a:pt x="5373951" y="1720415"/>
                  </a:lnTo>
                  <a:lnTo>
                    <a:pt x="5425623" y="1721214"/>
                  </a:lnTo>
                  <a:lnTo>
                    <a:pt x="5477296" y="1693358"/>
                  </a:lnTo>
                  <a:lnTo>
                    <a:pt x="5528969" y="1680287"/>
                  </a:lnTo>
                  <a:lnTo>
                    <a:pt x="5580641" y="1630283"/>
                  </a:lnTo>
                  <a:lnTo>
                    <a:pt x="5632314" y="1607572"/>
                  </a:lnTo>
                  <a:lnTo>
                    <a:pt x="5683987" y="1593112"/>
                  </a:lnTo>
                  <a:lnTo>
                    <a:pt x="5735659" y="1570638"/>
                  </a:lnTo>
                  <a:lnTo>
                    <a:pt x="5787332" y="1536365"/>
                  </a:lnTo>
                  <a:lnTo>
                    <a:pt x="5942350" y="1514453"/>
                  </a:lnTo>
                  <a:lnTo>
                    <a:pt x="5994022" y="1462408"/>
                  </a:lnTo>
                  <a:lnTo>
                    <a:pt x="6045695" y="1489820"/>
                  </a:lnTo>
                  <a:lnTo>
                    <a:pt x="6097367" y="1509189"/>
                  </a:lnTo>
                </a:path>
              </a:pathLst>
            </a:custGeom>
            <a:ln w="2710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89485" y="2759355"/>
              <a:ext cx="6097367" cy="1744604"/>
            </a:xfrm>
            <a:custGeom>
              <a:avLst/>
              <a:pathLst>
                <a:path w="6097367" h="1744604">
                  <a:moveTo>
                    <a:pt x="0" y="453176"/>
                  </a:moveTo>
                  <a:lnTo>
                    <a:pt x="51672" y="452437"/>
                  </a:lnTo>
                  <a:lnTo>
                    <a:pt x="103345" y="456518"/>
                  </a:lnTo>
                  <a:lnTo>
                    <a:pt x="155017" y="451786"/>
                  </a:lnTo>
                  <a:lnTo>
                    <a:pt x="206690" y="462432"/>
                  </a:lnTo>
                  <a:lnTo>
                    <a:pt x="258363" y="479258"/>
                  </a:lnTo>
                  <a:lnTo>
                    <a:pt x="310035" y="444423"/>
                  </a:lnTo>
                  <a:lnTo>
                    <a:pt x="361708" y="427982"/>
                  </a:lnTo>
                  <a:lnTo>
                    <a:pt x="413380" y="407844"/>
                  </a:lnTo>
                  <a:lnTo>
                    <a:pt x="465053" y="420500"/>
                  </a:lnTo>
                  <a:lnTo>
                    <a:pt x="516726" y="429017"/>
                  </a:lnTo>
                  <a:lnTo>
                    <a:pt x="568398" y="401102"/>
                  </a:lnTo>
                  <a:lnTo>
                    <a:pt x="620071" y="395927"/>
                  </a:lnTo>
                  <a:lnTo>
                    <a:pt x="671743" y="408406"/>
                  </a:lnTo>
                  <a:lnTo>
                    <a:pt x="723416" y="388149"/>
                  </a:lnTo>
                  <a:lnTo>
                    <a:pt x="775089" y="386760"/>
                  </a:lnTo>
                  <a:lnTo>
                    <a:pt x="826761" y="383418"/>
                  </a:lnTo>
                  <a:lnTo>
                    <a:pt x="878434" y="367716"/>
                  </a:lnTo>
                  <a:lnTo>
                    <a:pt x="930106" y="370022"/>
                  </a:lnTo>
                  <a:lnTo>
                    <a:pt x="981779" y="381762"/>
                  </a:lnTo>
                  <a:lnTo>
                    <a:pt x="1033452" y="403497"/>
                  </a:lnTo>
                  <a:lnTo>
                    <a:pt x="1085124" y="427154"/>
                  </a:lnTo>
                  <a:lnTo>
                    <a:pt x="1136797" y="428337"/>
                  </a:lnTo>
                  <a:lnTo>
                    <a:pt x="1188470" y="390456"/>
                  </a:lnTo>
                  <a:lnTo>
                    <a:pt x="1240142" y="349944"/>
                  </a:lnTo>
                  <a:lnTo>
                    <a:pt x="1291815" y="299377"/>
                  </a:lnTo>
                  <a:lnTo>
                    <a:pt x="1343487" y="213858"/>
                  </a:lnTo>
                  <a:lnTo>
                    <a:pt x="1395160" y="89334"/>
                  </a:lnTo>
                  <a:lnTo>
                    <a:pt x="1446833" y="66594"/>
                  </a:lnTo>
                  <a:lnTo>
                    <a:pt x="1498505" y="43321"/>
                  </a:lnTo>
                  <a:lnTo>
                    <a:pt x="1550178" y="24750"/>
                  </a:lnTo>
                  <a:lnTo>
                    <a:pt x="1601850" y="22828"/>
                  </a:lnTo>
                  <a:lnTo>
                    <a:pt x="1653523" y="0"/>
                  </a:lnTo>
                  <a:lnTo>
                    <a:pt x="1705196" y="23213"/>
                  </a:lnTo>
                  <a:lnTo>
                    <a:pt x="1756868" y="100571"/>
                  </a:lnTo>
                  <a:lnTo>
                    <a:pt x="1808541" y="108525"/>
                  </a:lnTo>
                  <a:lnTo>
                    <a:pt x="1860213" y="95928"/>
                  </a:lnTo>
                  <a:lnTo>
                    <a:pt x="1911886" y="93060"/>
                  </a:lnTo>
                  <a:lnTo>
                    <a:pt x="1963559" y="97111"/>
                  </a:lnTo>
                  <a:lnTo>
                    <a:pt x="2015231" y="123547"/>
                  </a:lnTo>
                  <a:lnTo>
                    <a:pt x="2066904" y="118934"/>
                  </a:lnTo>
                  <a:lnTo>
                    <a:pt x="2118576" y="136884"/>
                  </a:lnTo>
                  <a:lnTo>
                    <a:pt x="2170249" y="108791"/>
                  </a:lnTo>
                  <a:lnTo>
                    <a:pt x="2221922" y="91699"/>
                  </a:lnTo>
                  <a:lnTo>
                    <a:pt x="2273594" y="117012"/>
                  </a:lnTo>
                  <a:lnTo>
                    <a:pt x="2325267" y="136263"/>
                  </a:lnTo>
                  <a:lnTo>
                    <a:pt x="2376940" y="163084"/>
                  </a:lnTo>
                  <a:lnTo>
                    <a:pt x="2428612" y="229708"/>
                  </a:lnTo>
                  <a:lnTo>
                    <a:pt x="2480285" y="229708"/>
                  </a:lnTo>
                  <a:lnTo>
                    <a:pt x="2531957" y="267973"/>
                  </a:lnTo>
                  <a:lnTo>
                    <a:pt x="2583630" y="333059"/>
                  </a:lnTo>
                  <a:lnTo>
                    <a:pt x="2635303" y="336489"/>
                  </a:lnTo>
                  <a:lnTo>
                    <a:pt x="2686975" y="351274"/>
                  </a:lnTo>
                  <a:lnTo>
                    <a:pt x="2738648" y="458115"/>
                  </a:lnTo>
                  <a:lnTo>
                    <a:pt x="2790320" y="524117"/>
                  </a:lnTo>
                  <a:lnTo>
                    <a:pt x="2841993" y="663870"/>
                  </a:lnTo>
                  <a:lnTo>
                    <a:pt x="2893666" y="768522"/>
                  </a:lnTo>
                  <a:lnTo>
                    <a:pt x="2945338" y="856141"/>
                  </a:lnTo>
                  <a:lnTo>
                    <a:pt x="2997011" y="1013105"/>
                  </a:lnTo>
                  <a:lnTo>
                    <a:pt x="3048683" y="1177904"/>
                  </a:lnTo>
                  <a:lnTo>
                    <a:pt x="3100356" y="1302694"/>
                  </a:lnTo>
                  <a:lnTo>
                    <a:pt x="3152029" y="1408086"/>
                  </a:lnTo>
                  <a:lnTo>
                    <a:pt x="3203701" y="1494167"/>
                  </a:lnTo>
                  <a:lnTo>
                    <a:pt x="3255374" y="1559430"/>
                  </a:lnTo>
                  <a:lnTo>
                    <a:pt x="3307046" y="1636907"/>
                  </a:lnTo>
                  <a:lnTo>
                    <a:pt x="3358719" y="1662308"/>
                  </a:lnTo>
                  <a:lnTo>
                    <a:pt x="3410392" y="1652875"/>
                  </a:lnTo>
                  <a:lnTo>
                    <a:pt x="3462064" y="1658612"/>
                  </a:lnTo>
                  <a:lnTo>
                    <a:pt x="3513737" y="1669139"/>
                  </a:lnTo>
                  <a:lnTo>
                    <a:pt x="3565410" y="1680139"/>
                  </a:lnTo>
                  <a:lnTo>
                    <a:pt x="3617082" y="1687443"/>
                  </a:lnTo>
                  <a:lnTo>
                    <a:pt x="3668755" y="1699922"/>
                  </a:lnTo>
                  <a:lnTo>
                    <a:pt x="3720427" y="1710272"/>
                  </a:lnTo>
                  <a:lnTo>
                    <a:pt x="3772100" y="1738217"/>
                  </a:lnTo>
                  <a:lnTo>
                    <a:pt x="3823773" y="1735644"/>
                  </a:lnTo>
                  <a:lnTo>
                    <a:pt x="3875445" y="1738897"/>
                  </a:lnTo>
                  <a:lnTo>
                    <a:pt x="3927118" y="1744604"/>
                  </a:lnTo>
                  <a:lnTo>
                    <a:pt x="3978790" y="1735733"/>
                  </a:lnTo>
                  <a:lnTo>
                    <a:pt x="4030463" y="1696167"/>
                  </a:lnTo>
                  <a:lnTo>
                    <a:pt x="4082136" y="1673723"/>
                  </a:lnTo>
                  <a:lnTo>
                    <a:pt x="4133808" y="1704210"/>
                  </a:lnTo>
                  <a:lnTo>
                    <a:pt x="4185481" y="1726566"/>
                  </a:lnTo>
                  <a:lnTo>
                    <a:pt x="4237153" y="1711307"/>
                  </a:lnTo>
                  <a:lnTo>
                    <a:pt x="4288826" y="1692382"/>
                  </a:lnTo>
                  <a:lnTo>
                    <a:pt x="4340499" y="1650687"/>
                  </a:lnTo>
                  <a:lnTo>
                    <a:pt x="4392171" y="1665738"/>
                  </a:lnTo>
                  <a:lnTo>
                    <a:pt x="4443844" y="1706606"/>
                  </a:lnTo>
                  <a:lnTo>
                    <a:pt x="4495516" y="1690992"/>
                  </a:lnTo>
                  <a:lnTo>
                    <a:pt x="4547189" y="1628331"/>
                  </a:lnTo>
                  <a:lnTo>
                    <a:pt x="4598862" y="1590894"/>
                  </a:lnTo>
                  <a:lnTo>
                    <a:pt x="4650534" y="1563600"/>
                  </a:lnTo>
                  <a:lnTo>
                    <a:pt x="4702207" y="1554640"/>
                  </a:lnTo>
                  <a:lnTo>
                    <a:pt x="4753880" y="1521934"/>
                  </a:lnTo>
                  <a:lnTo>
                    <a:pt x="4805552" y="1436976"/>
                  </a:lnTo>
                  <a:lnTo>
                    <a:pt x="4857225" y="1354148"/>
                  </a:lnTo>
                  <a:lnTo>
                    <a:pt x="4908897" y="1314937"/>
                  </a:lnTo>
                  <a:lnTo>
                    <a:pt x="4960570" y="1328894"/>
                  </a:lnTo>
                  <a:lnTo>
                    <a:pt x="5012243" y="1329722"/>
                  </a:lnTo>
                  <a:lnTo>
                    <a:pt x="5063915" y="1344951"/>
                  </a:lnTo>
                  <a:lnTo>
                    <a:pt x="5115588" y="1340782"/>
                  </a:lnTo>
                  <a:lnTo>
                    <a:pt x="5167260" y="1379313"/>
                  </a:lnTo>
                  <a:lnTo>
                    <a:pt x="5218933" y="1419056"/>
                  </a:lnTo>
                  <a:lnTo>
                    <a:pt x="5270606" y="1426449"/>
                  </a:lnTo>
                  <a:lnTo>
                    <a:pt x="5322278" y="1370885"/>
                  </a:lnTo>
                  <a:lnTo>
                    <a:pt x="5373951" y="1315794"/>
                  </a:lnTo>
                  <a:lnTo>
                    <a:pt x="5425623" y="1260526"/>
                  </a:lnTo>
                  <a:lnTo>
                    <a:pt x="5477296" y="1212650"/>
                  </a:lnTo>
                  <a:lnTo>
                    <a:pt x="5528969" y="1151083"/>
                  </a:lnTo>
                  <a:lnTo>
                    <a:pt x="5580641" y="1047082"/>
                  </a:lnTo>
                  <a:lnTo>
                    <a:pt x="5632314" y="974337"/>
                  </a:lnTo>
                  <a:lnTo>
                    <a:pt x="5683987" y="925633"/>
                  </a:lnTo>
                  <a:lnTo>
                    <a:pt x="5735659" y="868709"/>
                  </a:lnTo>
                  <a:lnTo>
                    <a:pt x="5787332" y="851144"/>
                  </a:lnTo>
                  <a:lnTo>
                    <a:pt x="5942350" y="785496"/>
                  </a:lnTo>
                  <a:lnTo>
                    <a:pt x="5994022" y="678449"/>
                  </a:lnTo>
                  <a:lnTo>
                    <a:pt x="6045695" y="624008"/>
                  </a:lnTo>
                  <a:lnTo>
                    <a:pt x="6097367" y="546650"/>
                  </a:lnTo>
                </a:path>
              </a:pathLst>
            </a:custGeom>
            <a:ln w="2710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89485" y="2814978"/>
              <a:ext cx="6097367" cy="1721421"/>
            </a:xfrm>
            <a:custGeom>
              <a:avLst/>
              <a:pathLst>
                <a:path w="6097367" h="1721421">
                  <a:moveTo>
                    <a:pt x="0" y="514862"/>
                  </a:moveTo>
                  <a:lnTo>
                    <a:pt x="51672" y="526927"/>
                  </a:lnTo>
                  <a:lnTo>
                    <a:pt x="103345" y="531303"/>
                  </a:lnTo>
                  <a:lnTo>
                    <a:pt x="155017" y="543812"/>
                  </a:lnTo>
                  <a:lnTo>
                    <a:pt x="206690" y="562471"/>
                  </a:lnTo>
                  <a:lnTo>
                    <a:pt x="258363" y="584590"/>
                  </a:lnTo>
                  <a:lnTo>
                    <a:pt x="310035" y="550406"/>
                  </a:lnTo>
                  <a:lnTo>
                    <a:pt x="361708" y="561584"/>
                  </a:lnTo>
                  <a:lnTo>
                    <a:pt x="413380" y="537454"/>
                  </a:lnTo>
                  <a:lnTo>
                    <a:pt x="465053" y="546946"/>
                  </a:lnTo>
                  <a:lnTo>
                    <a:pt x="516726" y="537750"/>
                  </a:lnTo>
                  <a:lnTo>
                    <a:pt x="568398" y="541801"/>
                  </a:lnTo>
                  <a:lnTo>
                    <a:pt x="620071" y="538489"/>
                  </a:lnTo>
                  <a:lnTo>
                    <a:pt x="671743" y="531480"/>
                  </a:lnTo>
                  <a:lnTo>
                    <a:pt x="723416" y="517819"/>
                  </a:lnTo>
                  <a:lnTo>
                    <a:pt x="775089" y="525418"/>
                  </a:lnTo>
                  <a:lnTo>
                    <a:pt x="826761" y="503240"/>
                  </a:lnTo>
                  <a:lnTo>
                    <a:pt x="878434" y="487479"/>
                  </a:lnTo>
                  <a:lnTo>
                    <a:pt x="930106" y="460392"/>
                  </a:lnTo>
                  <a:lnTo>
                    <a:pt x="981779" y="465892"/>
                  </a:lnTo>
                  <a:lnTo>
                    <a:pt x="1033452" y="475473"/>
                  </a:lnTo>
                  <a:lnTo>
                    <a:pt x="1085124" y="470801"/>
                  </a:lnTo>
                  <a:lnTo>
                    <a:pt x="1136797" y="451786"/>
                  </a:lnTo>
                  <a:lnTo>
                    <a:pt x="1188470" y="432624"/>
                  </a:lnTo>
                  <a:lnTo>
                    <a:pt x="1240142" y="389539"/>
                  </a:lnTo>
                  <a:lnTo>
                    <a:pt x="1291815" y="323832"/>
                  </a:lnTo>
                  <a:lnTo>
                    <a:pt x="1343487" y="262946"/>
                  </a:lnTo>
                  <a:lnTo>
                    <a:pt x="1395160" y="146228"/>
                  </a:lnTo>
                  <a:lnTo>
                    <a:pt x="1446833" y="121625"/>
                  </a:lnTo>
                  <a:lnTo>
                    <a:pt x="1498505" y="83745"/>
                  </a:lnTo>
                  <a:lnTo>
                    <a:pt x="1550178" y="33474"/>
                  </a:lnTo>
                  <a:lnTo>
                    <a:pt x="1601850" y="53760"/>
                  </a:lnTo>
                  <a:lnTo>
                    <a:pt x="1653523" y="75347"/>
                  </a:lnTo>
                  <a:lnTo>
                    <a:pt x="1705196" y="36165"/>
                  </a:lnTo>
                  <a:lnTo>
                    <a:pt x="1756868" y="111542"/>
                  </a:lnTo>
                  <a:lnTo>
                    <a:pt x="1808541" y="106041"/>
                  </a:lnTo>
                  <a:lnTo>
                    <a:pt x="1860213" y="108230"/>
                  </a:lnTo>
                  <a:lnTo>
                    <a:pt x="1911886" y="94450"/>
                  </a:lnTo>
                  <a:lnTo>
                    <a:pt x="1963559" y="49945"/>
                  </a:lnTo>
                  <a:lnTo>
                    <a:pt x="2015231" y="28890"/>
                  </a:lnTo>
                  <a:lnTo>
                    <a:pt x="2066904" y="32439"/>
                  </a:lnTo>
                  <a:lnTo>
                    <a:pt x="2118576" y="0"/>
                  </a:lnTo>
                  <a:lnTo>
                    <a:pt x="2170249" y="5884"/>
                  </a:lnTo>
                  <a:lnTo>
                    <a:pt x="2221922" y="16530"/>
                  </a:lnTo>
                  <a:lnTo>
                    <a:pt x="2273594" y="65854"/>
                  </a:lnTo>
                  <a:lnTo>
                    <a:pt x="2325267" y="103883"/>
                  </a:lnTo>
                  <a:lnTo>
                    <a:pt x="2376940" y="132478"/>
                  </a:lnTo>
                  <a:lnTo>
                    <a:pt x="2428612" y="198954"/>
                  </a:lnTo>
                  <a:lnTo>
                    <a:pt x="2480285" y="237810"/>
                  </a:lnTo>
                  <a:lnTo>
                    <a:pt x="2531957" y="256972"/>
                  </a:lnTo>
                  <a:lnTo>
                    <a:pt x="2583630" y="296154"/>
                  </a:lnTo>
                  <a:lnTo>
                    <a:pt x="2635303" y="329954"/>
                  </a:lnTo>
                  <a:lnTo>
                    <a:pt x="2686975" y="386996"/>
                  </a:lnTo>
                  <a:lnTo>
                    <a:pt x="2738648" y="505369"/>
                  </a:lnTo>
                  <a:lnTo>
                    <a:pt x="2790320" y="612742"/>
                  </a:lnTo>
                  <a:lnTo>
                    <a:pt x="2841993" y="755422"/>
                  </a:lnTo>
                  <a:lnTo>
                    <a:pt x="2893666" y="872908"/>
                  </a:lnTo>
                  <a:lnTo>
                    <a:pt x="2945338" y="976732"/>
                  </a:lnTo>
                  <a:lnTo>
                    <a:pt x="2997011" y="1120122"/>
                  </a:lnTo>
                  <a:lnTo>
                    <a:pt x="3048683" y="1264695"/>
                  </a:lnTo>
                  <a:lnTo>
                    <a:pt x="3100356" y="1362960"/>
                  </a:lnTo>
                  <a:lnTo>
                    <a:pt x="3152029" y="1398948"/>
                  </a:lnTo>
                  <a:lnTo>
                    <a:pt x="3203701" y="1457114"/>
                  </a:lnTo>
                  <a:lnTo>
                    <a:pt x="3255374" y="1517912"/>
                  </a:lnTo>
                  <a:lnTo>
                    <a:pt x="3307046" y="1571850"/>
                  </a:lnTo>
                  <a:lnTo>
                    <a:pt x="3358719" y="1594709"/>
                  </a:lnTo>
                  <a:lnTo>
                    <a:pt x="3410392" y="1586103"/>
                  </a:lnTo>
                  <a:lnTo>
                    <a:pt x="3462064" y="1612510"/>
                  </a:lnTo>
                  <a:lnTo>
                    <a:pt x="3513737" y="1610411"/>
                  </a:lnTo>
                  <a:lnTo>
                    <a:pt x="3565410" y="1612303"/>
                  </a:lnTo>
                  <a:lnTo>
                    <a:pt x="3617082" y="1609819"/>
                  </a:lnTo>
                  <a:lnTo>
                    <a:pt x="3668755" y="1621204"/>
                  </a:lnTo>
                  <a:lnTo>
                    <a:pt x="3720427" y="1625729"/>
                  </a:lnTo>
                  <a:lnTo>
                    <a:pt x="3772100" y="1628981"/>
                  </a:lnTo>
                  <a:lnTo>
                    <a:pt x="3823773" y="1619400"/>
                  </a:lnTo>
                  <a:lnTo>
                    <a:pt x="3875445" y="1608370"/>
                  </a:lnTo>
                  <a:lnTo>
                    <a:pt x="3927118" y="1600741"/>
                  </a:lnTo>
                  <a:lnTo>
                    <a:pt x="3978790" y="1590184"/>
                  </a:lnTo>
                  <a:lnTo>
                    <a:pt x="4030463" y="1562358"/>
                  </a:lnTo>
                  <a:lnTo>
                    <a:pt x="4082136" y="1531633"/>
                  </a:lnTo>
                  <a:lnTo>
                    <a:pt x="4133808" y="1595980"/>
                  </a:lnTo>
                  <a:lnTo>
                    <a:pt x="4185481" y="1657163"/>
                  </a:lnTo>
                  <a:lnTo>
                    <a:pt x="4237153" y="1676857"/>
                  </a:lnTo>
                  <a:lnTo>
                    <a:pt x="4288826" y="1685788"/>
                  </a:lnTo>
                  <a:lnTo>
                    <a:pt x="4340499" y="1681263"/>
                  </a:lnTo>
                  <a:lnTo>
                    <a:pt x="4392171" y="1681648"/>
                  </a:lnTo>
                  <a:lnTo>
                    <a:pt x="4443844" y="1721421"/>
                  </a:lnTo>
                  <a:lnTo>
                    <a:pt x="4495516" y="1685521"/>
                  </a:lnTo>
                  <a:lnTo>
                    <a:pt x="4547189" y="1608489"/>
                  </a:lnTo>
                  <a:lnTo>
                    <a:pt x="4598862" y="1565492"/>
                  </a:lnTo>
                  <a:lnTo>
                    <a:pt x="4650534" y="1534088"/>
                  </a:lnTo>
                  <a:lnTo>
                    <a:pt x="4702207" y="1510165"/>
                  </a:lnTo>
                  <a:lnTo>
                    <a:pt x="4753880" y="1489790"/>
                  </a:lnTo>
                  <a:lnTo>
                    <a:pt x="4805552" y="1417726"/>
                  </a:lnTo>
                  <a:lnTo>
                    <a:pt x="4857225" y="1297431"/>
                  </a:lnTo>
                  <a:lnTo>
                    <a:pt x="4908897" y="1252453"/>
                  </a:lnTo>
                  <a:lnTo>
                    <a:pt x="4960570" y="1285573"/>
                  </a:lnTo>
                  <a:lnTo>
                    <a:pt x="5012243" y="1289210"/>
                  </a:lnTo>
                  <a:lnTo>
                    <a:pt x="5063915" y="1268687"/>
                  </a:lnTo>
                  <a:lnTo>
                    <a:pt x="5115588" y="1261206"/>
                  </a:lnTo>
                  <a:lnTo>
                    <a:pt x="5167260" y="1316001"/>
                  </a:lnTo>
                  <a:lnTo>
                    <a:pt x="5218933" y="1430234"/>
                  </a:lnTo>
                  <a:lnTo>
                    <a:pt x="5270606" y="1427070"/>
                  </a:lnTo>
                  <a:lnTo>
                    <a:pt x="5322278" y="1405128"/>
                  </a:lnTo>
                  <a:lnTo>
                    <a:pt x="5373951" y="1373576"/>
                  </a:lnTo>
                  <a:lnTo>
                    <a:pt x="5425623" y="1344301"/>
                  </a:lnTo>
                  <a:lnTo>
                    <a:pt x="5477296" y="1290659"/>
                  </a:lnTo>
                  <a:lnTo>
                    <a:pt x="5528969" y="1218978"/>
                  </a:lnTo>
                  <a:lnTo>
                    <a:pt x="5580641" y="1098713"/>
                  </a:lnTo>
                  <a:lnTo>
                    <a:pt x="5632314" y="1044687"/>
                  </a:lnTo>
                  <a:lnTo>
                    <a:pt x="5683987" y="990187"/>
                  </a:lnTo>
                  <a:lnTo>
                    <a:pt x="5735659" y="930335"/>
                  </a:lnTo>
                  <a:lnTo>
                    <a:pt x="5787332" y="896890"/>
                  </a:lnTo>
                  <a:lnTo>
                    <a:pt x="5942350" y="874328"/>
                  </a:lnTo>
                  <a:lnTo>
                    <a:pt x="5994022" y="750720"/>
                  </a:lnTo>
                  <a:lnTo>
                    <a:pt x="6045695" y="776536"/>
                  </a:lnTo>
                  <a:lnTo>
                    <a:pt x="6097367" y="813204"/>
                  </a:lnTo>
                </a:path>
              </a:pathLst>
            </a:custGeom>
            <a:ln w="27101" cap="flat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89485" y="3051014"/>
              <a:ext cx="6097367" cy="1845530"/>
            </a:xfrm>
            <a:custGeom>
              <a:avLst/>
              <a:pathLst>
                <a:path w="6097367" h="1845530">
                  <a:moveTo>
                    <a:pt x="0" y="314606"/>
                  </a:moveTo>
                  <a:lnTo>
                    <a:pt x="51672" y="341723"/>
                  </a:lnTo>
                  <a:lnTo>
                    <a:pt x="103345" y="366740"/>
                  </a:lnTo>
                  <a:lnTo>
                    <a:pt x="155017" y="384571"/>
                  </a:lnTo>
                  <a:lnTo>
                    <a:pt x="206690" y="414379"/>
                  </a:lnTo>
                  <a:lnTo>
                    <a:pt x="258363" y="434192"/>
                  </a:lnTo>
                  <a:lnTo>
                    <a:pt x="310035" y="434399"/>
                  </a:lnTo>
                  <a:lnTo>
                    <a:pt x="361708" y="416715"/>
                  </a:lnTo>
                  <a:lnTo>
                    <a:pt x="413380" y="404266"/>
                  </a:lnTo>
                  <a:lnTo>
                    <a:pt x="465053" y="384542"/>
                  </a:lnTo>
                  <a:lnTo>
                    <a:pt x="516726" y="379278"/>
                  </a:lnTo>
                  <a:lnTo>
                    <a:pt x="568398" y="373926"/>
                  </a:lnTo>
                  <a:lnTo>
                    <a:pt x="620071" y="362452"/>
                  </a:lnTo>
                  <a:lnTo>
                    <a:pt x="671743" y="369875"/>
                  </a:lnTo>
                  <a:lnTo>
                    <a:pt x="723416" y="349677"/>
                  </a:lnTo>
                  <a:lnTo>
                    <a:pt x="775089" y="337405"/>
                  </a:lnTo>
                  <a:lnTo>
                    <a:pt x="826761" y="339091"/>
                  </a:lnTo>
                  <a:lnTo>
                    <a:pt x="878434" y="355326"/>
                  </a:lnTo>
                  <a:lnTo>
                    <a:pt x="930106" y="344946"/>
                  </a:lnTo>
                  <a:lnTo>
                    <a:pt x="981779" y="347548"/>
                  </a:lnTo>
                  <a:lnTo>
                    <a:pt x="1033452" y="352073"/>
                  </a:lnTo>
                  <a:lnTo>
                    <a:pt x="1085124" y="368012"/>
                  </a:lnTo>
                  <a:lnTo>
                    <a:pt x="1136797" y="364522"/>
                  </a:lnTo>
                  <a:lnTo>
                    <a:pt x="1188470" y="359643"/>
                  </a:lnTo>
                  <a:lnTo>
                    <a:pt x="1240142" y="325311"/>
                  </a:lnTo>
                  <a:lnTo>
                    <a:pt x="1291815" y="280806"/>
                  </a:lnTo>
                  <a:lnTo>
                    <a:pt x="1343487" y="204809"/>
                  </a:lnTo>
                  <a:lnTo>
                    <a:pt x="1395160" y="141763"/>
                  </a:lnTo>
                  <a:lnTo>
                    <a:pt x="1446833" y="99920"/>
                  </a:lnTo>
                  <a:lnTo>
                    <a:pt x="1498505" y="70201"/>
                  </a:lnTo>
                  <a:lnTo>
                    <a:pt x="1550178" y="42316"/>
                  </a:lnTo>
                  <a:lnTo>
                    <a:pt x="1601850" y="57722"/>
                  </a:lnTo>
                  <a:lnTo>
                    <a:pt x="1653523" y="58994"/>
                  </a:lnTo>
                  <a:lnTo>
                    <a:pt x="1705196" y="71976"/>
                  </a:lnTo>
                  <a:lnTo>
                    <a:pt x="1756868" y="94183"/>
                  </a:lnTo>
                  <a:lnTo>
                    <a:pt x="1808541" y="93769"/>
                  </a:lnTo>
                  <a:lnTo>
                    <a:pt x="1860213" y="96519"/>
                  </a:lnTo>
                  <a:lnTo>
                    <a:pt x="1911886" y="91670"/>
                  </a:lnTo>
                  <a:lnTo>
                    <a:pt x="1963559" y="70260"/>
                  </a:lnTo>
                  <a:lnTo>
                    <a:pt x="2015231" y="50803"/>
                  </a:lnTo>
                  <a:lnTo>
                    <a:pt x="2066904" y="45362"/>
                  </a:lnTo>
                  <a:lnTo>
                    <a:pt x="2118576" y="63962"/>
                  </a:lnTo>
                  <a:lnTo>
                    <a:pt x="2170249" y="57663"/>
                  </a:lnTo>
                  <a:lnTo>
                    <a:pt x="2221922" y="0"/>
                  </a:lnTo>
                  <a:lnTo>
                    <a:pt x="2273594" y="22444"/>
                  </a:lnTo>
                  <a:lnTo>
                    <a:pt x="2325267" y="43262"/>
                  </a:lnTo>
                  <a:lnTo>
                    <a:pt x="2376940" y="111601"/>
                  </a:lnTo>
                  <a:lnTo>
                    <a:pt x="2428612" y="166603"/>
                  </a:lnTo>
                  <a:lnTo>
                    <a:pt x="2480285" y="176982"/>
                  </a:lnTo>
                  <a:lnTo>
                    <a:pt x="2531957" y="201408"/>
                  </a:lnTo>
                  <a:lnTo>
                    <a:pt x="2583630" y="225982"/>
                  </a:lnTo>
                  <a:lnTo>
                    <a:pt x="2635303" y="244966"/>
                  </a:lnTo>
                  <a:lnTo>
                    <a:pt x="2686975" y="294587"/>
                  </a:lnTo>
                  <a:lnTo>
                    <a:pt x="2738648" y="404443"/>
                  </a:lnTo>
                  <a:lnTo>
                    <a:pt x="2790320" y="532782"/>
                  </a:lnTo>
                  <a:lnTo>
                    <a:pt x="2841993" y="641869"/>
                  </a:lnTo>
                  <a:lnTo>
                    <a:pt x="2893666" y="783396"/>
                  </a:lnTo>
                  <a:lnTo>
                    <a:pt x="2945338" y="973184"/>
                  </a:lnTo>
                  <a:lnTo>
                    <a:pt x="2997011" y="1157530"/>
                  </a:lnTo>
                  <a:lnTo>
                    <a:pt x="3048683" y="1312630"/>
                  </a:lnTo>
                  <a:lnTo>
                    <a:pt x="3100356" y="1432186"/>
                  </a:lnTo>
                  <a:lnTo>
                    <a:pt x="3152029" y="1503423"/>
                  </a:lnTo>
                  <a:lnTo>
                    <a:pt x="3203701" y="1578149"/>
                  </a:lnTo>
                  <a:lnTo>
                    <a:pt x="3255374" y="1646783"/>
                  </a:lnTo>
                  <a:lnTo>
                    <a:pt x="3307046" y="1713111"/>
                  </a:lnTo>
                  <a:lnTo>
                    <a:pt x="3358719" y="1712401"/>
                  </a:lnTo>
                  <a:lnTo>
                    <a:pt x="3410392" y="1705955"/>
                  </a:lnTo>
                  <a:lnTo>
                    <a:pt x="3462064" y="1707700"/>
                  </a:lnTo>
                  <a:lnTo>
                    <a:pt x="3513737" y="1703737"/>
                  </a:lnTo>
                  <a:lnTo>
                    <a:pt x="3565410" y="1712461"/>
                  </a:lnTo>
                  <a:lnTo>
                    <a:pt x="3617082" y="1731475"/>
                  </a:lnTo>
                  <a:lnTo>
                    <a:pt x="3668755" y="1750578"/>
                  </a:lnTo>
                  <a:lnTo>
                    <a:pt x="3720427" y="1781184"/>
                  </a:lnTo>
                  <a:lnTo>
                    <a:pt x="3772100" y="1801263"/>
                  </a:lnTo>
                  <a:lnTo>
                    <a:pt x="3823773" y="1795792"/>
                  </a:lnTo>
                  <a:lnTo>
                    <a:pt x="3875445" y="1794816"/>
                  </a:lnTo>
                  <a:lnTo>
                    <a:pt x="3927118" y="1791800"/>
                  </a:lnTo>
                  <a:lnTo>
                    <a:pt x="3978790" y="1772667"/>
                  </a:lnTo>
                  <a:lnTo>
                    <a:pt x="4030463" y="1744604"/>
                  </a:lnTo>
                  <a:lnTo>
                    <a:pt x="4082136" y="1713910"/>
                  </a:lnTo>
                  <a:lnTo>
                    <a:pt x="4133808" y="1753771"/>
                  </a:lnTo>
                  <a:lnTo>
                    <a:pt x="4185481" y="1796176"/>
                  </a:lnTo>
                  <a:lnTo>
                    <a:pt x="4237153" y="1801943"/>
                  </a:lnTo>
                  <a:lnTo>
                    <a:pt x="4288826" y="1797477"/>
                  </a:lnTo>
                  <a:lnTo>
                    <a:pt x="4340499" y="1797448"/>
                  </a:lnTo>
                  <a:lnTo>
                    <a:pt x="4392171" y="1802889"/>
                  </a:lnTo>
                  <a:lnTo>
                    <a:pt x="4443844" y="1845530"/>
                  </a:lnTo>
                  <a:lnTo>
                    <a:pt x="4495516" y="1822554"/>
                  </a:lnTo>
                  <a:lnTo>
                    <a:pt x="4547189" y="1760395"/>
                  </a:lnTo>
                  <a:lnTo>
                    <a:pt x="4598862" y="1727246"/>
                  </a:lnTo>
                  <a:lnTo>
                    <a:pt x="4650534" y="1699656"/>
                  </a:lnTo>
                  <a:lnTo>
                    <a:pt x="4702207" y="1675940"/>
                  </a:lnTo>
                  <a:lnTo>
                    <a:pt x="4753880" y="1657754"/>
                  </a:lnTo>
                  <a:lnTo>
                    <a:pt x="4805552" y="1595241"/>
                  </a:lnTo>
                  <a:lnTo>
                    <a:pt x="4857225" y="1528115"/>
                  </a:lnTo>
                  <a:lnTo>
                    <a:pt x="4908897" y="1495882"/>
                  </a:lnTo>
                  <a:lnTo>
                    <a:pt x="4960570" y="1484497"/>
                  </a:lnTo>
                  <a:lnTo>
                    <a:pt x="5012243" y="1473822"/>
                  </a:lnTo>
                  <a:lnTo>
                    <a:pt x="5063915" y="1432866"/>
                  </a:lnTo>
                  <a:lnTo>
                    <a:pt x="5115588" y="1424024"/>
                  </a:lnTo>
                  <a:lnTo>
                    <a:pt x="5167260" y="1448509"/>
                  </a:lnTo>
                  <a:lnTo>
                    <a:pt x="5218933" y="1488312"/>
                  </a:lnTo>
                  <a:lnTo>
                    <a:pt x="5270606" y="1469298"/>
                  </a:lnTo>
                  <a:lnTo>
                    <a:pt x="5322278" y="1444074"/>
                  </a:lnTo>
                  <a:lnTo>
                    <a:pt x="5373951" y="1413467"/>
                  </a:lnTo>
                  <a:lnTo>
                    <a:pt x="5425623" y="1394039"/>
                  </a:lnTo>
                  <a:lnTo>
                    <a:pt x="5477296" y="1347820"/>
                  </a:lnTo>
                  <a:lnTo>
                    <a:pt x="5528969" y="1283266"/>
                  </a:lnTo>
                  <a:lnTo>
                    <a:pt x="5580641" y="1178318"/>
                  </a:lnTo>
                  <a:lnTo>
                    <a:pt x="5632314" y="1127249"/>
                  </a:lnTo>
                  <a:lnTo>
                    <a:pt x="5683987" y="1103917"/>
                  </a:lnTo>
                  <a:lnTo>
                    <a:pt x="5735659" y="1088067"/>
                  </a:lnTo>
                  <a:lnTo>
                    <a:pt x="5787332" y="1067722"/>
                  </a:lnTo>
                  <a:lnTo>
                    <a:pt x="5942350" y="1021385"/>
                  </a:lnTo>
                  <a:lnTo>
                    <a:pt x="5994022" y="958309"/>
                  </a:lnTo>
                  <a:lnTo>
                    <a:pt x="6045695" y="976643"/>
                  </a:lnTo>
                  <a:lnTo>
                    <a:pt x="6097367" y="1009379"/>
                  </a:lnTo>
                </a:path>
              </a:pathLst>
            </a:custGeom>
            <a:ln w="2710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59079" y="3310087"/>
              <a:ext cx="7048143" cy="0"/>
            </a:xfrm>
            <a:custGeom>
              <a:avLst/>
              <a:pathLst>
                <a:path w="7048143" h="0">
                  <a:moveTo>
                    <a:pt x="0" y="0"/>
                  </a:moveTo>
                  <a:lnTo>
                    <a:pt x="7048143" y="0"/>
                  </a:lnTo>
                  <a:lnTo>
                    <a:pt x="70481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18097" y="3636217"/>
              <a:ext cx="543405" cy="191800"/>
            </a:xfrm>
            <a:custGeom>
              <a:avLst/>
              <a:pathLst>
                <a:path w="543405" h="191800">
                  <a:moveTo>
                    <a:pt x="27431" y="191800"/>
                  </a:moveTo>
                  <a:lnTo>
                    <a:pt x="515973" y="191800"/>
                  </a:lnTo>
                  <a:lnTo>
                    <a:pt x="514868" y="191778"/>
                  </a:lnTo>
                  <a:lnTo>
                    <a:pt x="519280" y="191600"/>
                  </a:lnTo>
                  <a:lnTo>
                    <a:pt x="523605" y="190717"/>
                  </a:lnTo>
                  <a:lnTo>
                    <a:pt x="527733" y="189152"/>
                  </a:lnTo>
                  <a:lnTo>
                    <a:pt x="531556" y="186944"/>
                  </a:lnTo>
                  <a:lnTo>
                    <a:pt x="534976" y="184152"/>
                  </a:lnTo>
                  <a:lnTo>
                    <a:pt x="537903" y="180848"/>
                  </a:lnTo>
                  <a:lnTo>
                    <a:pt x="540263" y="177117"/>
                  </a:lnTo>
                  <a:lnTo>
                    <a:pt x="541993" y="173055"/>
                  </a:lnTo>
                  <a:lnTo>
                    <a:pt x="543050" y="168769"/>
                  </a:lnTo>
                  <a:lnTo>
                    <a:pt x="543405" y="164368"/>
                  </a:lnTo>
                  <a:lnTo>
                    <a:pt x="543405" y="27431"/>
                  </a:lnTo>
                  <a:lnTo>
                    <a:pt x="543050" y="23031"/>
                  </a:lnTo>
                  <a:lnTo>
                    <a:pt x="541993" y="18745"/>
                  </a:lnTo>
                  <a:lnTo>
                    <a:pt x="540263" y="14683"/>
                  </a:lnTo>
                  <a:lnTo>
                    <a:pt x="537903" y="10952"/>
                  </a:lnTo>
                  <a:lnTo>
                    <a:pt x="534976" y="7647"/>
                  </a:lnTo>
                  <a:lnTo>
                    <a:pt x="531556" y="4855"/>
                  </a:lnTo>
                  <a:lnTo>
                    <a:pt x="527733" y="2648"/>
                  </a:lnTo>
                  <a:lnTo>
                    <a:pt x="523605" y="1083"/>
                  </a:lnTo>
                  <a:lnTo>
                    <a:pt x="519280" y="200"/>
                  </a:lnTo>
                  <a:lnTo>
                    <a:pt x="51597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763817" y="3678514"/>
              <a:ext cx="451965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Central</a:t>
              </a:r>
            </a:p>
          </p:txBody>
        </p:sp>
        <p:sp>
          <p:nvSpPr>
            <p:cNvPr id="38" name="pg38"/>
            <p:cNvSpPr/>
            <p:nvPr/>
          </p:nvSpPr>
          <p:spPr>
            <a:xfrm>
              <a:off x="7842761" y="3840237"/>
              <a:ext cx="418741" cy="191800"/>
            </a:xfrm>
            <a:custGeom>
              <a:avLst/>
              <a:pathLst>
                <a:path w="418741" h="191800">
                  <a:moveTo>
                    <a:pt x="27431" y="191800"/>
                  </a:moveTo>
                  <a:lnTo>
                    <a:pt x="391309" y="191800"/>
                  </a:lnTo>
                  <a:lnTo>
                    <a:pt x="390205" y="191778"/>
                  </a:lnTo>
                  <a:lnTo>
                    <a:pt x="394616" y="191600"/>
                  </a:lnTo>
                  <a:lnTo>
                    <a:pt x="398941" y="190717"/>
                  </a:lnTo>
                  <a:lnTo>
                    <a:pt x="403069" y="189152"/>
                  </a:lnTo>
                  <a:lnTo>
                    <a:pt x="406893" y="186944"/>
                  </a:lnTo>
                  <a:lnTo>
                    <a:pt x="410312" y="184152"/>
                  </a:lnTo>
                  <a:lnTo>
                    <a:pt x="413240" y="180848"/>
                  </a:lnTo>
                  <a:lnTo>
                    <a:pt x="415599" y="177117"/>
                  </a:lnTo>
                  <a:lnTo>
                    <a:pt x="417330" y="173055"/>
                  </a:lnTo>
                  <a:lnTo>
                    <a:pt x="418386" y="168769"/>
                  </a:lnTo>
                  <a:lnTo>
                    <a:pt x="418741" y="164368"/>
                  </a:lnTo>
                  <a:lnTo>
                    <a:pt x="418741" y="27431"/>
                  </a:lnTo>
                  <a:lnTo>
                    <a:pt x="418386" y="23031"/>
                  </a:lnTo>
                  <a:lnTo>
                    <a:pt x="417330" y="18745"/>
                  </a:lnTo>
                  <a:lnTo>
                    <a:pt x="415599" y="14683"/>
                  </a:lnTo>
                  <a:lnTo>
                    <a:pt x="413240" y="10952"/>
                  </a:lnTo>
                  <a:lnTo>
                    <a:pt x="410312" y="7647"/>
                  </a:lnTo>
                  <a:lnTo>
                    <a:pt x="406893" y="4855"/>
                  </a:lnTo>
                  <a:lnTo>
                    <a:pt x="403069" y="2648"/>
                  </a:lnTo>
                  <a:lnTo>
                    <a:pt x="398941" y="1083"/>
                  </a:lnTo>
                  <a:lnTo>
                    <a:pt x="394616" y="200"/>
                  </a:lnTo>
                  <a:lnTo>
                    <a:pt x="3913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888481" y="3882602"/>
              <a:ext cx="327301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14487">
                      <a:alpha val="100000"/>
                    </a:srgbClr>
                  </a:solidFill>
                  <a:latin typeface="Arial"/>
                  <a:cs typeface="Arial"/>
                </a:rPr>
                <a:t>Haifa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7203456" y="4423195"/>
              <a:ext cx="738171" cy="191800"/>
            </a:xfrm>
            <a:custGeom>
              <a:avLst/>
              <a:pathLst>
                <a:path w="738171" h="191800">
                  <a:moveTo>
                    <a:pt x="27431" y="191800"/>
                  </a:moveTo>
                  <a:lnTo>
                    <a:pt x="710739" y="191800"/>
                  </a:lnTo>
                  <a:lnTo>
                    <a:pt x="709634" y="191778"/>
                  </a:lnTo>
                  <a:lnTo>
                    <a:pt x="714045" y="191600"/>
                  </a:lnTo>
                  <a:lnTo>
                    <a:pt x="718371" y="190717"/>
                  </a:lnTo>
                  <a:lnTo>
                    <a:pt x="722498" y="189152"/>
                  </a:lnTo>
                  <a:lnTo>
                    <a:pt x="726322" y="186944"/>
                  </a:lnTo>
                  <a:lnTo>
                    <a:pt x="729741" y="184152"/>
                  </a:lnTo>
                  <a:lnTo>
                    <a:pt x="732669" y="180848"/>
                  </a:lnTo>
                  <a:lnTo>
                    <a:pt x="735028" y="177117"/>
                  </a:lnTo>
                  <a:lnTo>
                    <a:pt x="736759" y="173055"/>
                  </a:lnTo>
                  <a:lnTo>
                    <a:pt x="737815" y="168769"/>
                  </a:lnTo>
                  <a:lnTo>
                    <a:pt x="738171" y="164368"/>
                  </a:lnTo>
                  <a:lnTo>
                    <a:pt x="738171" y="27431"/>
                  </a:lnTo>
                  <a:lnTo>
                    <a:pt x="737815" y="23031"/>
                  </a:lnTo>
                  <a:lnTo>
                    <a:pt x="736759" y="18745"/>
                  </a:lnTo>
                  <a:lnTo>
                    <a:pt x="735028" y="14683"/>
                  </a:lnTo>
                  <a:lnTo>
                    <a:pt x="732669" y="10952"/>
                  </a:lnTo>
                  <a:lnTo>
                    <a:pt x="729741" y="7647"/>
                  </a:lnTo>
                  <a:lnTo>
                    <a:pt x="726322" y="4855"/>
                  </a:lnTo>
                  <a:lnTo>
                    <a:pt x="722498" y="2648"/>
                  </a:lnTo>
                  <a:lnTo>
                    <a:pt x="718371" y="1083"/>
                  </a:lnTo>
                  <a:lnTo>
                    <a:pt x="714045" y="200"/>
                  </a:lnTo>
                  <a:lnTo>
                    <a:pt x="7107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249176" y="4467203"/>
              <a:ext cx="646731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A788E">
                      <a:alpha val="100000"/>
                    </a:srgbClr>
                  </a:solidFill>
                  <a:latin typeface="Arial"/>
                  <a:cs typeface="Arial"/>
                </a:rPr>
                <a:t>Jerusalem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7303749" y="3084526"/>
              <a:ext cx="636920" cy="191800"/>
            </a:xfrm>
            <a:custGeom>
              <a:avLst/>
              <a:pathLst>
                <a:path w="636920" h="191800">
                  <a:moveTo>
                    <a:pt x="27432" y="191800"/>
                  </a:moveTo>
                  <a:lnTo>
                    <a:pt x="609488" y="191800"/>
                  </a:lnTo>
                  <a:lnTo>
                    <a:pt x="608383" y="191778"/>
                  </a:lnTo>
                  <a:lnTo>
                    <a:pt x="612794" y="191600"/>
                  </a:lnTo>
                  <a:lnTo>
                    <a:pt x="617120" y="190717"/>
                  </a:lnTo>
                  <a:lnTo>
                    <a:pt x="621248" y="189152"/>
                  </a:lnTo>
                  <a:lnTo>
                    <a:pt x="625071" y="186944"/>
                  </a:lnTo>
                  <a:lnTo>
                    <a:pt x="628491" y="184152"/>
                  </a:lnTo>
                  <a:lnTo>
                    <a:pt x="631418" y="180848"/>
                  </a:lnTo>
                  <a:lnTo>
                    <a:pt x="633778" y="177117"/>
                  </a:lnTo>
                  <a:lnTo>
                    <a:pt x="635508" y="173055"/>
                  </a:lnTo>
                  <a:lnTo>
                    <a:pt x="636565" y="168769"/>
                  </a:lnTo>
                  <a:lnTo>
                    <a:pt x="636920" y="164368"/>
                  </a:lnTo>
                  <a:lnTo>
                    <a:pt x="636920" y="27432"/>
                  </a:lnTo>
                  <a:lnTo>
                    <a:pt x="636565" y="23031"/>
                  </a:lnTo>
                  <a:lnTo>
                    <a:pt x="635508" y="18745"/>
                  </a:lnTo>
                  <a:lnTo>
                    <a:pt x="633778" y="14683"/>
                  </a:lnTo>
                  <a:lnTo>
                    <a:pt x="631418" y="10952"/>
                  </a:lnTo>
                  <a:lnTo>
                    <a:pt x="628491" y="7647"/>
                  </a:lnTo>
                  <a:lnTo>
                    <a:pt x="625071" y="4855"/>
                  </a:lnTo>
                  <a:lnTo>
                    <a:pt x="621248" y="2648"/>
                  </a:lnTo>
                  <a:lnTo>
                    <a:pt x="617120" y="1083"/>
                  </a:lnTo>
                  <a:lnTo>
                    <a:pt x="612794" y="200"/>
                  </a:lnTo>
                  <a:lnTo>
                    <a:pt x="6094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349469" y="3128603"/>
              <a:ext cx="54548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22A884">
                      <a:alpha val="100000"/>
                    </a:srgbClr>
                  </a:solidFill>
                  <a:latin typeface="Arial"/>
                  <a:cs typeface="Arial"/>
                </a:rPr>
                <a:t>Northern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626146" y="3521149"/>
              <a:ext cx="360706" cy="107033"/>
            </a:xfrm>
            <a:custGeom>
              <a:avLst/>
              <a:pathLst>
                <a:path w="360706" h="107033">
                  <a:moveTo>
                    <a:pt x="0" y="0"/>
                  </a:moveTo>
                  <a:lnTo>
                    <a:pt x="360706" y="107033"/>
                  </a:lnTo>
                </a:path>
              </a:pathLst>
            </a:custGeom>
            <a:ln w="13550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65676" y="3397452"/>
              <a:ext cx="660470" cy="191800"/>
            </a:xfrm>
            <a:custGeom>
              <a:avLst/>
              <a:pathLst>
                <a:path w="660470" h="191800">
                  <a:moveTo>
                    <a:pt x="27432" y="191800"/>
                  </a:moveTo>
                  <a:lnTo>
                    <a:pt x="633038" y="191800"/>
                  </a:lnTo>
                  <a:lnTo>
                    <a:pt x="631933" y="191778"/>
                  </a:lnTo>
                  <a:lnTo>
                    <a:pt x="636344" y="191600"/>
                  </a:lnTo>
                  <a:lnTo>
                    <a:pt x="640670" y="190717"/>
                  </a:lnTo>
                  <a:lnTo>
                    <a:pt x="644798" y="189152"/>
                  </a:lnTo>
                  <a:lnTo>
                    <a:pt x="648621" y="186944"/>
                  </a:lnTo>
                  <a:lnTo>
                    <a:pt x="652041" y="184152"/>
                  </a:lnTo>
                  <a:lnTo>
                    <a:pt x="654968" y="180848"/>
                  </a:lnTo>
                  <a:lnTo>
                    <a:pt x="657328" y="177117"/>
                  </a:lnTo>
                  <a:lnTo>
                    <a:pt x="659058" y="173055"/>
                  </a:lnTo>
                  <a:lnTo>
                    <a:pt x="660115" y="168769"/>
                  </a:lnTo>
                  <a:lnTo>
                    <a:pt x="660470" y="164368"/>
                  </a:lnTo>
                  <a:lnTo>
                    <a:pt x="660470" y="27431"/>
                  </a:lnTo>
                  <a:lnTo>
                    <a:pt x="660115" y="23031"/>
                  </a:lnTo>
                  <a:lnTo>
                    <a:pt x="659058" y="18745"/>
                  </a:lnTo>
                  <a:lnTo>
                    <a:pt x="657328" y="14683"/>
                  </a:lnTo>
                  <a:lnTo>
                    <a:pt x="654968" y="10952"/>
                  </a:lnTo>
                  <a:lnTo>
                    <a:pt x="652041" y="7647"/>
                  </a:lnTo>
                  <a:lnTo>
                    <a:pt x="648621" y="4855"/>
                  </a:lnTo>
                  <a:lnTo>
                    <a:pt x="644798" y="2648"/>
                  </a:lnTo>
                  <a:lnTo>
                    <a:pt x="640670" y="1083"/>
                  </a:lnTo>
                  <a:lnTo>
                    <a:pt x="636344" y="200"/>
                  </a:lnTo>
                  <a:lnTo>
                    <a:pt x="63303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7AD1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011396" y="3439749"/>
              <a:ext cx="56903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AD151">
                      <a:alpha val="100000"/>
                    </a:srgbClr>
                  </a:solidFill>
                  <a:latin typeface="Arial"/>
                  <a:cs typeface="Arial"/>
                </a:rPr>
                <a:t>Southern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7751496" y="4060394"/>
              <a:ext cx="235356" cy="82440"/>
            </a:xfrm>
            <a:custGeom>
              <a:avLst/>
              <a:pathLst>
                <a:path w="235356" h="82440">
                  <a:moveTo>
                    <a:pt x="0" y="82440"/>
                  </a:moveTo>
                  <a:lnTo>
                    <a:pt x="235356" y="0"/>
                  </a:lnTo>
                </a:path>
              </a:pathLst>
            </a:custGeom>
            <a:ln w="1355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161470" y="4087149"/>
              <a:ext cx="590026" cy="191800"/>
            </a:xfrm>
            <a:custGeom>
              <a:avLst/>
              <a:pathLst>
                <a:path w="590026" h="191800">
                  <a:moveTo>
                    <a:pt x="27431" y="191800"/>
                  </a:moveTo>
                  <a:lnTo>
                    <a:pt x="562594" y="191800"/>
                  </a:lnTo>
                  <a:lnTo>
                    <a:pt x="561489" y="191778"/>
                  </a:lnTo>
                  <a:lnTo>
                    <a:pt x="565900" y="191600"/>
                  </a:lnTo>
                  <a:lnTo>
                    <a:pt x="570226" y="190717"/>
                  </a:lnTo>
                  <a:lnTo>
                    <a:pt x="574353" y="189152"/>
                  </a:lnTo>
                  <a:lnTo>
                    <a:pt x="578177" y="186944"/>
                  </a:lnTo>
                  <a:lnTo>
                    <a:pt x="581596" y="184152"/>
                  </a:lnTo>
                  <a:lnTo>
                    <a:pt x="584524" y="180848"/>
                  </a:lnTo>
                  <a:lnTo>
                    <a:pt x="586883" y="177117"/>
                  </a:lnTo>
                  <a:lnTo>
                    <a:pt x="588614" y="173055"/>
                  </a:lnTo>
                  <a:lnTo>
                    <a:pt x="589670" y="168769"/>
                  </a:lnTo>
                  <a:lnTo>
                    <a:pt x="590026" y="164368"/>
                  </a:lnTo>
                  <a:lnTo>
                    <a:pt x="590026" y="27431"/>
                  </a:lnTo>
                  <a:lnTo>
                    <a:pt x="589670" y="23031"/>
                  </a:lnTo>
                  <a:lnTo>
                    <a:pt x="588614" y="18745"/>
                  </a:lnTo>
                  <a:lnTo>
                    <a:pt x="586883" y="14683"/>
                  </a:lnTo>
                  <a:lnTo>
                    <a:pt x="584524" y="10952"/>
                  </a:lnTo>
                  <a:lnTo>
                    <a:pt x="581596" y="7647"/>
                  </a:lnTo>
                  <a:lnTo>
                    <a:pt x="578177" y="4855"/>
                  </a:lnTo>
                  <a:lnTo>
                    <a:pt x="574353" y="2648"/>
                  </a:lnTo>
                  <a:lnTo>
                    <a:pt x="570226" y="1083"/>
                  </a:lnTo>
                  <a:lnTo>
                    <a:pt x="565900" y="200"/>
                  </a:lnTo>
                  <a:lnTo>
                    <a:pt x="5625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207190" y="4131226"/>
              <a:ext cx="498586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DE725">
                      <a:alpha val="100000"/>
                    </a:srgbClr>
                  </a:solidFill>
                  <a:latin typeface="Arial"/>
                  <a:cs typeface="Arial"/>
                </a:rPr>
                <a:t>Tel Aviv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4886496" y="2648999"/>
              <a:ext cx="1705196" cy="2427838"/>
            </a:xfrm>
            <a:prstGeom prst="rect">
              <a:avLst/>
            </a:prstGeom>
            <a:solidFill>
              <a:srgbClr val="595959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060251" y="4808085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60251" y="4290591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60251" y="3774880"/>
              <a:ext cx="162452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979025" y="3255603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9025" y="2738109"/>
              <a:ext cx="243678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848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76994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8845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29023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1261" y="3399064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59079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59079" y="1931667"/>
              <a:ext cx="411569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Driving Direction Requests by District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59079" y="5494554"/>
              <a:ext cx="2935355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The shaded area indicates Israeli lockdown period.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259079" y="5615264"/>
              <a:ext cx="1931268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67066" y="490623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267066" y="437911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7066" y="385199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7066" y="33248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7066" y="27977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5070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0530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2353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4176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7066" y="464267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7066" y="411555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7066" y="358843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7066" y="306131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800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3260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14469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87073" y="2976604"/>
              <a:ext cx="6400142" cy="1504174"/>
            </a:xfrm>
            <a:custGeom>
              <a:avLst/>
              <a:pathLst>
                <a:path w="6400142" h="1504174">
                  <a:moveTo>
                    <a:pt x="0" y="84715"/>
                  </a:moveTo>
                  <a:lnTo>
                    <a:pt x="72728" y="84715"/>
                  </a:lnTo>
                  <a:lnTo>
                    <a:pt x="145457" y="84715"/>
                  </a:lnTo>
                  <a:lnTo>
                    <a:pt x="218186" y="84715"/>
                  </a:lnTo>
                  <a:lnTo>
                    <a:pt x="290915" y="84715"/>
                  </a:lnTo>
                  <a:lnTo>
                    <a:pt x="363644" y="84715"/>
                  </a:lnTo>
                  <a:lnTo>
                    <a:pt x="436373" y="32003"/>
                  </a:lnTo>
                  <a:lnTo>
                    <a:pt x="509102" y="33886"/>
                  </a:lnTo>
                  <a:lnTo>
                    <a:pt x="581831" y="32003"/>
                  </a:lnTo>
                  <a:lnTo>
                    <a:pt x="654560" y="45181"/>
                  </a:lnTo>
                  <a:lnTo>
                    <a:pt x="727288" y="47064"/>
                  </a:lnTo>
                  <a:lnTo>
                    <a:pt x="800017" y="48946"/>
                  </a:lnTo>
                  <a:lnTo>
                    <a:pt x="872746" y="47064"/>
                  </a:lnTo>
                  <a:lnTo>
                    <a:pt x="945475" y="35768"/>
                  </a:lnTo>
                  <a:lnTo>
                    <a:pt x="1018204" y="28238"/>
                  </a:lnTo>
                  <a:lnTo>
                    <a:pt x="1090933" y="22590"/>
                  </a:lnTo>
                  <a:lnTo>
                    <a:pt x="1163662" y="28238"/>
                  </a:lnTo>
                  <a:lnTo>
                    <a:pt x="1236391" y="13177"/>
                  </a:lnTo>
                  <a:lnTo>
                    <a:pt x="1309120" y="7530"/>
                  </a:lnTo>
                  <a:lnTo>
                    <a:pt x="1381848" y="5647"/>
                  </a:lnTo>
                  <a:lnTo>
                    <a:pt x="1454577" y="1882"/>
                  </a:lnTo>
                  <a:lnTo>
                    <a:pt x="1527306" y="1882"/>
                  </a:lnTo>
                  <a:lnTo>
                    <a:pt x="1600035" y="0"/>
                  </a:lnTo>
                  <a:lnTo>
                    <a:pt x="1672764" y="13177"/>
                  </a:lnTo>
                  <a:lnTo>
                    <a:pt x="1745493" y="16943"/>
                  </a:lnTo>
                  <a:lnTo>
                    <a:pt x="1818222" y="20708"/>
                  </a:lnTo>
                  <a:lnTo>
                    <a:pt x="1890951" y="35768"/>
                  </a:lnTo>
                  <a:lnTo>
                    <a:pt x="1963680" y="54594"/>
                  </a:lnTo>
                  <a:lnTo>
                    <a:pt x="2036408" y="73420"/>
                  </a:lnTo>
                  <a:lnTo>
                    <a:pt x="2109137" y="90363"/>
                  </a:lnTo>
                  <a:lnTo>
                    <a:pt x="2181866" y="141192"/>
                  </a:lnTo>
                  <a:lnTo>
                    <a:pt x="2254595" y="195787"/>
                  </a:lnTo>
                  <a:lnTo>
                    <a:pt x="2327324" y="269207"/>
                  </a:lnTo>
                  <a:lnTo>
                    <a:pt x="2400053" y="346393"/>
                  </a:lnTo>
                  <a:lnTo>
                    <a:pt x="2472782" y="444286"/>
                  </a:lnTo>
                  <a:lnTo>
                    <a:pt x="2545511" y="551593"/>
                  </a:lnTo>
                  <a:lnTo>
                    <a:pt x="2618240" y="660782"/>
                  </a:lnTo>
                  <a:lnTo>
                    <a:pt x="2690969" y="800092"/>
                  </a:lnTo>
                  <a:lnTo>
                    <a:pt x="2763697" y="905516"/>
                  </a:lnTo>
                  <a:lnTo>
                    <a:pt x="2836426" y="1014705"/>
                  </a:lnTo>
                  <a:lnTo>
                    <a:pt x="2909155" y="1101303"/>
                  </a:lnTo>
                  <a:lnTo>
                    <a:pt x="2981884" y="1120129"/>
                  </a:lnTo>
                  <a:lnTo>
                    <a:pt x="3054613" y="1154015"/>
                  </a:lnTo>
                  <a:lnTo>
                    <a:pt x="3127342" y="1169076"/>
                  </a:lnTo>
                  <a:lnTo>
                    <a:pt x="3200071" y="1221788"/>
                  </a:lnTo>
                  <a:lnTo>
                    <a:pt x="3272800" y="1255674"/>
                  </a:lnTo>
                  <a:lnTo>
                    <a:pt x="3345529" y="1266970"/>
                  </a:lnTo>
                  <a:lnTo>
                    <a:pt x="3418257" y="1285795"/>
                  </a:lnTo>
                  <a:lnTo>
                    <a:pt x="3490986" y="1297091"/>
                  </a:lnTo>
                  <a:lnTo>
                    <a:pt x="3563715" y="1285795"/>
                  </a:lnTo>
                  <a:lnTo>
                    <a:pt x="3636444" y="1300856"/>
                  </a:lnTo>
                  <a:lnTo>
                    <a:pt x="3709173" y="1308386"/>
                  </a:lnTo>
                  <a:lnTo>
                    <a:pt x="3781902" y="1327212"/>
                  </a:lnTo>
                  <a:lnTo>
                    <a:pt x="3854631" y="1349803"/>
                  </a:lnTo>
                  <a:lnTo>
                    <a:pt x="3927360" y="1372394"/>
                  </a:lnTo>
                  <a:lnTo>
                    <a:pt x="4000089" y="1440166"/>
                  </a:lnTo>
                  <a:lnTo>
                    <a:pt x="4072817" y="1443931"/>
                  </a:lnTo>
                  <a:lnTo>
                    <a:pt x="4145546" y="1462757"/>
                  </a:lnTo>
                  <a:lnTo>
                    <a:pt x="4218275" y="1504174"/>
                  </a:lnTo>
                  <a:lnTo>
                    <a:pt x="4291004" y="1496643"/>
                  </a:lnTo>
                  <a:lnTo>
                    <a:pt x="4363733" y="1492878"/>
                  </a:lnTo>
                  <a:lnTo>
                    <a:pt x="4436462" y="1477818"/>
                  </a:lnTo>
                  <a:lnTo>
                    <a:pt x="4509191" y="1413810"/>
                  </a:lnTo>
                  <a:lnTo>
                    <a:pt x="4581920" y="1376159"/>
                  </a:lnTo>
                  <a:lnTo>
                    <a:pt x="4654649" y="1376159"/>
                  </a:lnTo>
                  <a:lnTo>
                    <a:pt x="4727378" y="1285795"/>
                  </a:lnTo>
                  <a:lnTo>
                    <a:pt x="4800106" y="1270735"/>
                  </a:lnTo>
                  <a:lnTo>
                    <a:pt x="4872835" y="1259439"/>
                  </a:lnTo>
                  <a:lnTo>
                    <a:pt x="4945564" y="1255674"/>
                  </a:lnTo>
                  <a:lnTo>
                    <a:pt x="5018293" y="1218023"/>
                  </a:lnTo>
                  <a:lnTo>
                    <a:pt x="5091022" y="1210493"/>
                  </a:lnTo>
                  <a:lnTo>
                    <a:pt x="5163751" y="1199197"/>
                  </a:lnTo>
                  <a:lnTo>
                    <a:pt x="5236480" y="1191667"/>
                  </a:lnTo>
                  <a:lnTo>
                    <a:pt x="5309209" y="1187902"/>
                  </a:lnTo>
                  <a:lnTo>
                    <a:pt x="5381938" y="1184137"/>
                  </a:lnTo>
                  <a:lnTo>
                    <a:pt x="5454666" y="1165311"/>
                  </a:lnTo>
                  <a:lnTo>
                    <a:pt x="5527395" y="1248144"/>
                  </a:lnTo>
                  <a:lnTo>
                    <a:pt x="5600124" y="1240614"/>
                  </a:lnTo>
                  <a:lnTo>
                    <a:pt x="5672853" y="1202962"/>
                  </a:lnTo>
                  <a:lnTo>
                    <a:pt x="5745582" y="1218023"/>
                  </a:lnTo>
                  <a:lnTo>
                    <a:pt x="5818311" y="1191667"/>
                  </a:lnTo>
                  <a:lnTo>
                    <a:pt x="5891040" y="1169076"/>
                  </a:lnTo>
                  <a:lnTo>
                    <a:pt x="5963769" y="1146485"/>
                  </a:lnTo>
                  <a:lnTo>
                    <a:pt x="6036498" y="1063652"/>
                  </a:lnTo>
                  <a:lnTo>
                    <a:pt x="6109226" y="1026001"/>
                  </a:lnTo>
                  <a:lnTo>
                    <a:pt x="6181955" y="977054"/>
                  </a:lnTo>
                  <a:lnTo>
                    <a:pt x="6254684" y="961993"/>
                  </a:lnTo>
                  <a:lnTo>
                    <a:pt x="6327413" y="931872"/>
                  </a:lnTo>
                  <a:lnTo>
                    <a:pt x="6400142" y="916812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87073" y="3027433"/>
              <a:ext cx="6400142" cy="1931517"/>
            </a:xfrm>
            <a:custGeom>
              <a:avLst/>
              <a:pathLst>
                <a:path w="6400142" h="1931517">
                  <a:moveTo>
                    <a:pt x="0" y="33886"/>
                  </a:moveTo>
                  <a:lnTo>
                    <a:pt x="72728" y="33886"/>
                  </a:lnTo>
                  <a:lnTo>
                    <a:pt x="145457" y="33886"/>
                  </a:lnTo>
                  <a:lnTo>
                    <a:pt x="218186" y="33886"/>
                  </a:lnTo>
                  <a:lnTo>
                    <a:pt x="290915" y="33886"/>
                  </a:lnTo>
                  <a:lnTo>
                    <a:pt x="363644" y="33886"/>
                  </a:lnTo>
                  <a:lnTo>
                    <a:pt x="436373" y="0"/>
                  </a:lnTo>
                  <a:lnTo>
                    <a:pt x="509102" y="3765"/>
                  </a:lnTo>
                  <a:lnTo>
                    <a:pt x="581831" y="3765"/>
                  </a:lnTo>
                  <a:lnTo>
                    <a:pt x="654560" y="11295"/>
                  </a:lnTo>
                  <a:lnTo>
                    <a:pt x="727288" y="18825"/>
                  </a:lnTo>
                  <a:lnTo>
                    <a:pt x="800017" y="15060"/>
                  </a:lnTo>
                  <a:lnTo>
                    <a:pt x="872746" y="15060"/>
                  </a:lnTo>
                  <a:lnTo>
                    <a:pt x="945475" y="15060"/>
                  </a:lnTo>
                  <a:lnTo>
                    <a:pt x="1018204" y="11295"/>
                  </a:lnTo>
                  <a:lnTo>
                    <a:pt x="1090933" y="15060"/>
                  </a:lnTo>
                  <a:lnTo>
                    <a:pt x="1163662" y="267325"/>
                  </a:lnTo>
                  <a:lnTo>
                    <a:pt x="1236391" y="252264"/>
                  </a:lnTo>
                  <a:lnTo>
                    <a:pt x="1309120" y="248499"/>
                  </a:lnTo>
                  <a:lnTo>
                    <a:pt x="1381848" y="248499"/>
                  </a:lnTo>
                  <a:lnTo>
                    <a:pt x="1454577" y="252264"/>
                  </a:lnTo>
                  <a:lnTo>
                    <a:pt x="1527306" y="233438"/>
                  </a:lnTo>
                  <a:lnTo>
                    <a:pt x="1600035" y="233438"/>
                  </a:lnTo>
                  <a:lnTo>
                    <a:pt x="1672764" y="33886"/>
                  </a:lnTo>
                  <a:lnTo>
                    <a:pt x="1745493" y="176961"/>
                  </a:lnTo>
                  <a:lnTo>
                    <a:pt x="1818222" y="259794"/>
                  </a:lnTo>
                  <a:lnTo>
                    <a:pt x="1890951" y="274855"/>
                  </a:lnTo>
                  <a:lnTo>
                    <a:pt x="1963680" y="380279"/>
                  </a:lnTo>
                  <a:lnTo>
                    <a:pt x="2036408" y="429226"/>
                  </a:lnTo>
                  <a:lnTo>
                    <a:pt x="2109137" y="553475"/>
                  </a:lnTo>
                  <a:lnTo>
                    <a:pt x="2181866" y="636308"/>
                  </a:lnTo>
                  <a:lnTo>
                    <a:pt x="2254595" y="658899"/>
                  </a:lnTo>
                  <a:lnTo>
                    <a:pt x="2327324" y="771854"/>
                  </a:lnTo>
                  <a:lnTo>
                    <a:pt x="2400053" y="956346"/>
                  </a:lnTo>
                  <a:lnTo>
                    <a:pt x="2472782" y="1069300"/>
                  </a:lnTo>
                  <a:lnTo>
                    <a:pt x="2545511" y="1197315"/>
                  </a:lnTo>
                  <a:lnTo>
                    <a:pt x="2618240" y="1280148"/>
                  </a:lnTo>
                  <a:lnTo>
                    <a:pt x="2690969" y="1347920"/>
                  </a:lnTo>
                  <a:lnTo>
                    <a:pt x="2763697" y="1404397"/>
                  </a:lnTo>
                  <a:lnTo>
                    <a:pt x="2836426" y="1430753"/>
                  </a:lnTo>
                  <a:lnTo>
                    <a:pt x="2909155" y="1457109"/>
                  </a:lnTo>
                  <a:lnTo>
                    <a:pt x="2981884" y="1472170"/>
                  </a:lnTo>
                  <a:lnTo>
                    <a:pt x="3054613" y="1490996"/>
                  </a:lnTo>
                  <a:lnTo>
                    <a:pt x="3127342" y="1506056"/>
                  </a:lnTo>
                  <a:lnTo>
                    <a:pt x="3200071" y="1524882"/>
                  </a:lnTo>
                  <a:lnTo>
                    <a:pt x="3272800" y="1539942"/>
                  </a:lnTo>
                  <a:lnTo>
                    <a:pt x="3345529" y="1555003"/>
                  </a:lnTo>
                  <a:lnTo>
                    <a:pt x="3418257" y="1558768"/>
                  </a:lnTo>
                  <a:lnTo>
                    <a:pt x="3490986" y="1551238"/>
                  </a:lnTo>
                  <a:lnTo>
                    <a:pt x="3563715" y="1536177"/>
                  </a:lnTo>
                  <a:lnTo>
                    <a:pt x="3636444" y="1539942"/>
                  </a:lnTo>
                  <a:lnTo>
                    <a:pt x="3709173" y="1539942"/>
                  </a:lnTo>
                  <a:lnTo>
                    <a:pt x="3781902" y="1547473"/>
                  </a:lnTo>
                  <a:lnTo>
                    <a:pt x="3854631" y="1634071"/>
                  </a:lnTo>
                  <a:lnTo>
                    <a:pt x="3927360" y="1754556"/>
                  </a:lnTo>
                  <a:lnTo>
                    <a:pt x="4000089" y="1777146"/>
                  </a:lnTo>
                  <a:lnTo>
                    <a:pt x="4072817" y="1788442"/>
                  </a:lnTo>
                  <a:lnTo>
                    <a:pt x="4145546" y="1818563"/>
                  </a:lnTo>
                  <a:lnTo>
                    <a:pt x="4218275" y="1848684"/>
                  </a:lnTo>
                  <a:lnTo>
                    <a:pt x="4291004" y="1908926"/>
                  </a:lnTo>
                  <a:lnTo>
                    <a:pt x="4363733" y="1931517"/>
                  </a:lnTo>
                  <a:lnTo>
                    <a:pt x="4436462" y="1811033"/>
                  </a:lnTo>
                  <a:lnTo>
                    <a:pt x="4509191" y="1769616"/>
                  </a:lnTo>
                  <a:lnTo>
                    <a:pt x="4581920" y="1731965"/>
                  </a:lnTo>
                  <a:lnTo>
                    <a:pt x="4654649" y="1679253"/>
                  </a:lnTo>
                  <a:lnTo>
                    <a:pt x="4727378" y="1622776"/>
                  </a:lnTo>
                  <a:lnTo>
                    <a:pt x="4800106" y="1524882"/>
                  </a:lnTo>
                  <a:lnTo>
                    <a:pt x="4872835" y="1378041"/>
                  </a:lnTo>
                  <a:lnTo>
                    <a:pt x="4945564" y="1340390"/>
                  </a:lnTo>
                  <a:lnTo>
                    <a:pt x="5018293" y="1321564"/>
                  </a:lnTo>
                  <a:lnTo>
                    <a:pt x="5091022" y="1306504"/>
                  </a:lnTo>
                  <a:lnTo>
                    <a:pt x="5163751" y="1283913"/>
                  </a:lnTo>
                  <a:lnTo>
                    <a:pt x="5236480" y="1265087"/>
                  </a:lnTo>
                  <a:lnTo>
                    <a:pt x="5309209" y="1302739"/>
                  </a:lnTo>
                  <a:lnTo>
                    <a:pt x="5381938" y="1442049"/>
                  </a:lnTo>
                  <a:lnTo>
                    <a:pt x="5454666" y="1426988"/>
                  </a:lnTo>
                  <a:lnTo>
                    <a:pt x="5527395" y="1400632"/>
                  </a:lnTo>
                  <a:lnTo>
                    <a:pt x="5600124" y="1370511"/>
                  </a:lnTo>
                  <a:lnTo>
                    <a:pt x="5672853" y="1340390"/>
                  </a:lnTo>
                  <a:lnTo>
                    <a:pt x="5745582" y="1306504"/>
                  </a:lnTo>
                  <a:lnTo>
                    <a:pt x="5818311" y="1216140"/>
                  </a:lnTo>
                  <a:lnTo>
                    <a:pt x="5891040" y="1020353"/>
                  </a:lnTo>
                  <a:lnTo>
                    <a:pt x="5963769" y="978936"/>
                  </a:lnTo>
                  <a:lnTo>
                    <a:pt x="6036498" y="956346"/>
                  </a:lnTo>
                  <a:lnTo>
                    <a:pt x="6109226" y="926224"/>
                  </a:lnTo>
                  <a:lnTo>
                    <a:pt x="6181955" y="892338"/>
                  </a:lnTo>
                  <a:lnTo>
                    <a:pt x="6254684" y="858452"/>
                  </a:lnTo>
                  <a:lnTo>
                    <a:pt x="6327413" y="850922"/>
                  </a:lnTo>
                  <a:lnTo>
                    <a:pt x="6400142" y="824566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587073" y="2759355"/>
              <a:ext cx="6400142" cy="2207126"/>
            </a:xfrm>
            <a:custGeom>
              <a:avLst/>
              <a:pathLst>
                <a:path w="6400142" h="2207126">
                  <a:moveTo>
                    <a:pt x="0" y="301964"/>
                  </a:moveTo>
                  <a:lnTo>
                    <a:pt x="72728" y="301964"/>
                  </a:lnTo>
                  <a:lnTo>
                    <a:pt x="145457" y="301964"/>
                  </a:lnTo>
                  <a:lnTo>
                    <a:pt x="218186" y="301964"/>
                  </a:lnTo>
                  <a:lnTo>
                    <a:pt x="290915" y="301964"/>
                  </a:lnTo>
                  <a:lnTo>
                    <a:pt x="363644" y="301964"/>
                  </a:lnTo>
                  <a:lnTo>
                    <a:pt x="436373" y="68525"/>
                  </a:lnTo>
                  <a:lnTo>
                    <a:pt x="509102" y="67772"/>
                  </a:lnTo>
                  <a:lnTo>
                    <a:pt x="581831" y="66643"/>
                  </a:lnTo>
                  <a:lnTo>
                    <a:pt x="654560" y="82080"/>
                  </a:lnTo>
                  <a:lnTo>
                    <a:pt x="727288" y="79821"/>
                  </a:lnTo>
                  <a:lnTo>
                    <a:pt x="800017" y="79444"/>
                  </a:lnTo>
                  <a:lnTo>
                    <a:pt x="872746" y="72290"/>
                  </a:lnTo>
                  <a:lnTo>
                    <a:pt x="945475" y="79067"/>
                  </a:lnTo>
                  <a:lnTo>
                    <a:pt x="1018204" y="71537"/>
                  </a:lnTo>
                  <a:lnTo>
                    <a:pt x="1090933" y="68149"/>
                  </a:lnTo>
                  <a:lnTo>
                    <a:pt x="1163662" y="60618"/>
                  </a:lnTo>
                  <a:lnTo>
                    <a:pt x="1236391" y="48570"/>
                  </a:lnTo>
                  <a:lnTo>
                    <a:pt x="1309120" y="26355"/>
                  </a:lnTo>
                  <a:lnTo>
                    <a:pt x="1381848" y="17696"/>
                  </a:lnTo>
                  <a:lnTo>
                    <a:pt x="1454577" y="0"/>
                  </a:lnTo>
                  <a:lnTo>
                    <a:pt x="1527306" y="376"/>
                  </a:lnTo>
                  <a:lnTo>
                    <a:pt x="1600035" y="3765"/>
                  </a:lnTo>
                  <a:lnTo>
                    <a:pt x="1672764" y="17696"/>
                  </a:lnTo>
                  <a:lnTo>
                    <a:pt x="1745493" y="4141"/>
                  </a:lnTo>
                  <a:lnTo>
                    <a:pt x="1818222" y="753"/>
                  </a:lnTo>
                  <a:lnTo>
                    <a:pt x="1890951" y="27485"/>
                  </a:lnTo>
                  <a:lnTo>
                    <a:pt x="1963680" y="38027"/>
                  </a:lnTo>
                  <a:lnTo>
                    <a:pt x="2036408" y="38404"/>
                  </a:lnTo>
                  <a:lnTo>
                    <a:pt x="2109137" y="45181"/>
                  </a:lnTo>
                  <a:lnTo>
                    <a:pt x="2181866" y="56100"/>
                  </a:lnTo>
                  <a:lnTo>
                    <a:pt x="2254595" y="134039"/>
                  </a:lnTo>
                  <a:lnTo>
                    <a:pt x="2327324" y="144957"/>
                  </a:lnTo>
                  <a:lnTo>
                    <a:pt x="2400053" y="167925"/>
                  </a:lnTo>
                  <a:lnTo>
                    <a:pt x="2472782" y="176961"/>
                  </a:lnTo>
                  <a:lnTo>
                    <a:pt x="2545511" y="219884"/>
                  </a:lnTo>
                  <a:lnTo>
                    <a:pt x="2618240" y="245487"/>
                  </a:lnTo>
                  <a:lnTo>
                    <a:pt x="2690969" y="294434"/>
                  </a:lnTo>
                  <a:lnTo>
                    <a:pt x="2763697" y="313259"/>
                  </a:lnTo>
                  <a:lnTo>
                    <a:pt x="2836426" y="392327"/>
                  </a:lnTo>
                  <a:lnTo>
                    <a:pt x="2909155" y="486456"/>
                  </a:lnTo>
                  <a:lnTo>
                    <a:pt x="2981884" y="527872"/>
                  </a:lnTo>
                  <a:lnTo>
                    <a:pt x="3054613" y="539168"/>
                  </a:lnTo>
                  <a:lnTo>
                    <a:pt x="3127342" y="554228"/>
                  </a:lnTo>
                  <a:lnTo>
                    <a:pt x="3200071" y="580584"/>
                  </a:lnTo>
                  <a:lnTo>
                    <a:pt x="3272800" y="576819"/>
                  </a:lnTo>
                  <a:lnTo>
                    <a:pt x="3345529" y="622001"/>
                  </a:lnTo>
                  <a:lnTo>
                    <a:pt x="3418257" y="648357"/>
                  </a:lnTo>
                  <a:lnTo>
                    <a:pt x="3490986" y="663417"/>
                  </a:lnTo>
                  <a:lnTo>
                    <a:pt x="3563715" y="704834"/>
                  </a:lnTo>
                  <a:lnTo>
                    <a:pt x="3636444" y="704834"/>
                  </a:lnTo>
                  <a:lnTo>
                    <a:pt x="3709173" y="746251"/>
                  </a:lnTo>
                  <a:lnTo>
                    <a:pt x="3781902" y="772607"/>
                  </a:lnTo>
                  <a:lnTo>
                    <a:pt x="3854631" y="780137"/>
                  </a:lnTo>
                  <a:lnTo>
                    <a:pt x="3927360" y="783902"/>
                  </a:lnTo>
                  <a:lnTo>
                    <a:pt x="4000089" y="783902"/>
                  </a:lnTo>
                  <a:lnTo>
                    <a:pt x="4072817" y="836614"/>
                  </a:lnTo>
                  <a:lnTo>
                    <a:pt x="4145546" y="836614"/>
                  </a:lnTo>
                  <a:lnTo>
                    <a:pt x="4218275" y="949568"/>
                  </a:lnTo>
                  <a:lnTo>
                    <a:pt x="4291004" y="900621"/>
                  </a:lnTo>
                  <a:lnTo>
                    <a:pt x="4363733" y="908152"/>
                  </a:lnTo>
                  <a:lnTo>
                    <a:pt x="4436462" y="911917"/>
                  </a:lnTo>
                  <a:lnTo>
                    <a:pt x="4509191" y="866735"/>
                  </a:lnTo>
                  <a:lnTo>
                    <a:pt x="4581920" y="881796"/>
                  </a:lnTo>
                  <a:lnTo>
                    <a:pt x="4654649" y="847909"/>
                  </a:lnTo>
                  <a:lnTo>
                    <a:pt x="4727378" y="753781"/>
                  </a:lnTo>
                  <a:lnTo>
                    <a:pt x="4800106" y="704834"/>
                  </a:lnTo>
                  <a:lnTo>
                    <a:pt x="4872835" y="697304"/>
                  </a:lnTo>
                  <a:lnTo>
                    <a:pt x="4945564" y="697304"/>
                  </a:lnTo>
                  <a:lnTo>
                    <a:pt x="5018293" y="716129"/>
                  </a:lnTo>
                  <a:lnTo>
                    <a:pt x="5091022" y="697304"/>
                  </a:lnTo>
                  <a:lnTo>
                    <a:pt x="5163751" y="689773"/>
                  </a:lnTo>
                  <a:lnTo>
                    <a:pt x="5236480" y="686008"/>
                  </a:lnTo>
                  <a:lnTo>
                    <a:pt x="5309209" y="678478"/>
                  </a:lnTo>
                  <a:lnTo>
                    <a:pt x="5381938" y="670948"/>
                  </a:lnTo>
                  <a:lnTo>
                    <a:pt x="5454666" y="678478"/>
                  </a:lnTo>
                  <a:lnTo>
                    <a:pt x="5527395" y="757546"/>
                  </a:lnTo>
                  <a:lnTo>
                    <a:pt x="5600124" y="768841"/>
                  </a:lnTo>
                  <a:lnTo>
                    <a:pt x="5672853" y="787667"/>
                  </a:lnTo>
                  <a:lnTo>
                    <a:pt x="5745582" y="783902"/>
                  </a:lnTo>
                  <a:lnTo>
                    <a:pt x="5818311" y="780137"/>
                  </a:lnTo>
                  <a:lnTo>
                    <a:pt x="5891040" y="772607"/>
                  </a:lnTo>
                  <a:lnTo>
                    <a:pt x="5963769" y="746251"/>
                  </a:lnTo>
                  <a:lnTo>
                    <a:pt x="6036498" y="606940"/>
                  </a:lnTo>
                  <a:lnTo>
                    <a:pt x="6109226" y="584350"/>
                  </a:lnTo>
                  <a:lnTo>
                    <a:pt x="6181955" y="580584"/>
                  </a:lnTo>
                  <a:lnTo>
                    <a:pt x="6254684" y="569289"/>
                  </a:lnTo>
                  <a:lnTo>
                    <a:pt x="6327413" y="546698"/>
                  </a:lnTo>
                  <a:lnTo>
                    <a:pt x="6400142" y="539168"/>
                  </a:lnTo>
                  <a:lnTo>
                    <a:pt x="6400142" y="1698831"/>
                  </a:lnTo>
                  <a:lnTo>
                    <a:pt x="6327413" y="1717657"/>
                  </a:lnTo>
                  <a:lnTo>
                    <a:pt x="6254684" y="1736483"/>
                  </a:lnTo>
                  <a:lnTo>
                    <a:pt x="6181955" y="1759074"/>
                  </a:lnTo>
                  <a:lnTo>
                    <a:pt x="6109226" y="1785430"/>
                  </a:lnTo>
                  <a:lnTo>
                    <a:pt x="6036498" y="1800490"/>
                  </a:lnTo>
                  <a:lnTo>
                    <a:pt x="5963769" y="1856967"/>
                  </a:lnTo>
                  <a:lnTo>
                    <a:pt x="5891040" y="1853202"/>
                  </a:lnTo>
                  <a:lnTo>
                    <a:pt x="5818311" y="1868263"/>
                  </a:lnTo>
                  <a:lnTo>
                    <a:pt x="5745582" y="1887089"/>
                  </a:lnTo>
                  <a:lnTo>
                    <a:pt x="5672853" y="1890854"/>
                  </a:lnTo>
                  <a:lnTo>
                    <a:pt x="5600124" y="1902149"/>
                  </a:lnTo>
                  <a:lnTo>
                    <a:pt x="5527395" y="1928505"/>
                  </a:lnTo>
                  <a:lnTo>
                    <a:pt x="5454666" y="1902149"/>
                  </a:lnTo>
                  <a:lnTo>
                    <a:pt x="5381938" y="1913445"/>
                  </a:lnTo>
                  <a:lnTo>
                    <a:pt x="5309209" y="1924740"/>
                  </a:lnTo>
                  <a:lnTo>
                    <a:pt x="5236480" y="1943566"/>
                  </a:lnTo>
                  <a:lnTo>
                    <a:pt x="5163751" y="1954861"/>
                  </a:lnTo>
                  <a:lnTo>
                    <a:pt x="5091022" y="1962391"/>
                  </a:lnTo>
                  <a:lnTo>
                    <a:pt x="5018293" y="1984982"/>
                  </a:lnTo>
                  <a:lnTo>
                    <a:pt x="4945564" y="2022634"/>
                  </a:lnTo>
                  <a:lnTo>
                    <a:pt x="4872835" y="2052755"/>
                  </a:lnTo>
                  <a:lnTo>
                    <a:pt x="4800106" y="2064050"/>
                  </a:lnTo>
                  <a:lnTo>
                    <a:pt x="4727378" y="2056520"/>
                  </a:lnTo>
                  <a:lnTo>
                    <a:pt x="4654649" y="2079111"/>
                  </a:lnTo>
                  <a:lnTo>
                    <a:pt x="4581920" y="2086641"/>
                  </a:lnTo>
                  <a:lnTo>
                    <a:pt x="4509191" y="2097936"/>
                  </a:lnTo>
                  <a:lnTo>
                    <a:pt x="4436462" y="2154414"/>
                  </a:lnTo>
                  <a:lnTo>
                    <a:pt x="4363733" y="2199595"/>
                  </a:lnTo>
                  <a:lnTo>
                    <a:pt x="4291004" y="2199595"/>
                  </a:lnTo>
                  <a:lnTo>
                    <a:pt x="4218275" y="2207126"/>
                  </a:lnTo>
                  <a:lnTo>
                    <a:pt x="4145546" y="2169474"/>
                  </a:lnTo>
                  <a:lnTo>
                    <a:pt x="4072817" y="2161944"/>
                  </a:lnTo>
                  <a:lnTo>
                    <a:pt x="4000089" y="2139353"/>
                  </a:lnTo>
                  <a:lnTo>
                    <a:pt x="3927360" y="2101702"/>
                  </a:lnTo>
                  <a:lnTo>
                    <a:pt x="3854631" y="2094171"/>
                  </a:lnTo>
                  <a:lnTo>
                    <a:pt x="3781902" y="2090406"/>
                  </a:lnTo>
                  <a:lnTo>
                    <a:pt x="3709173" y="2097936"/>
                  </a:lnTo>
                  <a:lnTo>
                    <a:pt x="3636444" y="2097936"/>
                  </a:lnTo>
                  <a:lnTo>
                    <a:pt x="3563715" y="2109232"/>
                  </a:lnTo>
                  <a:lnTo>
                    <a:pt x="3490986" y="2109232"/>
                  </a:lnTo>
                  <a:lnTo>
                    <a:pt x="3418257" y="2109232"/>
                  </a:lnTo>
                  <a:lnTo>
                    <a:pt x="3345529" y="2109232"/>
                  </a:lnTo>
                  <a:lnTo>
                    <a:pt x="3272800" y="2105467"/>
                  </a:lnTo>
                  <a:lnTo>
                    <a:pt x="3200071" y="2094171"/>
                  </a:lnTo>
                  <a:lnTo>
                    <a:pt x="3127342" y="2045225"/>
                  </a:lnTo>
                  <a:lnTo>
                    <a:pt x="3054613" y="2064050"/>
                  </a:lnTo>
                  <a:lnTo>
                    <a:pt x="2981884" y="2045225"/>
                  </a:lnTo>
                  <a:lnTo>
                    <a:pt x="2909155" y="2011338"/>
                  </a:lnTo>
                  <a:lnTo>
                    <a:pt x="2836426" y="1905914"/>
                  </a:lnTo>
                  <a:lnTo>
                    <a:pt x="2763697" y="1819316"/>
                  </a:lnTo>
                  <a:lnTo>
                    <a:pt x="2690969" y="1740248"/>
                  </a:lnTo>
                  <a:lnTo>
                    <a:pt x="2618240" y="1638589"/>
                  </a:lnTo>
                  <a:lnTo>
                    <a:pt x="2545511" y="1529400"/>
                  </a:lnTo>
                  <a:lnTo>
                    <a:pt x="2472782" y="1424353"/>
                  </a:lnTo>
                  <a:lnTo>
                    <a:pt x="2400053" y="1251909"/>
                  </a:lnTo>
                  <a:lnTo>
                    <a:pt x="2327324" y="1028636"/>
                  </a:lnTo>
                  <a:lnTo>
                    <a:pt x="2254595" y="875018"/>
                  </a:lnTo>
                  <a:lnTo>
                    <a:pt x="2181866" y="694292"/>
                  </a:lnTo>
                  <a:lnTo>
                    <a:pt x="2109137" y="580961"/>
                  </a:lnTo>
                  <a:lnTo>
                    <a:pt x="2036408" y="532767"/>
                  </a:lnTo>
                  <a:lnTo>
                    <a:pt x="1963680" y="513188"/>
                  </a:lnTo>
                  <a:lnTo>
                    <a:pt x="1890951" y="439015"/>
                  </a:lnTo>
                  <a:lnTo>
                    <a:pt x="1818222" y="419813"/>
                  </a:lnTo>
                  <a:lnTo>
                    <a:pt x="1745493" y="400987"/>
                  </a:lnTo>
                  <a:lnTo>
                    <a:pt x="1672764" y="389692"/>
                  </a:lnTo>
                  <a:lnTo>
                    <a:pt x="1600035" y="385927"/>
                  </a:lnTo>
                  <a:lnTo>
                    <a:pt x="1527306" y="373878"/>
                  </a:lnTo>
                  <a:lnTo>
                    <a:pt x="1454577" y="355429"/>
                  </a:lnTo>
                  <a:lnTo>
                    <a:pt x="1381848" y="362206"/>
                  </a:lnTo>
                  <a:lnTo>
                    <a:pt x="1309120" y="412659"/>
                  </a:lnTo>
                  <a:lnTo>
                    <a:pt x="1236391" y="494363"/>
                  </a:lnTo>
                  <a:lnTo>
                    <a:pt x="1163662" y="570042"/>
                  </a:lnTo>
                  <a:lnTo>
                    <a:pt x="1090933" y="632543"/>
                  </a:lnTo>
                  <a:lnTo>
                    <a:pt x="1018204" y="644592"/>
                  </a:lnTo>
                  <a:lnTo>
                    <a:pt x="945475" y="686385"/>
                  </a:lnTo>
                  <a:lnTo>
                    <a:pt x="872746" y="676595"/>
                  </a:lnTo>
                  <a:lnTo>
                    <a:pt x="800017" y="672454"/>
                  </a:lnTo>
                  <a:lnTo>
                    <a:pt x="727288" y="597151"/>
                  </a:lnTo>
                  <a:lnTo>
                    <a:pt x="654560" y="513188"/>
                  </a:lnTo>
                  <a:lnTo>
                    <a:pt x="581831" y="480055"/>
                  </a:lnTo>
                  <a:lnTo>
                    <a:pt x="509102" y="479679"/>
                  </a:lnTo>
                  <a:lnTo>
                    <a:pt x="436373" y="456335"/>
                  </a:lnTo>
                  <a:lnTo>
                    <a:pt x="363644" y="301964"/>
                  </a:lnTo>
                  <a:lnTo>
                    <a:pt x="290915" y="301964"/>
                  </a:lnTo>
                  <a:lnTo>
                    <a:pt x="218186" y="301964"/>
                  </a:lnTo>
                  <a:lnTo>
                    <a:pt x="145457" y="301964"/>
                  </a:lnTo>
                  <a:lnTo>
                    <a:pt x="72728" y="301964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87073" y="2759355"/>
              <a:ext cx="6400142" cy="949568"/>
            </a:xfrm>
            <a:custGeom>
              <a:avLst/>
              <a:pathLst>
                <a:path w="6400142" h="949568">
                  <a:moveTo>
                    <a:pt x="0" y="301964"/>
                  </a:moveTo>
                  <a:lnTo>
                    <a:pt x="72728" y="301964"/>
                  </a:lnTo>
                  <a:lnTo>
                    <a:pt x="145457" y="301964"/>
                  </a:lnTo>
                  <a:lnTo>
                    <a:pt x="218186" y="301964"/>
                  </a:lnTo>
                  <a:lnTo>
                    <a:pt x="290915" y="301964"/>
                  </a:lnTo>
                  <a:lnTo>
                    <a:pt x="363644" y="301964"/>
                  </a:lnTo>
                  <a:lnTo>
                    <a:pt x="436373" y="68525"/>
                  </a:lnTo>
                  <a:lnTo>
                    <a:pt x="509102" y="67772"/>
                  </a:lnTo>
                  <a:lnTo>
                    <a:pt x="581831" y="66643"/>
                  </a:lnTo>
                  <a:lnTo>
                    <a:pt x="654560" y="82080"/>
                  </a:lnTo>
                  <a:lnTo>
                    <a:pt x="727288" y="79821"/>
                  </a:lnTo>
                  <a:lnTo>
                    <a:pt x="800017" y="79444"/>
                  </a:lnTo>
                  <a:lnTo>
                    <a:pt x="872746" y="72290"/>
                  </a:lnTo>
                  <a:lnTo>
                    <a:pt x="945475" y="79067"/>
                  </a:lnTo>
                  <a:lnTo>
                    <a:pt x="1018204" y="71537"/>
                  </a:lnTo>
                  <a:lnTo>
                    <a:pt x="1090933" y="68149"/>
                  </a:lnTo>
                  <a:lnTo>
                    <a:pt x="1163662" y="60618"/>
                  </a:lnTo>
                  <a:lnTo>
                    <a:pt x="1236391" y="48570"/>
                  </a:lnTo>
                  <a:lnTo>
                    <a:pt x="1309120" y="26355"/>
                  </a:lnTo>
                  <a:lnTo>
                    <a:pt x="1381848" y="17696"/>
                  </a:lnTo>
                  <a:lnTo>
                    <a:pt x="1454577" y="0"/>
                  </a:lnTo>
                  <a:lnTo>
                    <a:pt x="1527306" y="376"/>
                  </a:lnTo>
                  <a:lnTo>
                    <a:pt x="1600035" y="3765"/>
                  </a:lnTo>
                  <a:lnTo>
                    <a:pt x="1672764" y="17696"/>
                  </a:lnTo>
                  <a:lnTo>
                    <a:pt x="1745493" y="4141"/>
                  </a:lnTo>
                  <a:lnTo>
                    <a:pt x="1818222" y="753"/>
                  </a:lnTo>
                  <a:lnTo>
                    <a:pt x="1890951" y="27485"/>
                  </a:lnTo>
                  <a:lnTo>
                    <a:pt x="1963680" y="38027"/>
                  </a:lnTo>
                  <a:lnTo>
                    <a:pt x="2036408" y="38404"/>
                  </a:lnTo>
                  <a:lnTo>
                    <a:pt x="2109137" y="45181"/>
                  </a:lnTo>
                  <a:lnTo>
                    <a:pt x="2181866" y="56100"/>
                  </a:lnTo>
                  <a:lnTo>
                    <a:pt x="2254595" y="134039"/>
                  </a:lnTo>
                  <a:lnTo>
                    <a:pt x="2327324" y="144957"/>
                  </a:lnTo>
                  <a:lnTo>
                    <a:pt x="2400053" y="167925"/>
                  </a:lnTo>
                  <a:lnTo>
                    <a:pt x="2472782" y="176961"/>
                  </a:lnTo>
                  <a:lnTo>
                    <a:pt x="2545511" y="219884"/>
                  </a:lnTo>
                  <a:lnTo>
                    <a:pt x="2618240" y="245487"/>
                  </a:lnTo>
                  <a:lnTo>
                    <a:pt x="2690969" y="294434"/>
                  </a:lnTo>
                  <a:lnTo>
                    <a:pt x="2763697" y="313259"/>
                  </a:lnTo>
                  <a:lnTo>
                    <a:pt x="2836426" y="392327"/>
                  </a:lnTo>
                  <a:lnTo>
                    <a:pt x="2909155" y="486456"/>
                  </a:lnTo>
                  <a:lnTo>
                    <a:pt x="2981884" y="527872"/>
                  </a:lnTo>
                  <a:lnTo>
                    <a:pt x="3054613" y="539168"/>
                  </a:lnTo>
                  <a:lnTo>
                    <a:pt x="3127342" y="554228"/>
                  </a:lnTo>
                  <a:lnTo>
                    <a:pt x="3200071" y="580584"/>
                  </a:lnTo>
                  <a:lnTo>
                    <a:pt x="3272800" y="576819"/>
                  </a:lnTo>
                  <a:lnTo>
                    <a:pt x="3345529" y="622001"/>
                  </a:lnTo>
                  <a:lnTo>
                    <a:pt x="3418257" y="648357"/>
                  </a:lnTo>
                  <a:lnTo>
                    <a:pt x="3490986" y="663417"/>
                  </a:lnTo>
                  <a:lnTo>
                    <a:pt x="3563715" y="704834"/>
                  </a:lnTo>
                  <a:lnTo>
                    <a:pt x="3636444" y="704834"/>
                  </a:lnTo>
                  <a:lnTo>
                    <a:pt x="3709173" y="746251"/>
                  </a:lnTo>
                  <a:lnTo>
                    <a:pt x="3781902" y="772607"/>
                  </a:lnTo>
                  <a:lnTo>
                    <a:pt x="3854631" y="780137"/>
                  </a:lnTo>
                  <a:lnTo>
                    <a:pt x="3927360" y="783902"/>
                  </a:lnTo>
                  <a:lnTo>
                    <a:pt x="4000089" y="783902"/>
                  </a:lnTo>
                  <a:lnTo>
                    <a:pt x="4072817" y="836614"/>
                  </a:lnTo>
                  <a:lnTo>
                    <a:pt x="4145546" y="836614"/>
                  </a:lnTo>
                  <a:lnTo>
                    <a:pt x="4218275" y="949568"/>
                  </a:lnTo>
                  <a:lnTo>
                    <a:pt x="4291004" y="900621"/>
                  </a:lnTo>
                  <a:lnTo>
                    <a:pt x="4363733" y="908152"/>
                  </a:lnTo>
                  <a:lnTo>
                    <a:pt x="4436462" y="911917"/>
                  </a:lnTo>
                  <a:lnTo>
                    <a:pt x="4509191" y="866735"/>
                  </a:lnTo>
                  <a:lnTo>
                    <a:pt x="4581920" y="881796"/>
                  </a:lnTo>
                  <a:lnTo>
                    <a:pt x="4654649" y="847909"/>
                  </a:lnTo>
                  <a:lnTo>
                    <a:pt x="4727378" y="753781"/>
                  </a:lnTo>
                  <a:lnTo>
                    <a:pt x="4800106" y="704834"/>
                  </a:lnTo>
                  <a:lnTo>
                    <a:pt x="4872835" y="697304"/>
                  </a:lnTo>
                  <a:lnTo>
                    <a:pt x="4945564" y="697304"/>
                  </a:lnTo>
                  <a:lnTo>
                    <a:pt x="5018293" y="716129"/>
                  </a:lnTo>
                  <a:lnTo>
                    <a:pt x="5091022" y="697304"/>
                  </a:lnTo>
                  <a:lnTo>
                    <a:pt x="5163751" y="689773"/>
                  </a:lnTo>
                  <a:lnTo>
                    <a:pt x="5236480" y="686008"/>
                  </a:lnTo>
                  <a:lnTo>
                    <a:pt x="5309209" y="678478"/>
                  </a:lnTo>
                  <a:lnTo>
                    <a:pt x="5381938" y="670948"/>
                  </a:lnTo>
                  <a:lnTo>
                    <a:pt x="5454666" y="678478"/>
                  </a:lnTo>
                  <a:lnTo>
                    <a:pt x="5527395" y="757546"/>
                  </a:lnTo>
                  <a:lnTo>
                    <a:pt x="5600124" y="768841"/>
                  </a:lnTo>
                  <a:lnTo>
                    <a:pt x="5672853" y="787667"/>
                  </a:lnTo>
                  <a:lnTo>
                    <a:pt x="5745582" y="783902"/>
                  </a:lnTo>
                  <a:lnTo>
                    <a:pt x="5818311" y="780137"/>
                  </a:lnTo>
                  <a:lnTo>
                    <a:pt x="5891040" y="772607"/>
                  </a:lnTo>
                  <a:lnTo>
                    <a:pt x="5963769" y="746251"/>
                  </a:lnTo>
                  <a:lnTo>
                    <a:pt x="6036498" y="606940"/>
                  </a:lnTo>
                  <a:lnTo>
                    <a:pt x="6109226" y="584350"/>
                  </a:lnTo>
                  <a:lnTo>
                    <a:pt x="6181955" y="580584"/>
                  </a:lnTo>
                  <a:lnTo>
                    <a:pt x="6254684" y="569289"/>
                  </a:lnTo>
                  <a:lnTo>
                    <a:pt x="6327413" y="546698"/>
                  </a:lnTo>
                  <a:lnTo>
                    <a:pt x="6400142" y="5391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87073" y="3061319"/>
              <a:ext cx="6400142" cy="1905161"/>
            </a:xfrm>
            <a:custGeom>
              <a:avLst/>
              <a:pathLst>
                <a:path w="6400142" h="1905161">
                  <a:moveTo>
                    <a:pt x="6400142" y="1396867"/>
                  </a:moveTo>
                  <a:lnTo>
                    <a:pt x="6327413" y="1415693"/>
                  </a:lnTo>
                  <a:lnTo>
                    <a:pt x="6254684" y="1434519"/>
                  </a:lnTo>
                  <a:lnTo>
                    <a:pt x="6181955" y="1457109"/>
                  </a:lnTo>
                  <a:lnTo>
                    <a:pt x="6109226" y="1483465"/>
                  </a:lnTo>
                  <a:lnTo>
                    <a:pt x="6036498" y="1498526"/>
                  </a:lnTo>
                  <a:lnTo>
                    <a:pt x="5963769" y="1555003"/>
                  </a:lnTo>
                  <a:lnTo>
                    <a:pt x="5891040" y="1551238"/>
                  </a:lnTo>
                  <a:lnTo>
                    <a:pt x="5818311" y="1566298"/>
                  </a:lnTo>
                  <a:lnTo>
                    <a:pt x="5745582" y="1585124"/>
                  </a:lnTo>
                  <a:lnTo>
                    <a:pt x="5672853" y="1588889"/>
                  </a:lnTo>
                  <a:lnTo>
                    <a:pt x="5600124" y="1600185"/>
                  </a:lnTo>
                  <a:lnTo>
                    <a:pt x="5527395" y="1626541"/>
                  </a:lnTo>
                  <a:lnTo>
                    <a:pt x="5454666" y="1600185"/>
                  </a:lnTo>
                  <a:lnTo>
                    <a:pt x="5381938" y="1611480"/>
                  </a:lnTo>
                  <a:lnTo>
                    <a:pt x="5309209" y="1622776"/>
                  </a:lnTo>
                  <a:lnTo>
                    <a:pt x="5236480" y="1641601"/>
                  </a:lnTo>
                  <a:lnTo>
                    <a:pt x="5163751" y="1652897"/>
                  </a:lnTo>
                  <a:lnTo>
                    <a:pt x="5091022" y="1660427"/>
                  </a:lnTo>
                  <a:lnTo>
                    <a:pt x="5018293" y="1683018"/>
                  </a:lnTo>
                  <a:lnTo>
                    <a:pt x="4945564" y="1720669"/>
                  </a:lnTo>
                  <a:lnTo>
                    <a:pt x="4872835" y="1750790"/>
                  </a:lnTo>
                  <a:lnTo>
                    <a:pt x="4800106" y="1762086"/>
                  </a:lnTo>
                  <a:lnTo>
                    <a:pt x="4727378" y="1754556"/>
                  </a:lnTo>
                  <a:lnTo>
                    <a:pt x="4654649" y="1777146"/>
                  </a:lnTo>
                  <a:lnTo>
                    <a:pt x="4581920" y="1784677"/>
                  </a:lnTo>
                  <a:lnTo>
                    <a:pt x="4509191" y="1795972"/>
                  </a:lnTo>
                  <a:lnTo>
                    <a:pt x="4436462" y="1852449"/>
                  </a:lnTo>
                  <a:lnTo>
                    <a:pt x="4363733" y="1897631"/>
                  </a:lnTo>
                  <a:lnTo>
                    <a:pt x="4291004" y="1897631"/>
                  </a:lnTo>
                  <a:lnTo>
                    <a:pt x="4218275" y="1905161"/>
                  </a:lnTo>
                  <a:lnTo>
                    <a:pt x="4145546" y="1867510"/>
                  </a:lnTo>
                  <a:lnTo>
                    <a:pt x="4072817" y="1859980"/>
                  </a:lnTo>
                  <a:lnTo>
                    <a:pt x="4000089" y="1837389"/>
                  </a:lnTo>
                  <a:lnTo>
                    <a:pt x="3927360" y="1799737"/>
                  </a:lnTo>
                  <a:lnTo>
                    <a:pt x="3854631" y="1792207"/>
                  </a:lnTo>
                  <a:lnTo>
                    <a:pt x="3781902" y="1788442"/>
                  </a:lnTo>
                  <a:lnTo>
                    <a:pt x="3709173" y="1795972"/>
                  </a:lnTo>
                  <a:lnTo>
                    <a:pt x="3636444" y="1795972"/>
                  </a:lnTo>
                  <a:lnTo>
                    <a:pt x="3563715" y="1807268"/>
                  </a:lnTo>
                  <a:lnTo>
                    <a:pt x="3490986" y="1807268"/>
                  </a:lnTo>
                  <a:lnTo>
                    <a:pt x="3418257" y="1807268"/>
                  </a:lnTo>
                  <a:lnTo>
                    <a:pt x="3345529" y="1807268"/>
                  </a:lnTo>
                  <a:lnTo>
                    <a:pt x="3272800" y="1803502"/>
                  </a:lnTo>
                  <a:lnTo>
                    <a:pt x="3200071" y="1792207"/>
                  </a:lnTo>
                  <a:lnTo>
                    <a:pt x="3127342" y="1743260"/>
                  </a:lnTo>
                  <a:lnTo>
                    <a:pt x="3054613" y="1762086"/>
                  </a:lnTo>
                  <a:lnTo>
                    <a:pt x="2981884" y="1743260"/>
                  </a:lnTo>
                  <a:lnTo>
                    <a:pt x="2909155" y="1709374"/>
                  </a:lnTo>
                  <a:lnTo>
                    <a:pt x="2836426" y="1603950"/>
                  </a:lnTo>
                  <a:lnTo>
                    <a:pt x="2763697" y="1517352"/>
                  </a:lnTo>
                  <a:lnTo>
                    <a:pt x="2690969" y="1438284"/>
                  </a:lnTo>
                  <a:lnTo>
                    <a:pt x="2618240" y="1336625"/>
                  </a:lnTo>
                  <a:lnTo>
                    <a:pt x="2545511" y="1227436"/>
                  </a:lnTo>
                  <a:lnTo>
                    <a:pt x="2472782" y="1122388"/>
                  </a:lnTo>
                  <a:lnTo>
                    <a:pt x="2400053" y="949945"/>
                  </a:lnTo>
                  <a:lnTo>
                    <a:pt x="2327324" y="726672"/>
                  </a:lnTo>
                  <a:lnTo>
                    <a:pt x="2254595" y="573054"/>
                  </a:lnTo>
                  <a:lnTo>
                    <a:pt x="2181866" y="392327"/>
                  </a:lnTo>
                  <a:lnTo>
                    <a:pt x="2109137" y="278997"/>
                  </a:lnTo>
                  <a:lnTo>
                    <a:pt x="2036408" y="230803"/>
                  </a:lnTo>
                  <a:lnTo>
                    <a:pt x="1963680" y="211224"/>
                  </a:lnTo>
                  <a:lnTo>
                    <a:pt x="1890951" y="137051"/>
                  </a:lnTo>
                  <a:lnTo>
                    <a:pt x="1818222" y="117848"/>
                  </a:lnTo>
                  <a:lnTo>
                    <a:pt x="1745493" y="99023"/>
                  </a:lnTo>
                  <a:lnTo>
                    <a:pt x="1672764" y="87727"/>
                  </a:lnTo>
                  <a:lnTo>
                    <a:pt x="1600035" y="83962"/>
                  </a:lnTo>
                  <a:lnTo>
                    <a:pt x="1527306" y="71914"/>
                  </a:lnTo>
                  <a:lnTo>
                    <a:pt x="1454577" y="53465"/>
                  </a:lnTo>
                  <a:lnTo>
                    <a:pt x="1381848" y="60242"/>
                  </a:lnTo>
                  <a:lnTo>
                    <a:pt x="1309120" y="110695"/>
                  </a:lnTo>
                  <a:lnTo>
                    <a:pt x="1236391" y="192398"/>
                  </a:lnTo>
                  <a:lnTo>
                    <a:pt x="1163662" y="268078"/>
                  </a:lnTo>
                  <a:lnTo>
                    <a:pt x="1090933" y="330579"/>
                  </a:lnTo>
                  <a:lnTo>
                    <a:pt x="1018204" y="342627"/>
                  </a:lnTo>
                  <a:lnTo>
                    <a:pt x="945475" y="384420"/>
                  </a:lnTo>
                  <a:lnTo>
                    <a:pt x="872746" y="374631"/>
                  </a:lnTo>
                  <a:lnTo>
                    <a:pt x="800017" y="370489"/>
                  </a:lnTo>
                  <a:lnTo>
                    <a:pt x="727288" y="295187"/>
                  </a:lnTo>
                  <a:lnTo>
                    <a:pt x="654560" y="211224"/>
                  </a:lnTo>
                  <a:lnTo>
                    <a:pt x="581831" y="178091"/>
                  </a:lnTo>
                  <a:lnTo>
                    <a:pt x="509102" y="177714"/>
                  </a:lnTo>
                  <a:lnTo>
                    <a:pt x="436373" y="154370"/>
                  </a:lnTo>
                  <a:lnTo>
                    <a:pt x="363644" y="0"/>
                  </a:lnTo>
                  <a:lnTo>
                    <a:pt x="290915" y="0"/>
                  </a:lnTo>
                  <a:lnTo>
                    <a:pt x="218186" y="0"/>
                  </a:lnTo>
                  <a:lnTo>
                    <a:pt x="145457" y="0"/>
                  </a:lnTo>
                  <a:lnTo>
                    <a:pt x="72728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67066" y="3061319"/>
              <a:ext cx="7040156" cy="0"/>
            </a:xfrm>
            <a:custGeom>
              <a:avLst/>
              <a:pathLst>
                <a:path w="7040156" h="0">
                  <a:moveTo>
                    <a:pt x="0" y="0"/>
                  </a:moveTo>
                  <a:lnTo>
                    <a:pt x="7040156" y="0"/>
                  </a:lnTo>
                  <a:lnTo>
                    <a:pt x="70401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711951" y="4061887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743066" y="3800176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79025" y="458819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79025" y="4061075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979025" y="3533956"/>
              <a:ext cx="25166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027661" y="3006836"/>
              <a:ext cx="203029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95266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49862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31728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67066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67066" y="1928877"/>
              <a:ext cx="375973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Places of Work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67066" y="5492155"/>
              <a:ext cx="4041353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Shaded areas around the green line indicate the 90-10 percentile range..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267066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348292" y="4998347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8292" y="4411345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8292" y="3824344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8292" y="3237342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8292" y="2650340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2866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7246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4988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42522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8292" y="4704846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48292" y="4117844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48292" y="3530843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48292" y="294384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42954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71537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28231" y="2648999"/>
              <a:ext cx="0" cy="2427838"/>
            </a:xfrm>
            <a:custGeom>
              <a:avLst/>
              <a:pathLst>
                <a:path w="0" h="2427838">
                  <a:moveTo>
                    <a:pt x="0" y="24278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64607" y="2903590"/>
              <a:ext cx="6326300" cy="1536267"/>
            </a:xfrm>
            <a:custGeom>
              <a:avLst/>
              <a:pathLst>
                <a:path w="6326300" h="1536267">
                  <a:moveTo>
                    <a:pt x="0" y="40251"/>
                  </a:moveTo>
                  <a:lnTo>
                    <a:pt x="71889" y="40251"/>
                  </a:lnTo>
                  <a:lnTo>
                    <a:pt x="143779" y="40251"/>
                  </a:lnTo>
                  <a:lnTo>
                    <a:pt x="215669" y="40251"/>
                  </a:lnTo>
                  <a:lnTo>
                    <a:pt x="287559" y="40251"/>
                  </a:lnTo>
                  <a:lnTo>
                    <a:pt x="359448" y="40251"/>
                  </a:lnTo>
                  <a:lnTo>
                    <a:pt x="431338" y="26834"/>
                  </a:lnTo>
                  <a:lnTo>
                    <a:pt x="503228" y="31865"/>
                  </a:lnTo>
                  <a:lnTo>
                    <a:pt x="575118" y="35220"/>
                  </a:lnTo>
                  <a:lnTo>
                    <a:pt x="647008" y="41928"/>
                  </a:lnTo>
                  <a:lnTo>
                    <a:pt x="718897" y="50314"/>
                  </a:lnTo>
                  <a:lnTo>
                    <a:pt x="790787" y="50314"/>
                  </a:lnTo>
                  <a:lnTo>
                    <a:pt x="862677" y="57023"/>
                  </a:lnTo>
                  <a:lnTo>
                    <a:pt x="934567" y="46960"/>
                  </a:lnTo>
                  <a:lnTo>
                    <a:pt x="1006456" y="36897"/>
                  </a:lnTo>
                  <a:lnTo>
                    <a:pt x="1078346" y="30188"/>
                  </a:lnTo>
                  <a:lnTo>
                    <a:pt x="1150236" y="26834"/>
                  </a:lnTo>
                  <a:lnTo>
                    <a:pt x="1222126" y="15094"/>
                  </a:lnTo>
                  <a:lnTo>
                    <a:pt x="1294016" y="3354"/>
                  </a:lnTo>
                  <a:lnTo>
                    <a:pt x="1365905" y="0"/>
                  </a:lnTo>
                  <a:lnTo>
                    <a:pt x="1437795" y="8385"/>
                  </a:lnTo>
                  <a:lnTo>
                    <a:pt x="1509685" y="6708"/>
                  </a:lnTo>
                  <a:lnTo>
                    <a:pt x="1581575" y="0"/>
                  </a:lnTo>
                  <a:lnTo>
                    <a:pt x="1653464" y="11740"/>
                  </a:lnTo>
                  <a:lnTo>
                    <a:pt x="1725354" y="26834"/>
                  </a:lnTo>
                  <a:lnTo>
                    <a:pt x="1797244" y="40251"/>
                  </a:lnTo>
                  <a:lnTo>
                    <a:pt x="1869134" y="65408"/>
                  </a:lnTo>
                  <a:lnTo>
                    <a:pt x="1941024" y="85534"/>
                  </a:lnTo>
                  <a:lnTo>
                    <a:pt x="2012913" y="149266"/>
                  </a:lnTo>
                  <a:lnTo>
                    <a:pt x="2084803" y="206289"/>
                  </a:lnTo>
                  <a:lnTo>
                    <a:pt x="2156693" y="238154"/>
                  </a:lnTo>
                  <a:lnTo>
                    <a:pt x="2228583" y="296855"/>
                  </a:lnTo>
                  <a:lnTo>
                    <a:pt x="2300472" y="400838"/>
                  </a:lnTo>
                  <a:lnTo>
                    <a:pt x="2372362" y="528301"/>
                  </a:lnTo>
                  <a:lnTo>
                    <a:pt x="2444252" y="630607"/>
                  </a:lnTo>
                  <a:lnTo>
                    <a:pt x="2516142" y="711110"/>
                  </a:lnTo>
                  <a:lnTo>
                    <a:pt x="2588032" y="805030"/>
                  </a:lnTo>
                  <a:lnTo>
                    <a:pt x="2659921" y="882179"/>
                  </a:lnTo>
                  <a:lnTo>
                    <a:pt x="2731811" y="989517"/>
                  </a:lnTo>
                  <a:lnTo>
                    <a:pt x="2803701" y="1051571"/>
                  </a:lnTo>
                  <a:lnTo>
                    <a:pt x="2875591" y="1130397"/>
                  </a:lnTo>
                  <a:lnTo>
                    <a:pt x="2947480" y="1239412"/>
                  </a:lnTo>
                  <a:lnTo>
                    <a:pt x="3019370" y="1281340"/>
                  </a:lnTo>
                  <a:lnTo>
                    <a:pt x="3091260" y="1355135"/>
                  </a:lnTo>
                  <a:lnTo>
                    <a:pt x="3163150" y="1371906"/>
                  </a:lnTo>
                  <a:lnTo>
                    <a:pt x="3235040" y="1371906"/>
                  </a:lnTo>
                  <a:lnTo>
                    <a:pt x="3306929" y="1397063"/>
                  </a:lnTo>
                  <a:lnTo>
                    <a:pt x="3378819" y="1397063"/>
                  </a:lnTo>
                  <a:lnTo>
                    <a:pt x="3450709" y="1415512"/>
                  </a:lnTo>
                  <a:lnTo>
                    <a:pt x="3522599" y="1417189"/>
                  </a:lnTo>
                  <a:lnTo>
                    <a:pt x="3594489" y="1462472"/>
                  </a:lnTo>
                  <a:lnTo>
                    <a:pt x="3666378" y="1462472"/>
                  </a:lnTo>
                  <a:lnTo>
                    <a:pt x="3738268" y="1470858"/>
                  </a:lnTo>
                  <a:lnTo>
                    <a:pt x="3810158" y="1489306"/>
                  </a:lnTo>
                  <a:lnTo>
                    <a:pt x="3882048" y="1490984"/>
                  </a:lnTo>
                  <a:lnTo>
                    <a:pt x="3953937" y="1509432"/>
                  </a:lnTo>
                  <a:lnTo>
                    <a:pt x="4025827" y="1526204"/>
                  </a:lnTo>
                  <a:lnTo>
                    <a:pt x="4097717" y="1522849"/>
                  </a:lnTo>
                  <a:lnTo>
                    <a:pt x="4169607" y="1536267"/>
                  </a:lnTo>
                  <a:lnTo>
                    <a:pt x="4241497" y="1536267"/>
                  </a:lnTo>
                  <a:lnTo>
                    <a:pt x="4313386" y="1522849"/>
                  </a:lnTo>
                  <a:lnTo>
                    <a:pt x="4385276" y="1512787"/>
                  </a:lnTo>
                  <a:lnTo>
                    <a:pt x="4457166" y="1479244"/>
                  </a:lnTo>
                  <a:lnTo>
                    <a:pt x="4529056" y="1465826"/>
                  </a:lnTo>
                  <a:lnTo>
                    <a:pt x="4600945" y="1449055"/>
                  </a:lnTo>
                  <a:lnTo>
                    <a:pt x="4672835" y="1449055"/>
                  </a:lnTo>
                  <a:lnTo>
                    <a:pt x="4744725" y="1438992"/>
                  </a:lnTo>
                  <a:lnTo>
                    <a:pt x="4816615" y="1435638"/>
                  </a:lnTo>
                  <a:lnTo>
                    <a:pt x="4888505" y="1435638"/>
                  </a:lnTo>
                  <a:lnTo>
                    <a:pt x="4960394" y="1422221"/>
                  </a:lnTo>
                  <a:lnTo>
                    <a:pt x="5032284" y="1418866"/>
                  </a:lnTo>
                  <a:lnTo>
                    <a:pt x="5104174" y="1422221"/>
                  </a:lnTo>
                  <a:lnTo>
                    <a:pt x="5176064" y="1375260"/>
                  </a:lnTo>
                  <a:lnTo>
                    <a:pt x="5247953" y="1385323"/>
                  </a:lnTo>
                  <a:lnTo>
                    <a:pt x="5319843" y="1361843"/>
                  </a:lnTo>
                  <a:lnTo>
                    <a:pt x="5391733" y="1338363"/>
                  </a:lnTo>
                  <a:lnTo>
                    <a:pt x="5463623" y="1388678"/>
                  </a:lnTo>
                  <a:lnTo>
                    <a:pt x="5535513" y="1378615"/>
                  </a:lnTo>
                  <a:lnTo>
                    <a:pt x="5607402" y="1358489"/>
                  </a:lnTo>
                  <a:lnTo>
                    <a:pt x="5679292" y="1331655"/>
                  </a:lnTo>
                  <a:lnTo>
                    <a:pt x="5751182" y="1281340"/>
                  </a:lnTo>
                  <a:lnTo>
                    <a:pt x="5823072" y="1234380"/>
                  </a:lnTo>
                  <a:lnTo>
                    <a:pt x="5894961" y="1200837"/>
                  </a:lnTo>
                  <a:lnTo>
                    <a:pt x="5966851" y="1133751"/>
                  </a:lnTo>
                  <a:lnTo>
                    <a:pt x="6038741" y="1113625"/>
                  </a:lnTo>
                  <a:lnTo>
                    <a:pt x="6110631" y="1093500"/>
                  </a:lnTo>
                  <a:lnTo>
                    <a:pt x="6182521" y="1056602"/>
                  </a:lnTo>
                  <a:lnTo>
                    <a:pt x="6254410" y="1043185"/>
                  </a:lnTo>
                  <a:lnTo>
                    <a:pt x="6326300" y="1029768"/>
                  </a:lnTo>
                </a:path>
              </a:pathLst>
            </a:custGeom>
            <a:ln w="27101" cap="flat">
              <a:solidFill>
                <a:srgbClr val="6DC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64607" y="2759355"/>
              <a:ext cx="6326300" cy="2207126"/>
            </a:xfrm>
            <a:custGeom>
              <a:avLst/>
              <a:pathLst>
                <a:path w="6326300" h="2207126">
                  <a:moveTo>
                    <a:pt x="0" y="184486"/>
                  </a:moveTo>
                  <a:lnTo>
                    <a:pt x="71889" y="184486"/>
                  </a:lnTo>
                  <a:lnTo>
                    <a:pt x="143779" y="184486"/>
                  </a:lnTo>
                  <a:lnTo>
                    <a:pt x="215669" y="184486"/>
                  </a:lnTo>
                  <a:lnTo>
                    <a:pt x="287559" y="184486"/>
                  </a:lnTo>
                  <a:lnTo>
                    <a:pt x="359448" y="184486"/>
                  </a:lnTo>
                  <a:lnTo>
                    <a:pt x="431338" y="100628"/>
                  </a:lnTo>
                  <a:lnTo>
                    <a:pt x="503228" y="150943"/>
                  </a:lnTo>
                  <a:lnTo>
                    <a:pt x="575118" y="154297"/>
                  </a:lnTo>
                  <a:lnTo>
                    <a:pt x="647008" y="164360"/>
                  </a:lnTo>
                  <a:lnTo>
                    <a:pt x="718897" y="164360"/>
                  </a:lnTo>
                  <a:lnTo>
                    <a:pt x="790787" y="140880"/>
                  </a:lnTo>
                  <a:lnTo>
                    <a:pt x="862677" y="137526"/>
                  </a:lnTo>
                  <a:lnTo>
                    <a:pt x="934567" y="130817"/>
                  </a:lnTo>
                  <a:lnTo>
                    <a:pt x="1006456" y="124108"/>
                  </a:lnTo>
                  <a:lnTo>
                    <a:pt x="1078346" y="100628"/>
                  </a:lnTo>
                  <a:lnTo>
                    <a:pt x="1150236" y="0"/>
                  </a:lnTo>
                  <a:lnTo>
                    <a:pt x="1222126" y="6708"/>
                  </a:lnTo>
                  <a:lnTo>
                    <a:pt x="1294016" y="6708"/>
                  </a:lnTo>
                  <a:lnTo>
                    <a:pt x="1365905" y="16771"/>
                  </a:lnTo>
                  <a:lnTo>
                    <a:pt x="1437795" y="57023"/>
                  </a:lnTo>
                  <a:lnTo>
                    <a:pt x="1509685" y="46960"/>
                  </a:lnTo>
                  <a:lnTo>
                    <a:pt x="1581575" y="50314"/>
                  </a:lnTo>
                  <a:lnTo>
                    <a:pt x="1653464" y="147588"/>
                  </a:lnTo>
                  <a:lnTo>
                    <a:pt x="1725354" y="150943"/>
                  </a:lnTo>
                  <a:lnTo>
                    <a:pt x="1797244" y="174423"/>
                  </a:lnTo>
                  <a:lnTo>
                    <a:pt x="1869134" y="248217"/>
                  </a:lnTo>
                  <a:lnTo>
                    <a:pt x="1941024" y="325366"/>
                  </a:lnTo>
                  <a:lnTo>
                    <a:pt x="2012913" y="449475"/>
                  </a:lnTo>
                  <a:lnTo>
                    <a:pt x="2084803" y="587001"/>
                  </a:lnTo>
                  <a:lnTo>
                    <a:pt x="2156693" y="724527"/>
                  </a:lnTo>
                  <a:lnTo>
                    <a:pt x="2228583" y="902305"/>
                  </a:lnTo>
                  <a:lnTo>
                    <a:pt x="2300472" y="1086791"/>
                  </a:lnTo>
                  <a:lnTo>
                    <a:pt x="2372362" y="1224317"/>
                  </a:lnTo>
                  <a:lnTo>
                    <a:pt x="2444252" y="1361843"/>
                  </a:lnTo>
                  <a:lnTo>
                    <a:pt x="2516142" y="1516141"/>
                  </a:lnTo>
                  <a:lnTo>
                    <a:pt x="2588032" y="1606707"/>
                  </a:lnTo>
                  <a:lnTo>
                    <a:pt x="2659921" y="1677147"/>
                  </a:lnTo>
                  <a:lnTo>
                    <a:pt x="2731811" y="1703981"/>
                  </a:lnTo>
                  <a:lnTo>
                    <a:pt x="2803701" y="1720753"/>
                  </a:lnTo>
                  <a:lnTo>
                    <a:pt x="2875591" y="1764359"/>
                  </a:lnTo>
                  <a:lnTo>
                    <a:pt x="2947480" y="1784484"/>
                  </a:lnTo>
                  <a:lnTo>
                    <a:pt x="3019370" y="1807965"/>
                  </a:lnTo>
                  <a:lnTo>
                    <a:pt x="3091260" y="1828090"/>
                  </a:lnTo>
                  <a:lnTo>
                    <a:pt x="3163150" y="1868342"/>
                  </a:lnTo>
                  <a:lnTo>
                    <a:pt x="3235040" y="1928719"/>
                  </a:lnTo>
                  <a:lnTo>
                    <a:pt x="3306929" y="1985742"/>
                  </a:lnTo>
                  <a:lnTo>
                    <a:pt x="3378819" y="1999159"/>
                  </a:lnTo>
                  <a:lnTo>
                    <a:pt x="3450709" y="2012577"/>
                  </a:lnTo>
                  <a:lnTo>
                    <a:pt x="3522599" y="2015931"/>
                  </a:lnTo>
                  <a:lnTo>
                    <a:pt x="3594489" y="2042765"/>
                  </a:lnTo>
                  <a:lnTo>
                    <a:pt x="3666378" y="2042765"/>
                  </a:lnTo>
                  <a:lnTo>
                    <a:pt x="3738268" y="2012577"/>
                  </a:lnTo>
                  <a:lnTo>
                    <a:pt x="3810158" y="2039411"/>
                  </a:lnTo>
                  <a:lnTo>
                    <a:pt x="3882048" y="2096434"/>
                  </a:lnTo>
                  <a:lnTo>
                    <a:pt x="3953937" y="2116560"/>
                  </a:lnTo>
                  <a:lnTo>
                    <a:pt x="4025827" y="2119914"/>
                  </a:lnTo>
                  <a:lnTo>
                    <a:pt x="4097717" y="2129977"/>
                  </a:lnTo>
                  <a:lnTo>
                    <a:pt x="4169607" y="2146748"/>
                  </a:lnTo>
                  <a:lnTo>
                    <a:pt x="4241497" y="2187000"/>
                  </a:lnTo>
                  <a:lnTo>
                    <a:pt x="4313386" y="2207126"/>
                  </a:lnTo>
                  <a:lnTo>
                    <a:pt x="4385276" y="2136685"/>
                  </a:lnTo>
                  <a:lnTo>
                    <a:pt x="4457166" y="2103142"/>
                  </a:lnTo>
                  <a:lnTo>
                    <a:pt x="4529056" y="2089725"/>
                  </a:lnTo>
                  <a:lnTo>
                    <a:pt x="4600945" y="2056182"/>
                  </a:lnTo>
                  <a:lnTo>
                    <a:pt x="4672835" y="2029348"/>
                  </a:lnTo>
                  <a:lnTo>
                    <a:pt x="4744725" y="1982388"/>
                  </a:lnTo>
                  <a:lnTo>
                    <a:pt x="4816615" y="1891822"/>
                  </a:lnTo>
                  <a:lnTo>
                    <a:pt x="4888505" y="1864988"/>
                  </a:lnTo>
                  <a:lnTo>
                    <a:pt x="4960394" y="1841507"/>
                  </a:lnTo>
                  <a:lnTo>
                    <a:pt x="5032284" y="1831445"/>
                  </a:lnTo>
                  <a:lnTo>
                    <a:pt x="5104174" y="1794547"/>
                  </a:lnTo>
                  <a:lnTo>
                    <a:pt x="5176064" y="1764359"/>
                  </a:lnTo>
                  <a:lnTo>
                    <a:pt x="5247953" y="1757650"/>
                  </a:lnTo>
                  <a:lnTo>
                    <a:pt x="5319843" y="1841507"/>
                  </a:lnTo>
                  <a:lnTo>
                    <a:pt x="5391733" y="1807965"/>
                  </a:lnTo>
                  <a:lnTo>
                    <a:pt x="5463623" y="1764359"/>
                  </a:lnTo>
                  <a:lnTo>
                    <a:pt x="5535513" y="1717399"/>
                  </a:lnTo>
                  <a:lnTo>
                    <a:pt x="5607402" y="1690564"/>
                  </a:lnTo>
                  <a:lnTo>
                    <a:pt x="5679292" y="1657021"/>
                  </a:lnTo>
                  <a:lnTo>
                    <a:pt x="5751182" y="1616770"/>
                  </a:lnTo>
                  <a:lnTo>
                    <a:pt x="5823072" y="1475889"/>
                  </a:lnTo>
                  <a:lnTo>
                    <a:pt x="5894961" y="1435638"/>
                  </a:lnTo>
                  <a:lnTo>
                    <a:pt x="5966851" y="1395386"/>
                  </a:lnTo>
                  <a:lnTo>
                    <a:pt x="6038741" y="1361843"/>
                  </a:lnTo>
                  <a:lnTo>
                    <a:pt x="6110631" y="1314883"/>
                  </a:lnTo>
                  <a:lnTo>
                    <a:pt x="6182521" y="1274632"/>
                  </a:lnTo>
                  <a:lnTo>
                    <a:pt x="6254410" y="1217609"/>
                  </a:lnTo>
                  <a:lnTo>
                    <a:pt x="6326300" y="1174003"/>
                  </a:lnTo>
                </a:path>
              </a:pathLst>
            </a:custGeom>
            <a:ln w="27101" cap="flat">
              <a:solidFill>
                <a:srgbClr val="3E4A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664607" y="2787196"/>
              <a:ext cx="6326300" cy="2092073"/>
            </a:xfrm>
            <a:custGeom>
              <a:avLst/>
              <a:pathLst>
                <a:path w="6326300" h="2092073">
                  <a:moveTo>
                    <a:pt x="0" y="156645"/>
                  </a:moveTo>
                  <a:lnTo>
                    <a:pt x="71889" y="156645"/>
                  </a:lnTo>
                  <a:lnTo>
                    <a:pt x="143779" y="156645"/>
                  </a:lnTo>
                  <a:lnTo>
                    <a:pt x="215669" y="156645"/>
                  </a:lnTo>
                  <a:lnTo>
                    <a:pt x="287559" y="156645"/>
                  </a:lnTo>
                  <a:lnTo>
                    <a:pt x="359448" y="156645"/>
                  </a:lnTo>
                  <a:lnTo>
                    <a:pt x="431338" y="22809"/>
                  </a:lnTo>
                  <a:lnTo>
                    <a:pt x="503228" y="29517"/>
                  </a:lnTo>
                  <a:lnTo>
                    <a:pt x="575118" y="46289"/>
                  </a:lnTo>
                  <a:lnTo>
                    <a:pt x="647008" y="46289"/>
                  </a:lnTo>
                  <a:lnTo>
                    <a:pt x="718897" y="49643"/>
                  </a:lnTo>
                  <a:lnTo>
                    <a:pt x="790787" y="56016"/>
                  </a:lnTo>
                  <a:lnTo>
                    <a:pt x="862677" y="44276"/>
                  </a:lnTo>
                  <a:lnTo>
                    <a:pt x="934567" y="52997"/>
                  </a:lnTo>
                  <a:lnTo>
                    <a:pt x="1006456" y="63060"/>
                  </a:lnTo>
                  <a:lnTo>
                    <a:pt x="1078346" y="45953"/>
                  </a:lnTo>
                  <a:lnTo>
                    <a:pt x="1150236" y="23480"/>
                  </a:lnTo>
                  <a:lnTo>
                    <a:pt x="1222126" y="29517"/>
                  </a:lnTo>
                  <a:lnTo>
                    <a:pt x="1294016" y="9056"/>
                  </a:lnTo>
                  <a:lnTo>
                    <a:pt x="1365905" y="10062"/>
                  </a:lnTo>
                  <a:lnTo>
                    <a:pt x="1437795" y="7379"/>
                  </a:lnTo>
                  <a:lnTo>
                    <a:pt x="1509685" y="19454"/>
                  </a:lnTo>
                  <a:lnTo>
                    <a:pt x="1581575" y="0"/>
                  </a:lnTo>
                  <a:lnTo>
                    <a:pt x="1653464" y="12746"/>
                  </a:lnTo>
                  <a:lnTo>
                    <a:pt x="1725354" y="10733"/>
                  </a:lnTo>
                  <a:lnTo>
                    <a:pt x="1797244" y="13752"/>
                  </a:lnTo>
                  <a:lnTo>
                    <a:pt x="1869134" y="43270"/>
                  </a:lnTo>
                  <a:lnTo>
                    <a:pt x="1941024" y="56352"/>
                  </a:lnTo>
                  <a:lnTo>
                    <a:pt x="2012913" y="103312"/>
                  </a:lnTo>
                  <a:lnTo>
                    <a:pt x="2084803" y="143228"/>
                  </a:lnTo>
                  <a:lnTo>
                    <a:pt x="2156693" y="153626"/>
                  </a:lnTo>
                  <a:lnTo>
                    <a:pt x="2228583" y="173417"/>
                  </a:lnTo>
                  <a:lnTo>
                    <a:pt x="2300472" y="183815"/>
                  </a:lnTo>
                  <a:lnTo>
                    <a:pt x="2372362" y="206960"/>
                  </a:lnTo>
                  <a:lnTo>
                    <a:pt x="2444252" y="231446"/>
                  </a:lnTo>
                  <a:lnTo>
                    <a:pt x="2516142" y="284108"/>
                  </a:lnTo>
                  <a:lnTo>
                    <a:pt x="2588032" y="335429"/>
                  </a:lnTo>
                  <a:lnTo>
                    <a:pt x="2659921" y="362263"/>
                  </a:lnTo>
                  <a:lnTo>
                    <a:pt x="2731811" y="415597"/>
                  </a:lnTo>
                  <a:lnTo>
                    <a:pt x="2803701" y="436058"/>
                  </a:lnTo>
                  <a:lnTo>
                    <a:pt x="2875591" y="448469"/>
                  </a:lnTo>
                  <a:lnTo>
                    <a:pt x="2947480" y="528972"/>
                  </a:lnTo>
                  <a:lnTo>
                    <a:pt x="3019370" y="548427"/>
                  </a:lnTo>
                  <a:lnTo>
                    <a:pt x="3091260" y="581634"/>
                  </a:lnTo>
                  <a:lnTo>
                    <a:pt x="3163150" y="616854"/>
                  </a:lnTo>
                  <a:lnTo>
                    <a:pt x="3235040" y="634297"/>
                  </a:lnTo>
                  <a:lnTo>
                    <a:pt x="3306929" y="663814"/>
                  </a:lnTo>
                  <a:lnTo>
                    <a:pt x="3378819" y="690313"/>
                  </a:lnTo>
                  <a:lnTo>
                    <a:pt x="3450709" y="698028"/>
                  </a:lnTo>
                  <a:lnTo>
                    <a:pt x="3522599" y="707756"/>
                  </a:lnTo>
                  <a:lnTo>
                    <a:pt x="3594489" y="723856"/>
                  </a:lnTo>
                  <a:lnTo>
                    <a:pt x="3666378" y="705072"/>
                  </a:lnTo>
                  <a:lnTo>
                    <a:pt x="3738268" y="741634"/>
                  </a:lnTo>
                  <a:lnTo>
                    <a:pt x="3810158" y="709097"/>
                  </a:lnTo>
                  <a:lnTo>
                    <a:pt x="3882048" y="725869"/>
                  </a:lnTo>
                  <a:lnTo>
                    <a:pt x="3953937" y="707756"/>
                  </a:lnTo>
                  <a:lnTo>
                    <a:pt x="4025827" y="702724"/>
                  </a:lnTo>
                  <a:lnTo>
                    <a:pt x="4097717" y="714800"/>
                  </a:lnTo>
                  <a:lnTo>
                    <a:pt x="4169607" y="785911"/>
                  </a:lnTo>
                  <a:lnTo>
                    <a:pt x="4241497" y="786582"/>
                  </a:lnTo>
                  <a:lnTo>
                    <a:pt x="4313386" y="798657"/>
                  </a:lnTo>
                  <a:lnTo>
                    <a:pt x="4385276" y="798657"/>
                  </a:lnTo>
                  <a:lnTo>
                    <a:pt x="4457166" y="776519"/>
                  </a:lnTo>
                  <a:lnTo>
                    <a:pt x="4529056" y="768468"/>
                  </a:lnTo>
                  <a:lnTo>
                    <a:pt x="4600945" y="791949"/>
                  </a:lnTo>
                  <a:lnTo>
                    <a:pt x="4672835" y="763102"/>
                  </a:lnTo>
                  <a:lnTo>
                    <a:pt x="4744725" y="765785"/>
                  </a:lnTo>
                  <a:lnTo>
                    <a:pt x="4816615" y="753039"/>
                  </a:lnTo>
                  <a:lnTo>
                    <a:pt x="4888505" y="744988"/>
                  </a:lnTo>
                  <a:lnTo>
                    <a:pt x="4960394" y="747001"/>
                  </a:lnTo>
                  <a:lnTo>
                    <a:pt x="5032284" y="738951"/>
                  </a:lnTo>
                  <a:lnTo>
                    <a:pt x="5104174" y="697357"/>
                  </a:lnTo>
                  <a:lnTo>
                    <a:pt x="5176064" y="697357"/>
                  </a:lnTo>
                  <a:lnTo>
                    <a:pt x="5247953" y="711445"/>
                  </a:lnTo>
                  <a:lnTo>
                    <a:pt x="5319843" y="726875"/>
                  </a:lnTo>
                  <a:lnTo>
                    <a:pt x="5391733" y="722850"/>
                  </a:lnTo>
                  <a:lnTo>
                    <a:pt x="5463623" y="743647"/>
                  </a:lnTo>
                  <a:lnTo>
                    <a:pt x="5535513" y="765114"/>
                  </a:lnTo>
                  <a:lnTo>
                    <a:pt x="5607402" y="755722"/>
                  </a:lnTo>
                  <a:lnTo>
                    <a:pt x="5679292" y="744318"/>
                  </a:lnTo>
                  <a:lnTo>
                    <a:pt x="5751182" y="731571"/>
                  </a:lnTo>
                  <a:lnTo>
                    <a:pt x="5823072" y="718825"/>
                  </a:lnTo>
                  <a:lnTo>
                    <a:pt x="5894961" y="698699"/>
                  </a:lnTo>
                  <a:lnTo>
                    <a:pt x="5966851" y="654422"/>
                  </a:lnTo>
                  <a:lnTo>
                    <a:pt x="6038741" y="632955"/>
                  </a:lnTo>
                  <a:lnTo>
                    <a:pt x="6110631" y="608133"/>
                  </a:lnTo>
                  <a:lnTo>
                    <a:pt x="6182521" y="577945"/>
                  </a:lnTo>
                  <a:lnTo>
                    <a:pt x="6254410" y="569223"/>
                  </a:lnTo>
                  <a:lnTo>
                    <a:pt x="6326300" y="564527"/>
                  </a:lnTo>
                  <a:lnTo>
                    <a:pt x="6326300" y="1808300"/>
                  </a:lnTo>
                  <a:lnTo>
                    <a:pt x="6254410" y="1812996"/>
                  </a:lnTo>
                  <a:lnTo>
                    <a:pt x="6182521" y="1824401"/>
                  </a:lnTo>
                  <a:lnTo>
                    <a:pt x="6110631" y="1864652"/>
                  </a:lnTo>
                  <a:lnTo>
                    <a:pt x="6038741" y="1863981"/>
                  </a:lnTo>
                  <a:lnTo>
                    <a:pt x="5966851" y="1851906"/>
                  </a:lnTo>
                  <a:lnTo>
                    <a:pt x="5894961" y="1874715"/>
                  </a:lnTo>
                  <a:lnTo>
                    <a:pt x="5823072" y="1885449"/>
                  </a:lnTo>
                  <a:lnTo>
                    <a:pt x="5751182" y="1912954"/>
                  </a:lnTo>
                  <a:lnTo>
                    <a:pt x="5679292" y="1934421"/>
                  </a:lnTo>
                  <a:lnTo>
                    <a:pt x="5607402" y="1974673"/>
                  </a:lnTo>
                  <a:lnTo>
                    <a:pt x="5535513" y="1981382"/>
                  </a:lnTo>
                  <a:lnTo>
                    <a:pt x="5463623" y="1986078"/>
                  </a:lnTo>
                  <a:lnTo>
                    <a:pt x="5391733" y="1974002"/>
                  </a:lnTo>
                  <a:lnTo>
                    <a:pt x="5319843" y="1988761"/>
                  </a:lnTo>
                  <a:lnTo>
                    <a:pt x="5247953" y="1998153"/>
                  </a:lnTo>
                  <a:lnTo>
                    <a:pt x="5176064" y="2006203"/>
                  </a:lnTo>
                  <a:lnTo>
                    <a:pt x="5104174" y="2029013"/>
                  </a:lnTo>
                  <a:lnTo>
                    <a:pt x="5032284" y="2031025"/>
                  </a:lnTo>
                  <a:lnTo>
                    <a:pt x="4960394" y="2033709"/>
                  </a:lnTo>
                  <a:lnTo>
                    <a:pt x="4888505" y="2032367"/>
                  </a:lnTo>
                  <a:lnTo>
                    <a:pt x="4816615" y="2025658"/>
                  </a:lnTo>
                  <a:lnTo>
                    <a:pt x="4744725" y="2014254"/>
                  </a:lnTo>
                  <a:lnTo>
                    <a:pt x="4672835" y="2022975"/>
                  </a:lnTo>
                  <a:lnTo>
                    <a:pt x="4600945" y="2031025"/>
                  </a:lnTo>
                  <a:lnTo>
                    <a:pt x="4529056" y="2051151"/>
                  </a:lnTo>
                  <a:lnTo>
                    <a:pt x="4457166" y="2047797"/>
                  </a:lnTo>
                  <a:lnTo>
                    <a:pt x="4385276" y="2062555"/>
                  </a:lnTo>
                  <a:lnTo>
                    <a:pt x="4313386" y="2069264"/>
                  </a:lnTo>
                  <a:lnTo>
                    <a:pt x="4241497" y="2085365"/>
                  </a:lnTo>
                  <a:lnTo>
                    <a:pt x="4169607" y="2082010"/>
                  </a:lnTo>
                  <a:lnTo>
                    <a:pt x="4097717" y="2079327"/>
                  </a:lnTo>
                  <a:lnTo>
                    <a:pt x="4025827" y="2092073"/>
                  </a:lnTo>
                  <a:lnTo>
                    <a:pt x="3953937" y="2072283"/>
                  </a:lnTo>
                  <a:lnTo>
                    <a:pt x="3882048" y="2047126"/>
                  </a:lnTo>
                  <a:lnTo>
                    <a:pt x="3810158" y="2059201"/>
                  </a:lnTo>
                  <a:lnTo>
                    <a:pt x="3738268" y="2025658"/>
                  </a:lnTo>
                  <a:lnTo>
                    <a:pt x="3666378" y="2053499"/>
                  </a:lnTo>
                  <a:lnTo>
                    <a:pt x="3594489" y="2038069"/>
                  </a:lnTo>
                  <a:lnTo>
                    <a:pt x="3522599" y="2048132"/>
                  </a:lnTo>
                  <a:lnTo>
                    <a:pt x="3450709" y="2040417"/>
                  </a:lnTo>
                  <a:lnTo>
                    <a:pt x="3378819" y="2050480"/>
                  </a:lnTo>
                  <a:lnTo>
                    <a:pt x="3306929" y="2063226"/>
                  </a:lnTo>
                  <a:lnTo>
                    <a:pt x="3235040" y="2064568"/>
                  </a:lnTo>
                  <a:lnTo>
                    <a:pt x="3163150" y="2024652"/>
                  </a:lnTo>
                  <a:lnTo>
                    <a:pt x="3091260" y="2021633"/>
                  </a:lnTo>
                  <a:lnTo>
                    <a:pt x="3019370" y="2033709"/>
                  </a:lnTo>
                  <a:lnTo>
                    <a:pt x="2947480" y="2040753"/>
                  </a:lnTo>
                  <a:lnTo>
                    <a:pt x="2875591" y="1977021"/>
                  </a:lnTo>
                  <a:lnTo>
                    <a:pt x="2803701" y="1931067"/>
                  </a:lnTo>
                  <a:lnTo>
                    <a:pt x="2731811" y="1867336"/>
                  </a:lnTo>
                  <a:lnTo>
                    <a:pt x="2659921" y="1792535"/>
                  </a:lnTo>
                  <a:lnTo>
                    <a:pt x="2588032" y="1682178"/>
                  </a:lnTo>
                  <a:lnTo>
                    <a:pt x="2516142" y="1642262"/>
                  </a:lnTo>
                  <a:lnTo>
                    <a:pt x="2444252" y="1474212"/>
                  </a:lnTo>
                  <a:lnTo>
                    <a:pt x="2372362" y="1269936"/>
                  </a:lnTo>
                  <a:lnTo>
                    <a:pt x="2300472" y="1093500"/>
                  </a:lnTo>
                  <a:lnTo>
                    <a:pt x="2228583" y="956309"/>
                  </a:lnTo>
                  <a:lnTo>
                    <a:pt x="2156693" y="812410"/>
                  </a:lnTo>
                  <a:lnTo>
                    <a:pt x="2084803" y="646372"/>
                  </a:lnTo>
                  <a:lnTo>
                    <a:pt x="2012913" y="478322"/>
                  </a:lnTo>
                  <a:lnTo>
                    <a:pt x="1941024" y="390775"/>
                  </a:lnTo>
                  <a:lnTo>
                    <a:pt x="1869134" y="328385"/>
                  </a:lnTo>
                  <a:lnTo>
                    <a:pt x="1797244" y="303228"/>
                  </a:lnTo>
                  <a:lnTo>
                    <a:pt x="1725354" y="277400"/>
                  </a:lnTo>
                  <a:lnTo>
                    <a:pt x="1653464" y="256938"/>
                  </a:lnTo>
                  <a:lnTo>
                    <a:pt x="1581575" y="256268"/>
                  </a:lnTo>
                  <a:lnTo>
                    <a:pt x="1509685" y="260293"/>
                  </a:lnTo>
                  <a:lnTo>
                    <a:pt x="1437795" y="272704"/>
                  </a:lnTo>
                  <a:lnTo>
                    <a:pt x="1365905" y="270356"/>
                  </a:lnTo>
                  <a:lnTo>
                    <a:pt x="1294016" y="286792"/>
                  </a:lnTo>
                  <a:lnTo>
                    <a:pt x="1222126" y="318322"/>
                  </a:lnTo>
                  <a:lnTo>
                    <a:pt x="1150236" y="339454"/>
                  </a:lnTo>
                  <a:lnTo>
                    <a:pt x="1078346" y="337106"/>
                  </a:lnTo>
                  <a:lnTo>
                    <a:pt x="1006456" y="343144"/>
                  </a:lnTo>
                  <a:lnTo>
                    <a:pt x="934567" y="312955"/>
                  </a:lnTo>
                  <a:lnTo>
                    <a:pt x="862677" y="306247"/>
                  </a:lnTo>
                  <a:lnTo>
                    <a:pt x="790787" y="310272"/>
                  </a:lnTo>
                  <a:lnTo>
                    <a:pt x="718897" y="300544"/>
                  </a:lnTo>
                  <a:lnTo>
                    <a:pt x="647008" y="287463"/>
                  </a:lnTo>
                  <a:lnTo>
                    <a:pt x="575118" y="290481"/>
                  </a:lnTo>
                  <a:lnTo>
                    <a:pt x="503228" y="277064"/>
                  </a:lnTo>
                  <a:lnTo>
                    <a:pt x="431338" y="273039"/>
                  </a:lnTo>
                  <a:lnTo>
                    <a:pt x="359448" y="156645"/>
                  </a:lnTo>
                  <a:lnTo>
                    <a:pt x="287559" y="156645"/>
                  </a:lnTo>
                  <a:lnTo>
                    <a:pt x="215669" y="156645"/>
                  </a:lnTo>
                  <a:lnTo>
                    <a:pt x="143779" y="156645"/>
                  </a:lnTo>
                  <a:lnTo>
                    <a:pt x="71889" y="156645"/>
                  </a:lnTo>
                  <a:close/>
                </a:path>
              </a:pathLst>
            </a:custGeom>
            <a:solidFill>
              <a:srgbClr val="6DCD59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64607" y="2787196"/>
              <a:ext cx="6326300" cy="798657"/>
            </a:xfrm>
            <a:custGeom>
              <a:avLst/>
              <a:pathLst>
                <a:path w="6326300" h="798657">
                  <a:moveTo>
                    <a:pt x="0" y="156645"/>
                  </a:moveTo>
                  <a:lnTo>
                    <a:pt x="71889" y="156645"/>
                  </a:lnTo>
                  <a:lnTo>
                    <a:pt x="143779" y="156645"/>
                  </a:lnTo>
                  <a:lnTo>
                    <a:pt x="215669" y="156645"/>
                  </a:lnTo>
                  <a:lnTo>
                    <a:pt x="287559" y="156645"/>
                  </a:lnTo>
                  <a:lnTo>
                    <a:pt x="359448" y="156645"/>
                  </a:lnTo>
                  <a:lnTo>
                    <a:pt x="431338" y="22809"/>
                  </a:lnTo>
                  <a:lnTo>
                    <a:pt x="503228" y="29517"/>
                  </a:lnTo>
                  <a:lnTo>
                    <a:pt x="575118" y="46289"/>
                  </a:lnTo>
                  <a:lnTo>
                    <a:pt x="647008" y="46289"/>
                  </a:lnTo>
                  <a:lnTo>
                    <a:pt x="718897" y="49643"/>
                  </a:lnTo>
                  <a:lnTo>
                    <a:pt x="790787" y="56016"/>
                  </a:lnTo>
                  <a:lnTo>
                    <a:pt x="862677" y="44276"/>
                  </a:lnTo>
                  <a:lnTo>
                    <a:pt x="934567" y="52997"/>
                  </a:lnTo>
                  <a:lnTo>
                    <a:pt x="1006456" y="63060"/>
                  </a:lnTo>
                  <a:lnTo>
                    <a:pt x="1078346" y="45953"/>
                  </a:lnTo>
                  <a:lnTo>
                    <a:pt x="1150236" y="23480"/>
                  </a:lnTo>
                  <a:lnTo>
                    <a:pt x="1222126" y="29517"/>
                  </a:lnTo>
                  <a:lnTo>
                    <a:pt x="1294016" y="9056"/>
                  </a:lnTo>
                  <a:lnTo>
                    <a:pt x="1365905" y="10062"/>
                  </a:lnTo>
                  <a:lnTo>
                    <a:pt x="1437795" y="7379"/>
                  </a:lnTo>
                  <a:lnTo>
                    <a:pt x="1509685" y="19454"/>
                  </a:lnTo>
                  <a:lnTo>
                    <a:pt x="1581575" y="0"/>
                  </a:lnTo>
                  <a:lnTo>
                    <a:pt x="1653464" y="12746"/>
                  </a:lnTo>
                  <a:lnTo>
                    <a:pt x="1725354" y="10733"/>
                  </a:lnTo>
                  <a:lnTo>
                    <a:pt x="1797244" y="13752"/>
                  </a:lnTo>
                  <a:lnTo>
                    <a:pt x="1869134" y="43270"/>
                  </a:lnTo>
                  <a:lnTo>
                    <a:pt x="1941024" y="56352"/>
                  </a:lnTo>
                  <a:lnTo>
                    <a:pt x="2012913" y="103312"/>
                  </a:lnTo>
                  <a:lnTo>
                    <a:pt x="2084803" y="143228"/>
                  </a:lnTo>
                  <a:lnTo>
                    <a:pt x="2156693" y="153626"/>
                  </a:lnTo>
                  <a:lnTo>
                    <a:pt x="2228583" y="173417"/>
                  </a:lnTo>
                  <a:lnTo>
                    <a:pt x="2300472" y="183815"/>
                  </a:lnTo>
                  <a:lnTo>
                    <a:pt x="2372362" y="206960"/>
                  </a:lnTo>
                  <a:lnTo>
                    <a:pt x="2444252" y="231446"/>
                  </a:lnTo>
                  <a:lnTo>
                    <a:pt x="2516142" y="284108"/>
                  </a:lnTo>
                  <a:lnTo>
                    <a:pt x="2588032" y="335429"/>
                  </a:lnTo>
                  <a:lnTo>
                    <a:pt x="2659921" y="362263"/>
                  </a:lnTo>
                  <a:lnTo>
                    <a:pt x="2731811" y="415597"/>
                  </a:lnTo>
                  <a:lnTo>
                    <a:pt x="2803701" y="436058"/>
                  </a:lnTo>
                  <a:lnTo>
                    <a:pt x="2875591" y="448469"/>
                  </a:lnTo>
                  <a:lnTo>
                    <a:pt x="2947480" y="528972"/>
                  </a:lnTo>
                  <a:lnTo>
                    <a:pt x="3019370" y="548427"/>
                  </a:lnTo>
                  <a:lnTo>
                    <a:pt x="3091260" y="581634"/>
                  </a:lnTo>
                  <a:lnTo>
                    <a:pt x="3163150" y="616854"/>
                  </a:lnTo>
                  <a:lnTo>
                    <a:pt x="3235040" y="634297"/>
                  </a:lnTo>
                  <a:lnTo>
                    <a:pt x="3306929" y="663814"/>
                  </a:lnTo>
                  <a:lnTo>
                    <a:pt x="3378819" y="690313"/>
                  </a:lnTo>
                  <a:lnTo>
                    <a:pt x="3450709" y="698028"/>
                  </a:lnTo>
                  <a:lnTo>
                    <a:pt x="3522599" y="707756"/>
                  </a:lnTo>
                  <a:lnTo>
                    <a:pt x="3594489" y="723856"/>
                  </a:lnTo>
                  <a:lnTo>
                    <a:pt x="3666378" y="705072"/>
                  </a:lnTo>
                  <a:lnTo>
                    <a:pt x="3738268" y="741634"/>
                  </a:lnTo>
                  <a:lnTo>
                    <a:pt x="3810158" y="709097"/>
                  </a:lnTo>
                  <a:lnTo>
                    <a:pt x="3882048" y="725869"/>
                  </a:lnTo>
                  <a:lnTo>
                    <a:pt x="3953937" y="707756"/>
                  </a:lnTo>
                  <a:lnTo>
                    <a:pt x="4025827" y="702724"/>
                  </a:lnTo>
                  <a:lnTo>
                    <a:pt x="4097717" y="714800"/>
                  </a:lnTo>
                  <a:lnTo>
                    <a:pt x="4169607" y="785911"/>
                  </a:lnTo>
                  <a:lnTo>
                    <a:pt x="4241497" y="786582"/>
                  </a:lnTo>
                  <a:lnTo>
                    <a:pt x="4313386" y="798657"/>
                  </a:lnTo>
                  <a:lnTo>
                    <a:pt x="4385276" y="798657"/>
                  </a:lnTo>
                  <a:lnTo>
                    <a:pt x="4457166" y="776519"/>
                  </a:lnTo>
                  <a:lnTo>
                    <a:pt x="4529056" y="768468"/>
                  </a:lnTo>
                  <a:lnTo>
                    <a:pt x="4600945" y="791949"/>
                  </a:lnTo>
                  <a:lnTo>
                    <a:pt x="4672835" y="763102"/>
                  </a:lnTo>
                  <a:lnTo>
                    <a:pt x="4744725" y="765785"/>
                  </a:lnTo>
                  <a:lnTo>
                    <a:pt x="4816615" y="753039"/>
                  </a:lnTo>
                  <a:lnTo>
                    <a:pt x="4888505" y="744988"/>
                  </a:lnTo>
                  <a:lnTo>
                    <a:pt x="4960394" y="747001"/>
                  </a:lnTo>
                  <a:lnTo>
                    <a:pt x="5032284" y="738951"/>
                  </a:lnTo>
                  <a:lnTo>
                    <a:pt x="5104174" y="697357"/>
                  </a:lnTo>
                  <a:lnTo>
                    <a:pt x="5176064" y="697357"/>
                  </a:lnTo>
                  <a:lnTo>
                    <a:pt x="5247953" y="711445"/>
                  </a:lnTo>
                  <a:lnTo>
                    <a:pt x="5319843" y="726875"/>
                  </a:lnTo>
                  <a:lnTo>
                    <a:pt x="5391733" y="722850"/>
                  </a:lnTo>
                  <a:lnTo>
                    <a:pt x="5463623" y="743647"/>
                  </a:lnTo>
                  <a:lnTo>
                    <a:pt x="5535513" y="765114"/>
                  </a:lnTo>
                  <a:lnTo>
                    <a:pt x="5607402" y="755722"/>
                  </a:lnTo>
                  <a:lnTo>
                    <a:pt x="5679292" y="744318"/>
                  </a:lnTo>
                  <a:lnTo>
                    <a:pt x="5751182" y="731571"/>
                  </a:lnTo>
                  <a:lnTo>
                    <a:pt x="5823072" y="718825"/>
                  </a:lnTo>
                  <a:lnTo>
                    <a:pt x="5894961" y="698699"/>
                  </a:lnTo>
                  <a:lnTo>
                    <a:pt x="5966851" y="654422"/>
                  </a:lnTo>
                  <a:lnTo>
                    <a:pt x="6038741" y="632955"/>
                  </a:lnTo>
                  <a:lnTo>
                    <a:pt x="6110631" y="608133"/>
                  </a:lnTo>
                  <a:lnTo>
                    <a:pt x="6182521" y="577945"/>
                  </a:lnTo>
                  <a:lnTo>
                    <a:pt x="6254410" y="569223"/>
                  </a:lnTo>
                  <a:lnTo>
                    <a:pt x="6326300" y="5645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64607" y="2943841"/>
              <a:ext cx="6326300" cy="1935428"/>
            </a:xfrm>
            <a:custGeom>
              <a:avLst/>
              <a:pathLst>
                <a:path w="6326300" h="1935428">
                  <a:moveTo>
                    <a:pt x="6326300" y="1651654"/>
                  </a:moveTo>
                  <a:lnTo>
                    <a:pt x="6254410" y="1656350"/>
                  </a:lnTo>
                  <a:lnTo>
                    <a:pt x="6182521" y="1667755"/>
                  </a:lnTo>
                  <a:lnTo>
                    <a:pt x="6110631" y="1708007"/>
                  </a:lnTo>
                  <a:lnTo>
                    <a:pt x="6038741" y="1707336"/>
                  </a:lnTo>
                  <a:lnTo>
                    <a:pt x="5966851" y="1695260"/>
                  </a:lnTo>
                  <a:lnTo>
                    <a:pt x="5894961" y="1718069"/>
                  </a:lnTo>
                  <a:lnTo>
                    <a:pt x="5823072" y="1728803"/>
                  </a:lnTo>
                  <a:lnTo>
                    <a:pt x="5751182" y="1756308"/>
                  </a:lnTo>
                  <a:lnTo>
                    <a:pt x="5679292" y="1777776"/>
                  </a:lnTo>
                  <a:lnTo>
                    <a:pt x="5607402" y="1818027"/>
                  </a:lnTo>
                  <a:lnTo>
                    <a:pt x="5535513" y="1824736"/>
                  </a:lnTo>
                  <a:lnTo>
                    <a:pt x="5463623" y="1829432"/>
                  </a:lnTo>
                  <a:lnTo>
                    <a:pt x="5391733" y="1817357"/>
                  </a:lnTo>
                  <a:lnTo>
                    <a:pt x="5319843" y="1832115"/>
                  </a:lnTo>
                  <a:lnTo>
                    <a:pt x="5247953" y="1841507"/>
                  </a:lnTo>
                  <a:lnTo>
                    <a:pt x="5176064" y="1849558"/>
                  </a:lnTo>
                  <a:lnTo>
                    <a:pt x="5104174" y="1872367"/>
                  </a:lnTo>
                  <a:lnTo>
                    <a:pt x="5032284" y="1874380"/>
                  </a:lnTo>
                  <a:lnTo>
                    <a:pt x="4960394" y="1877063"/>
                  </a:lnTo>
                  <a:lnTo>
                    <a:pt x="4888505" y="1875721"/>
                  </a:lnTo>
                  <a:lnTo>
                    <a:pt x="4816615" y="1869013"/>
                  </a:lnTo>
                  <a:lnTo>
                    <a:pt x="4744725" y="1857608"/>
                  </a:lnTo>
                  <a:lnTo>
                    <a:pt x="4672835" y="1866329"/>
                  </a:lnTo>
                  <a:lnTo>
                    <a:pt x="4600945" y="1874380"/>
                  </a:lnTo>
                  <a:lnTo>
                    <a:pt x="4529056" y="1894505"/>
                  </a:lnTo>
                  <a:lnTo>
                    <a:pt x="4457166" y="1891151"/>
                  </a:lnTo>
                  <a:lnTo>
                    <a:pt x="4385276" y="1905910"/>
                  </a:lnTo>
                  <a:lnTo>
                    <a:pt x="4313386" y="1912619"/>
                  </a:lnTo>
                  <a:lnTo>
                    <a:pt x="4241497" y="1928719"/>
                  </a:lnTo>
                  <a:lnTo>
                    <a:pt x="4169607" y="1925365"/>
                  </a:lnTo>
                  <a:lnTo>
                    <a:pt x="4097717" y="1922681"/>
                  </a:lnTo>
                  <a:lnTo>
                    <a:pt x="4025827" y="1935428"/>
                  </a:lnTo>
                  <a:lnTo>
                    <a:pt x="3953937" y="1915637"/>
                  </a:lnTo>
                  <a:lnTo>
                    <a:pt x="3882048" y="1890480"/>
                  </a:lnTo>
                  <a:lnTo>
                    <a:pt x="3810158" y="1902556"/>
                  </a:lnTo>
                  <a:lnTo>
                    <a:pt x="3738268" y="1869013"/>
                  </a:lnTo>
                  <a:lnTo>
                    <a:pt x="3666378" y="1896853"/>
                  </a:lnTo>
                  <a:lnTo>
                    <a:pt x="3594489" y="1881424"/>
                  </a:lnTo>
                  <a:lnTo>
                    <a:pt x="3522599" y="1891486"/>
                  </a:lnTo>
                  <a:lnTo>
                    <a:pt x="3450709" y="1883772"/>
                  </a:lnTo>
                  <a:lnTo>
                    <a:pt x="3378819" y="1893834"/>
                  </a:lnTo>
                  <a:lnTo>
                    <a:pt x="3306929" y="1906581"/>
                  </a:lnTo>
                  <a:lnTo>
                    <a:pt x="3235040" y="1907922"/>
                  </a:lnTo>
                  <a:lnTo>
                    <a:pt x="3163150" y="1868006"/>
                  </a:lnTo>
                  <a:lnTo>
                    <a:pt x="3091260" y="1864988"/>
                  </a:lnTo>
                  <a:lnTo>
                    <a:pt x="3019370" y="1877063"/>
                  </a:lnTo>
                  <a:lnTo>
                    <a:pt x="2947480" y="1884107"/>
                  </a:lnTo>
                  <a:lnTo>
                    <a:pt x="2875591" y="1820375"/>
                  </a:lnTo>
                  <a:lnTo>
                    <a:pt x="2803701" y="1774422"/>
                  </a:lnTo>
                  <a:lnTo>
                    <a:pt x="2731811" y="1710690"/>
                  </a:lnTo>
                  <a:lnTo>
                    <a:pt x="2659921" y="1635889"/>
                  </a:lnTo>
                  <a:lnTo>
                    <a:pt x="2588032" y="1525533"/>
                  </a:lnTo>
                  <a:lnTo>
                    <a:pt x="2516142" y="1485617"/>
                  </a:lnTo>
                  <a:lnTo>
                    <a:pt x="2444252" y="1317567"/>
                  </a:lnTo>
                  <a:lnTo>
                    <a:pt x="2372362" y="1113290"/>
                  </a:lnTo>
                  <a:lnTo>
                    <a:pt x="2300472" y="936854"/>
                  </a:lnTo>
                  <a:lnTo>
                    <a:pt x="2228583" y="799663"/>
                  </a:lnTo>
                  <a:lnTo>
                    <a:pt x="2156693" y="655764"/>
                  </a:lnTo>
                  <a:lnTo>
                    <a:pt x="2084803" y="489727"/>
                  </a:lnTo>
                  <a:lnTo>
                    <a:pt x="2012913" y="321676"/>
                  </a:lnTo>
                  <a:lnTo>
                    <a:pt x="1941024" y="234129"/>
                  </a:lnTo>
                  <a:lnTo>
                    <a:pt x="1869134" y="171739"/>
                  </a:lnTo>
                  <a:lnTo>
                    <a:pt x="1797244" y="146582"/>
                  </a:lnTo>
                  <a:lnTo>
                    <a:pt x="1725354" y="120754"/>
                  </a:lnTo>
                  <a:lnTo>
                    <a:pt x="1653464" y="100293"/>
                  </a:lnTo>
                  <a:lnTo>
                    <a:pt x="1581575" y="99622"/>
                  </a:lnTo>
                  <a:lnTo>
                    <a:pt x="1509685" y="103647"/>
                  </a:lnTo>
                  <a:lnTo>
                    <a:pt x="1437795" y="116058"/>
                  </a:lnTo>
                  <a:lnTo>
                    <a:pt x="1365905" y="113710"/>
                  </a:lnTo>
                  <a:lnTo>
                    <a:pt x="1294016" y="130146"/>
                  </a:lnTo>
                  <a:lnTo>
                    <a:pt x="1222126" y="161677"/>
                  </a:lnTo>
                  <a:lnTo>
                    <a:pt x="1150236" y="182809"/>
                  </a:lnTo>
                  <a:lnTo>
                    <a:pt x="1078346" y="180461"/>
                  </a:lnTo>
                  <a:lnTo>
                    <a:pt x="1006456" y="186498"/>
                  </a:lnTo>
                  <a:lnTo>
                    <a:pt x="934567" y="156310"/>
                  </a:lnTo>
                  <a:lnTo>
                    <a:pt x="862677" y="149601"/>
                  </a:lnTo>
                  <a:lnTo>
                    <a:pt x="790787" y="153626"/>
                  </a:lnTo>
                  <a:lnTo>
                    <a:pt x="718897" y="143899"/>
                  </a:lnTo>
                  <a:lnTo>
                    <a:pt x="647008" y="130817"/>
                  </a:lnTo>
                  <a:lnTo>
                    <a:pt x="575118" y="133836"/>
                  </a:lnTo>
                  <a:lnTo>
                    <a:pt x="503228" y="120419"/>
                  </a:lnTo>
                  <a:lnTo>
                    <a:pt x="431338" y="116394"/>
                  </a:lnTo>
                  <a:lnTo>
                    <a:pt x="359448" y="0"/>
                  </a:lnTo>
                  <a:lnTo>
                    <a:pt x="287559" y="0"/>
                  </a:lnTo>
                  <a:lnTo>
                    <a:pt x="215669" y="0"/>
                  </a:lnTo>
                  <a:lnTo>
                    <a:pt x="143779" y="0"/>
                  </a:lnTo>
                  <a:lnTo>
                    <a:pt x="71889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48292" y="2943841"/>
              <a:ext cx="6958930" cy="0"/>
            </a:xfrm>
            <a:custGeom>
              <a:avLst/>
              <a:pathLst>
                <a:path w="6958930" h="0">
                  <a:moveTo>
                    <a:pt x="0" y="0"/>
                  </a:moveTo>
                  <a:lnTo>
                    <a:pt x="6958930" y="0"/>
                  </a:lnTo>
                  <a:lnTo>
                    <a:pt x="6958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716482" y="3829372"/>
              <a:ext cx="405071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DCD59">
                      <a:alpha val="100000"/>
                    </a:srgbClr>
                  </a:solidFill>
                  <a:latin typeface="Arial"/>
                  <a:cs typeface="Arial"/>
                </a:rPr>
                <a:t>OECD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747597" y="4183421"/>
              <a:ext cx="34284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E4A89">
                      <a:alpha val="100000"/>
                    </a:srgbClr>
                  </a:solidFill>
                  <a:latin typeface="Arial"/>
                  <a:cs typeface="Arial"/>
                </a:rPr>
                <a:t>Israel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79025" y="4650363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-0.75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79025" y="4063361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979025" y="3476359"/>
              <a:ext cx="332891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-0.25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027661" y="2889358"/>
              <a:ext cx="284255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0213" y="5109576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88796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45490" y="5109648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42112" y="3602438"/>
              <a:ext cx="2014146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compared to baseline (percent)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48292" y="2284040"/>
              <a:ext cx="3328689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(Israel vs. OECD median, 7-day moving average)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348292" y="1928877"/>
              <a:ext cx="552569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Mobility Trends for Places of Retail and Recreation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348292" y="5492155"/>
              <a:ext cx="400959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Notes: Shaded areas around the green line indicate the 90-10 percentile range.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348292" y="5615264"/>
              <a:ext cx="2229742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Google Community Mobility Report.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2020-05-20T09:06:35Z</dcterms:modified>
  <cp:category/>
</cp:coreProperties>
</file>