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2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8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5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6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0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0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2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78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16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A8E5-C6B8-445A-8456-CADD83B04073}" type="datetimeFigureOut">
              <a:rPr lang="pt-BR" smtClean="0"/>
              <a:t>04/12/2015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1877-140C-453D-8B42-8BADF7A91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35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553404" y="571922"/>
            <a:ext cx="44523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1,Leandro Locador,111.111.111-11, 3499999-9999, </a:t>
            </a:r>
            <a:r>
              <a:rPr lang="pt-BR" sz="1000" dirty="0" smtClean="0">
                <a:hlinkClick r:id="rId2"/>
              </a:rPr>
              <a:t>email@email.com</a:t>
            </a:r>
            <a:r>
              <a:rPr lang="pt-BR" sz="1000" dirty="0" smtClean="0"/>
              <a:t>, 123456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2762" y="1472229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1,01/01/2015, 2,1</a:t>
            </a:r>
            <a:endParaRPr lang="pt-BR" sz="1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714255" y="3624283"/>
            <a:ext cx="44332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1, Centro, Uberlândia, Casa em </a:t>
            </a:r>
            <a:r>
              <a:rPr lang="pt-BR" sz="1000" dirty="0" err="1" smtClean="0"/>
              <a:t>Condominio</a:t>
            </a:r>
            <a:r>
              <a:rPr lang="pt-BR" sz="1000" dirty="0" smtClean="0"/>
              <a:t>, R$800.00, 01/01/2015, 15/01/2015</a:t>
            </a:r>
            <a:endParaRPr lang="pt-BR" sz="1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3400" y="1472229"/>
            <a:ext cx="317500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1,A casa tem quantas vagas de garagem?, Possui 2 Vagas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85936" y="571922"/>
            <a:ext cx="442694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2,Leandro Locatário,222.222.222-22, 3499999-9990, </a:t>
            </a:r>
            <a:r>
              <a:rPr lang="pt-BR" sz="1000" dirty="0" smtClean="0">
                <a:hlinkClick r:id="rId2"/>
              </a:rPr>
              <a:t>email2@email.com</a:t>
            </a:r>
            <a:r>
              <a:rPr lang="pt-BR" sz="1000" dirty="0" smtClean="0"/>
              <a:t>, 654321</a:t>
            </a:r>
            <a:endParaRPr lang="pt-BR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98254" y="1472978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1,01/01/2015, 1,2</a:t>
            </a:r>
            <a:endParaRPr lang="pt-BR" sz="1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30747" y="5653226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1,Foto1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4862" y="3620062"/>
            <a:ext cx="3119335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1,12:00, Quem chegar primeiro ligar para a </a:t>
            </a:r>
            <a:r>
              <a:rPr lang="pt-BR" sz="1000" dirty="0" err="1" smtClean="0"/>
              <a:t>contra-parte</a:t>
            </a:r>
            <a:endParaRPr lang="pt-BR" sz="1000" dirty="0" smtClean="0"/>
          </a:p>
        </p:txBody>
      </p:sp>
      <p:cxnSp>
        <p:nvCxnSpPr>
          <p:cNvPr id="15" name="Conector reto 14"/>
          <p:cNvCxnSpPr>
            <a:stCxn id="5" idx="2"/>
            <a:endCxn id="8" idx="0"/>
          </p:cNvCxnSpPr>
          <p:nvPr/>
        </p:nvCxnSpPr>
        <p:spPr>
          <a:xfrm flipH="1">
            <a:off x="5930900" y="818143"/>
            <a:ext cx="2848674" cy="280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8" idx="0"/>
            <a:endCxn id="10" idx="2"/>
          </p:cNvCxnSpPr>
          <p:nvPr/>
        </p:nvCxnSpPr>
        <p:spPr>
          <a:xfrm flipH="1" flipV="1">
            <a:off x="2999406" y="818143"/>
            <a:ext cx="2931494" cy="280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5" idx="2"/>
            <a:endCxn id="11" idx="0"/>
          </p:cNvCxnSpPr>
          <p:nvPr/>
        </p:nvCxnSpPr>
        <p:spPr>
          <a:xfrm>
            <a:off x="8779574" y="818143"/>
            <a:ext cx="1622425" cy="65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0" idx="2"/>
            <a:endCxn id="7" idx="0"/>
          </p:cNvCxnSpPr>
          <p:nvPr/>
        </p:nvCxnSpPr>
        <p:spPr>
          <a:xfrm flipH="1">
            <a:off x="1386507" y="818143"/>
            <a:ext cx="1612899" cy="65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5" idx="2"/>
            <a:endCxn id="9" idx="0"/>
          </p:cNvCxnSpPr>
          <p:nvPr/>
        </p:nvCxnSpPr>
        <p:spPr>
          <a:xfrm flipH="1">
            <a:off x="5930900" y="818143"/>
            <a:ext cx="2848674" cy="65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0" idx="2"/>
            <a:endCxn id="9" idx="0"/>
          </p:cNvCxnSpPr>
          <p:nvPr/>
        </p:nvCxnSpPr>
        <p:spPr>
          <a:xfrm>
            <a:off x="2999406" y="818143"/>
            <a:ext cx="2931494" cy="65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9" idx="2"/>
            <a:endCxn id="8" idx="0"/>
          </p:cNvCxnSpPr>
          <p:nvPr/>
        </p:nvCxnSpPr>
        <p:spPr>
          <a:xfrm>
            <a:off x="5930900" y="1718450"/>
            <a:ext cx="0" cy="190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3270384" y="5651045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2,Foto2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609131" y="5650152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3,Foto3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949659" y="5650153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4,Foto4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276110" y="5650153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5,Foto5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8584006" y="5653866"/>
            <a:ext cx="120749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6,foto6</a:t>
            </a:r>
          </a:p>
        </p:txBody>
      </p:sp>
      <p:cxnSp>
        <p:nvCxnSpPr>
          <p:cNvPr id="49" name="Conector reto 48"/>
          <p:cNvCxnSpPr>
            <a:stCxn id="8" idx="2"/>
            <a:endCxn id="47" idx="0"/>
          </p:cNvCxnSpPr>
          <p:nvPr/>
        </p:nvCxnSpPr>
        <p:spPr>
          <a:xfrm>
            <a:off x="5930900" y="3870504"/>
            <a:ext cx="3256851" cy="178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8" idx="2"/>
            <a:endCxn id="46" idx="0"/>
          </p:cNvCxnSpPr>
          <p:nvPr/>
        </p:nvCxnSpPr>
        <p:spPr>
          <a:xfrm>
            <a:off x="5930900" y="3870504"/>
            <a:ext cx="1948955" cy="177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8" idx="2"/>
            <a:endCxn id="12" idx="0"/>
          </p:cNvCxnSpPr>
          <p:nvPr/>
        </p:nvCxnSpPr>
        <p:spPr>
          <a:xfrm flipH="1">
            <a:off x="2534492" y="3870504"/>
            <a:ext cx="3396408" cy="178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8" idx="2"/>
            <a:endCxn id="43" idx="0"/>
          </p:cNvCxnSpPr>
          <p:nvPr/>
        </p:nvCxnSpPr>
        <p:spPr>
          <a:xfrm flipH="1">
            <a:off x="3874129" y="3870504"/>
            <a:ext cx="2056771" cy="178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8" idx="2"/>
            <a:endCxn id="44" idx="0"/>
          </p:cNvCxnSpPr>
          <p:nvPr/>
        </p:nvCxnSpPr>
        <p:spPr>
          <a:xfrm flipH="1">
            <a:off x="5212876" y="3870504"/>
            <a:ext cx="718024" cy="177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8" idx="2"/>
            <a:endCxn id="45" idx="0"/>
          </p:cNvCxnSpPr>
          <p:nvPr/>
        </p:nvCxnSpPr>
        <p:spPr>
          <a:xfrm>
            <a:off x="5930900" y="3870504"/>
            <a:ext cx="622504" cy="177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13" idx="3"/>
            <a:endCxn id="8" idx="1"/>
          </p:cNvCxnSpPr>
          <p:nvPr/>
        </p:nvCxnSpPr>
        <p:spPr>
          <a:xfrm>
            <a:off x="3294197" y="3743173"/>
            <a:ext cx="420058" cy="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2755799" y="2371700"/>
            <a:ext cx="487211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</a:t>
            </a:r>
            <a:endParaRPr lang="pt-BR" sz="1000" dirty="0"/>
          </a:p>
        </p:txBody>
      </p:sp>
      <p:cxnSp>
        <p:nvCxnSpPr>
          <p:cNvPr id="75" name="Conector reto 74"/>
          <p:cNvCxnSpPr>
            <a:stCxn id="10" idx="2"/>
            <a:endCxn id="73" idx="0"/>
          </p:cNvCxnSpPr>
          <p:nvPr/>
        </p:nvCxnSpPr>
        <p:spPr>
          <a:xfrm flipH="1">
            <a:off x="2999405" y="818143"/>
            <a:ext cx="1" cy="155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73" idx="3"/>
            <a:endCxn id="8" idx="0"/>
          </p:cNvCxnSpPr>
          <p:nvPr/>
        </p:nvCxnSpPr>
        <p:spPr>
          <a:xfrm>
            <a:off x="3243010" y="2494811"/>
            <a:ext cx="2687890" cy="1129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 rot="10800000" flipV="1">
            <a:off x="9422205" y="3620061"/>
            <a:ext cx="1727179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Ativo</a:t>
            </a:r>
            <a:endParaRPr lang="pt-BR" sz="1000" dirty="0"/>
          </a:p>
        </p:txBody>
      </p:sp>
      <p:cxnSp>
        <p:nvCxnSpPr>
          <p:cNvPr id="81" name="Conector reto 80"/>
          <p:cNvCxnSpPr>
            <a:stCxn id="79" idx="3"/>
            <a:endCxn id="8" idx="3"/>
          </p:cNvCxnSpPr>
          <p:nvPr/>
        </p:nvCxnSpPr>
        <p:spPr>
          <a:xfrm flipH="1">
            <a:off x="8147545" y="3743172"/>
            <a:ext cx="1274660" cy="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95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mendes</dc:creator>
  <cp:lastModifiedBy>leandro mendes</cp:lastModifiedBy>
  <cp:revision>3</cp:revision>
  <dcterms:created xsi:type="dcterms:W3CDTF">2015-12-04T02:45:57Z</dcterms:created>
  <dcterms:modified xsi:type="dcterms:W3CDTF">2015-12-04T02:56:44Z</dcterms:modified>
</cp:coreProperties>
</file>