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7" r:id="rId2"/>
    <p:sldId id="268" r:id="rId3"/>
    <p:sldId id="272" r:id="rId4"/>
  </p:sldIdLst>
  <p:sldSz cx="10058400" cy="7772400"/>
  <p:notesSz cx="6858000" cy="9144000"/>
  <p:embeddedFontLst>
    <p:embeddedFont>
      <p:font typeface="Amatic SC" pitchFamily="2" charset="-79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BCDAD-A96F-4A85-A45B-1BF6B310907C}" v="259" dt="2024-02-28T14:44:11.348"/>
    <p1510:client id="{12D4FF44-FDF1-462C-9440-4A20E584AD6E}" v="2" dt="2024-02-28T12:19:17.323"/>
    <p1510:client id="{156913F1-481C-D46E-C5C3-308486A1EFCA}" v="209" dt="2024-02-28T14:50:13.151"/>
    <p1510:client id="{19B77A0E-57CF-4992-A686-1FFB5E399BE3}" v="1" dt="2024-02-28T14:19:31.030"/>
    <p1510:client id="{226B00B4-3DB3-4087-BA68-E8A384072AE3}" v="1" dt="2024-02-28T14:19:36.714"/>
    <p1510:client id="{2F0C2D1F-2F40-71A4-04A6-5374B6B5767E}" v="18" dt="2024-02-28T14:45:04.520"/>
    <p1510:client id="{32D2CD39-D00B-8E6E-53CE-AE56B52D83EB}" v="82" dt="2024-02-28T14:46:16.474"/>
    <p1510:client id="{36E29D9B-90B5-41C0-8209-E2A3C40A6864}" v="232" dt="2024-02-28T14:54:25.259"/>
    <p1510:client id="{6DE78C12-028E-8C76-D526-1A16FD18AEB8}" v="1" dt="2024-02-28T14:56:14.914"/>
    <p1510:client id="{7979D821-905C-37E7-3AA2-954D08A0491D}" v="85" dt="2024-02-28T14:30:49.665"/>
    <p1510:client id="{7CE90594-18B5-4418-83B9-1CBE7CF3498D}" v="150" dt="2024-02-28T14:53:28.357"/>
    <p1510:client id="{8CBA4F30-D2C2-4675-BE4C-F0FAD3C1A599}" v="1" dt="2024-02-28T14:17:36.999"/>
    <p1510:client id="{8D8B6A8A-8EF1-4B60-A755-D2CAE1B3B227}" v="35" dt="2024-02-28T14:53:19.281"/>
    <p1510:client id="{91C2354A-50ED-564C-A5B9-BD02028795D2}" v="27" dt="2024-02-28T14:25:54.463"/>
    <p1510:client id="{9A6989F1-2D09-E24C-846E-EFE316C50127}" v="2" dt="2024-02-28T14:19:18.111"/>
    <p1510:client id="{A5A24434-7418-40C2-B009-DC97DD9D6AAB}" v="33" dt="2024-02-28T14:35:38.763"/>
    <p1510:client id="{A96C7C47-A819-4901-B664-F32ADBE85A6C}" v="27" dt="2024-02-28T14:15:56.474"/>
    <p1510:client id="{ACBBD9B7-AF3B-405D-835F-EF172D6E55C5}" v="3" dt="2024-02-28T14:24:49.432"/>
    <p1510:client id="{B4A39BA4-B516-4457-A138-B5100C097072}" v="19" dt="2024-02-28T14:45:36.476"/>
    <p1510:client id="{BB8A8DD9-6F36-0EFE-B19C-8BFA431411A2}" v="7" dt="2024-02-28T14:33:34.586"/>
    <p1510:client id="{C3438915-EC08-6FE7-4B6A-D477ABD877F9}" v="3" dt="2024-02-28T14:48:34.686"/>
    <p1510:client id="{C40FCF0E-C258-45CB-9793-589B2D447009}" v="36" dt="2024-02-28T14:30:15.606"/>
    <p1510:client id="{C592B925-4216-1B00-1D17-34B0F9A5B98F}" v="196" dt="2024-02-28T14:43:45.915"/>
    <p1510:client id="{C94B4E09-5EB8-AED7-1F5C-2CF5589C3603}" v="142" dt="2024-02-28T14:49:57.303"/>
    <p1510:client id="{CE36FD7F-E664-8260-0FB8-90E45DF9CF6A}" v="247" dt="2024-02-28T14:53:50.262"/>
    <p1510:client id="{DDA1AD2E-373E-024A-9745-4B0BBF5CBC00}" v="4" dt="2024-02-28T14:48:34.437"/>
    <p1510:client id="{E6428782-25D7-7116-49E5-C25867B804B1}" v="2" dt="2024-02-28T14:43:06.064"/>
    <p1510:client id="{F0FE8706-122C-08CB-123C-E646839E9859}" v="65" dt="2024-02-28T14:48:03.295"/>
    <p1510:client id="{F3802A65-34D7-4304-A0EB-29BEFB450E3D}" v="3" dt="2024-02-28T14:21:53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2032" y="17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cules Munda" userId="S::s2125642@ed.ac.uk::523ae083-cacd-40ff-9100-4f21c8dcee90" providerId="AD" clId="Web-{6DE78C12-028E-8C76-D526-1A16FD18AEB8}"/>
    <pc:docChg chg="modSld">
      <pc:chgData name="Hercules Munda" userId="S::s2125642@ed.ac.uk::523ae083-cacd-40ff-9100-4f21c8dcee90" providerId="AD" clId="Web-{6DE78C12-028E-8C76-D526-1A16FD18AEB8}" dt="2024-02-28T14:56:14.914" v="0" actId="14100"/>
      <pc:docMkLst>
        <pc:docMk/>
      </pc:docMkLst>
      <pc:sldChg chg="modSp">
        <pc:chgData name="Hercules Munda" userId="S::s2125642@ed.ac.uk::523ae083-cacd-40ff-9100-4f21c8dcee90" providerId="AD" clId="Web-{6DE78C12-028E-8C76-D526-1A16FD18AEB8}" dt="2024-02-28T14:56:14.914" v="0" actId="14100"/>
        <pc:sldMkLst>
          <pc:docMk/>
          <pc:sldMk cId="244964968" sldId="299"/>
        </pc:sldMkLst>
        <pc:spChg chg="mod">
          <ac:chgData name="Hercules Munda" userId="S::s2125642@ed.ac.uk::523ae083-cacd-40ff-9100-4f21c8dcee90" providerId="AD" clId="Web-{6DE78C12-028E-8C76-D526-1A16FD18AEB8}" dt="2024-02-28T14:56:14.914" v="0" actId="14100"/>
          <ac:spMkLst>
            <pc:docMk/>
            <pc:sldMk cId="244964968" sldId="299"/>
            <ac:spMk id="143" creationId="{00000000-0000-0000-0000-000000000000}"/>
          </ac:spMkLst>
        </pc:spChg>
      </pc:sldChg>
    </pc:docChg>
  </pc:docChgLst>
  <pc:docChgLst>
    <pc:chgData name="Selina Gao" userId="S::s2044232@ed.ac.uk::e4d0e377-4594-414b-a3b7-b813e33d28c3" providerId="AD" clId="Web-{BB8A8DD9-6F36-0EFE-B19C-8BFA431411A2}"/>
    <pc:docChg chg="modSld">
      <pc:chgData name="Selina Gao" userId="S::s2044232@ed.ac.uk::e4d0e377-4594-414b-a3b7-b813e33d28c3" providerId="AD" clId="Web-{BB8A8DD9-6F36-0EFE-B19C-8BFA431411A2}" dt="2024-02-28T14:33:34.586" v="6" actId="1076"/>
      <pc:docMkLst>
        <pc:docMk/>
      </pc:docMkLst>
      <pc:sldChg chg="modSp">
        <pc:chgData name="Selina Gao" userId="S::s2044232@ed.ac.uk::e4d0e377-4594-414b-a3b7-b813e33d28c3" providerId="AD" clId="Web-{BB8A8DD9-6F36-0EFE-B19C-8BFA431411A2}" dt="2024-02-28T14:33:34.586" v="6" actId="1076"/>
        <pc:sldMkLst>
          <pc:docMk/>
          <pc:sldMk cId="0" sldId="263"/>
        </pc:sldMkLst>
        <pc:spChg chg="mod">
          <ac:chgData name="Selina Gao" userId="S::s2044232@ed.ac.uk::e4d0e377-4594-414b-a3b7-b813e33d28c3" providerId="AD" clId="Web-{BB8A8DD9-6F36-0EFE-B19C-8BFA431411A2}" dt="2024-02-28T14:32:50.257" v="0" actId="1076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Selina Gao" userId="S::s2044232@ed.ac.uk::e4d0e377-4594-414b-a3b7-b813e33d28c3" providerId="AD" clId="Web-{BB8A8DD9-6F36-0EFE-B19C-8BFA431411A2}" dt="2024-02-28T14:33:34.586" v="6" actId="1076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Selina Gao" userId="S::s2044232@ed.ac.uk::e4d0e377-4594-414b-a3b7-b813e33d28c3" providerId="AD" clId="Web-{BB8A8DD9-6F36-0EFE-B19C-8BFA431411A2}" dt="2024-02-28T14:33:07.273" v="3" actId="1076"/>
          <ac:spMkLst>
            <pc:docMk/>
            <pc:sldMk cId="0" sldId="263"/>
            <ac:spMk id="147" creationId="{00000000-0000-0000-0000-000000000000}"/>
          </ac:spMkLst>
        </pc:spChg>
        <pc:spChg chg="mod">
          <ac:chgData name="Selina Gao" userId="S::s2044232@ed.ac.uk::e4d0e377-4594-414b-a3b7-b813e33d28c3" providerId="AD" clId="Web-{BB8A8DD9-6F36-0EFE-B19C-8BFA431411A2}" dt="2024-02-28T14:32:56.882" v="2" actId="1076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elina Gao" userId="S::s2044232@ed.ac.uk::e4d0e377-4594-414b-a3b7-b813e33d28c3" providerId="AD" clId="Web-{BB8A8DD9-6F36-0EFE-B19C-8BFA431411A2}" dt="2024-02-28T14:33:31.430" v="5" actId="1076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elina Gao" userId="S::s2044232@ed.ac.uk::e4d0e377-4594-414b-a3b7-b813e33d28c3" providerId="AD" clId="Web-{BB8A8DD9-6F36-0EFE-B19C-8BFA431411A2}" dt="2024-02-28T14:32:52.897" v="1" actId="1076"/>
          <ac:spMkLst>
            <pc:docMk/>
            <pc:sldMk cId="0" sldId="263"/>
            <ac:spMk id="156" creationId="{00000000-0000-0000-0000-000000000000}"/>
          </ac:spMkLst>
        </pc:spChg>
      </pc:sldChg>
    </pc:docChg>
  </pc:docChgLst>
  <pc:docChgLst>
    <pc:chgData name="Layla Wu" userId="S::s2516211@ed.ac.uk::b643744b-6a8e-414c-acdb-57471e2d2d1b" providerId="AD" clId="Web-{F0FE8706-122C-08CB-123C-E646839E9859}"/>
    <pc:docChg chg="modSld">
      <pc:chgData name="Layla Wu" userId="S::s2516211@ed.ac.uk::b643744b-6a8e-414c-acdb-57471e2d2d1b" providerId="AD" clId="Web-{F0FE8706-122C-08CB-123C-E646839E9859}" dt="2024-02-28T14:48:03.295" v="64" actId="1076"/>
      <pc:docMkLst>
        <pc:docMk/>
      </pc:docMkLst>
      <pc:sldChg chg="modSp">
        <pc:chgData name="Layla Wu" userId="S::s2516211@ed.ac.uk::b643744b-6a8e-414c-acdb-57471e2d2d1b" providerId="AD" clId="Web-{F0FE8706-122C-08CB-123C-E646839E9859}" dt="2024-02-28T14:45:15.584" v="54" actId="1076"/>
        <pc:sldMkLst>
          <pc:docMk/>
          <pc:sldMk cId="2559402722" sldId="285"/>
        </pc:sldMkLst>
        <pc:spChg chg="mod">
          <ac:chgData name="Layla Wu" userId="S::s2516211@ed.ac.uk::b643744b-6a8e-414c-acdb-57471e2d2d1b" providerId="AD" clId="Web-{F0FE8706-122C-08CB-123C-E646839E9859}" dt="2024-02-28T14:45:15.584" v="54" actId="1076"/>
          <ac:spMkLst>
            <pc:docMk/>
            <pc:sldMk cId="2559402722" sldId="285"/>
            <ac:spMk id="145" creationId="{00000000-0000-0000-0000-000000000000}"/>
          </ac:spMkLst>
        </pc:spChg>
      </pc:sldChg>
      <pc:sldChg chg="modSp">
        <pc:chgData name="Layla Wu" userId="S::s2516211@ed.ac.uk::b643744b-6a8e-414c-acdb-57471e2d2d1b" providerId="AD" clId="Web-{F0FE8706-122C-08CB-123C-E646839E9859}" dt="2024-02-28T14:48:03.295" v="64" actId="1076"/>
        <pc:sldMkLst>
          <pc:docMk/>
          <pc:sldMk cId="3174178698" sldId="286"/>
        </pc:sldMkLst>
        <pc:spChg chg="mod">
          <ac:chgData name="Layla Wu" userId="S::s2516211@ed.ac.uk::b643744b-6a8e-414c-acdb-57471e2d2d1b" providerId="AD" clId="Web-{F0FE8706-122C-08CB-123C-E646839E9859}" dt="2024-02-28T14:46:48.807" v="62" actId="1076"/>
          <ac:spMkLst>
            <pc:docMk/>
            <pc:sldMk cId="3174178698" sldId="286"/>
            <ac:spMk id="138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6:01.555" v="57" actId="1076"/>
          <ac:spMkLst>
            <pc:docMk/>
            <pc:sldMk cId="3174178698" sldId="286"/>
            <ac:spMk id="139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4:32.301" v="50" actId="1076"/>
          <ac:spMkLst>
            <pc:docMk/>
            <pc:sldMk cId="3174178698" sldId="286"/>
            <ac:spMk id="140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6:31.556" v="60" actId="1076"/>
          <ac:spMkLst>
            <pc:docMk/>
            <pc:sldMk cId="3174178698" sldId="286"/>
            <ac:spMk id="141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7:24.621" v="63" actId="1076"/>
          <ac:spMkLst>
            <pc:docMk/>
            <pc:sldMk cId="3174178698" sldId="286"/>
            <ac:spMk id="142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25:21.766" v="21" actId="1076"/>
          <ac:spMkLst>
            <pc:docMk/>
            <pc:sldMk cId="3174178698" sldId="286"/>
            <ac:spMk id="144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5:29.725" v="55" actId="1076"/>
          <ac:spMkLst>
            <pc:docMk/>
            <pc:sldMk cId="3174178698" sldId="286"/>
            <ac:spMk id="145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5:49.257" v="56" actId="1076"/>
          <ac:spMkLst>
            <pc:docMk/>
            <pc:sldMk cId="3174178698" sldId="286"/>
            <ac:spMk id="146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6:45.838" v="61" actId="1076"/>
          <ac:spMkLst>
            <pc:docMk/>
            <pc:sldMk cId="3174178698" sldId="286"/>
            <ac:spMk id="147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24:49.030" v="18" actId="1076"/>
          <ac:spMkLst>
            <pc:docMk/>
            <pc:sldMk cId="3174178698" sldId="286"/>
            <ac:spMk id="148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29:33.371" v="32" actId="1076"/>
          <ac:spMkLst>
            <pc:docMk/>
            <pc:sldMk cId="3174178698" sldId="286"/>
            <ac:spMk id="149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23:06.228" v="13" actId="1076"/>
          <ac:spMkLst>
            <pc:docMk/>
            <pc:sldMk cId="3174178698" sldId="286"/>
            <ac:spMk id="150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8:03.295" v="64" actId="1076"/>
          <ac:spMkLst>
            <pc:docMk/>
            <pc:sldMk cId="3174178698" sldId="286"/>
            <ac:spMk id="151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46:15.993" v="59" actId="1076"/>
          <ac:spMkLst>
            <pc:docMk/>
            <pc:sldMk cId="3174178698" sldId="286"/>
            <ac:spMk id="152" creationId="{00000000-0000-0000-0000-000000000000}"/>
          </ac:spMkLst>
        </pc:spChg>
        <pc:spChg chg="mod">
          <ac:chgData name="Layla Wu" userId="S::s2516211@ed.ac.uk::b643744b-6a8e-414c-acdb-57471e2d2d1b" providerId="AD" clId="Web-{F0FE8706-122C-08CB-123C-E646839E9859}" dt="2024-02-28T14:24:15.903" v="17" actId="1076"/>
          <ac:spMkLst>
            <pc:docMk/>
            <pc:sldMk cId="3174178698" sldId="286"/>
            <ac:spMk id="156" creationId="{00000000-0000-0000-0000-000000000000}"/>
          </ac:spMkLst>
        </pc:spChg>
      </pc:sldChg>
    </pc:docChg>
  </pc:docChgLst>
  <pc:docChgLst>
    <pc:chgData name="Pavel Iosad" userId="S::piosad@ed.ac.uk::3ba64dd2-3bf9-4cc5-a5b9-0574ef81c520" providerId="AD" clId="Web-{12D4FF44-FDF1-462C-9440-4A20E584AD6E}"/>
    <pc:docChg chg="modSld">
      <pc:chgData name="Pavel Iosad" userId="S::piosad@ed.ac.uk::3ba64dd2-3bf9-4cc5-a5b9-0574ef81c520" providerId="AD" clId="Web-{12D4FF44-FDF1-462C-9440-4A20E584AD6E}" dt="2024-02-28T12:19:17.323" v="1" actId="20577"/>
      <pc:docMkLst>
        <pc:docMk/>
      </pc:docMkLst>
      <pc:sldChg chg="modSp">
        <pc:chgData name="Pavel Iosad" userId="S::piosad@ed.ac.uk::3ba64dd2-3bf9-4cc5-a5b9-0574ef81c520" providerId="AD" clId="Web-{12D4FF44-FDF1-462C-9440-4A20E584AD6E}" dt="2024-02-28T12:19:17.323" v="1" actId="20577"/>
        <pc:sldMkLst>
          <pc:docMk/>
          <pc:sldMk cId="0" sldId="263"/>
        </pc:sldMkLst>
        <pc:spChg chg="mod">
          <ac:chgData name="Pavel Iosad" userId="S::piosad@ed.ac.uk::3ba64dd2-3bf9-4cc5-a5b9-0574ef81c520" providerId="AD" clId="Web-{12D4FF44-FDF1-462C-9440-4A20E584AD6E}" dt="2024-02-28T12:19:17.323" v="1" actId="20577"/>
          <ac:spMkLst>
            <pc:docMk/>
            <pc:sldMk cId="0" sldId="263"/>
            <ac:spMk id="146" creationId="{00000000-0000-0000-0000-000000000000}"/>
          </ac:spMkLst>
        </pc:spChg>
      </pc:sldChg>
    </pc:docChg>
  </pc:docChgLst>
  <pc:docChgLst>
    <pc:chgData name="Hercules Munda" userId="S::s2125642@ed.ac.uk::523ae083-cacd-40ff-9100-4f21c8dcee90" providerId="AD" clId="Web-{C3438915-EC08-6FE7-4B6A-D477ABD877F9}"/>
    <pc:docChg chg="modSld">
      <pc:chgData name="Hercules Munda" userId="S::s2125642@ed.ac.uk::523ae083-cacd-40ff-9100-4f21c8dcee90" providerId="AD" clId="Web-{C3438915-EC08-6FE7-4B6A-D477ABD877F9}" dt="2024-02-28T14:48:33.326" v="1" actId="20577"/>
      <pc:docMkLst>
        <pc:docMk/>
      </pc:docMkLst>
      <pc:sldChg chg="modSp">
        <pc:chgData name="Hercules Munda" userId="S::s2125642@ed.ac.uk::523ae083-cacd-40ff-9100-4f21c8dcee90" providerId="AD" clId="Web-{C3438915-EC08-6FE7-4B6A-D477ABD877F9}" dt="2024-02-28T14:48:33.326" v="1" actId="20577"/>
        <pc:sldMkLst>
          <pc:docMk/>
          <pc:sldMk cId="244964968" sldId="299"/>
        </pc:sldMkLst>
        <pc:spChg chg="mod">
          <ac:chgData name="Hercules Munda" userId="S::s2125642@ed.ac.uk::523ae083-cacd-40ff-9100-4f21c8dcee90" providerId="AD" clId="Web-{C3438915-EC08-6FE7-4B6A-D477ABD877F9}" dt="2024-02-28T14:48:33.326" v="1" actId="20577"/>
          <ac:spMkLst>
            <pc:docMk/>
            <pc:sldMk cId="244964968" sldId="299"/>
            <ac:spMk id="3" creationId="{3CD91F59-97D1-E2F2-235D-EB653708C8DA}"/>
          </ac:spMkLst>
        </pc:spChg>
      </pc:sldChg>
    </pc:docChg>
  </pc:docChgLst>
  <pc:docChgLst>
    <pc:chgData name="Sivan Milton" userId="S::s2521965@ed.ac.uk::938e874a-9029-4963-85e7-6d3b6849fa91" providerId="AD" clId="Web-{8D8B6A8A-8EF1-4B60-A755-D2CAE1B3B227}"/>
    <pc:docChg chg="modSld">
      <pc:chgData name="Sivan Milton" userId="S::s2521965@ed.ac.uk::938e874a-9029-4963-85e7-6d3b6849fa91" providerId="AD" clId="Web-{8D8B6A8A-8EF1-4B60-A755-D2CAE1B3B227}" dt="2024-02-28T14:53:19.281" v="33" actId="14100"/>
      <pc:docMkLst>
        <pc:docMk/>
      </pc:docMkLst>
      <pc:sldChg chg="modSp">
        <pc:chgData name="Sivan Milton" userId="S::s2521965@ed.ac.uk::938e874a-9029-4963-85e7-6d3b6849fa91" providerId="AD" clId="Web-{8D8B6A8A-8EF1-4B60-A755-D2CAE1B3B227}" dt="2024-02-28T14:53:19.281" v="33" actId="14100"/>
        <pc:sldMkLst>
          <pc:docMk/>
          <pc:sldMk cId="270513887" sldId="266"/>
        </pc:sldMkLst>
        <pc:spChg chg="mod">
          <ac:chgData name="Sivan Milton" userId="S::s2521965@ed.ac.uk::938e874a-9029-4963-85e7-6d3b6849fa91" providerId="AD" clId="Web-{8D8B6A8A-8EF1-4B60-A755-D2CAE1B3B227}" dt="2024-02-28T14:44:15.793" v="28" actId="1076"/>
          <ac:spMkLst>
            <pc:docMk/>
            <pc:sldMk cId="270513887" sldId="266"/>
            <ac:spMk id="138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40:22.043" v="27" actId="1076"/>
          <ac:spMkLst>
            <pc:docMk/>
            <pc:sldMk cId="270513887" sldId="266"/>
            <ac:spMk id="139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27:19.196" v="12" actId="1076"/>
          <ac:spMkLst>
            <pc:docMk/>
            <pc:sldMk cId="270513887" sldId="266"/>
            <ac:spMk id="141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22:40.991" v="4" actId="1076"/>
          <ac:spMkLst>
            <pc:docMk/>
            <pc:sldMk cId="270513887" sldId="266"/>
            <ac:spMk id="143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53:09.014" v="31" actId="1076"/>
          <ac:spMkLst>
            <pc:docMk/>
            <pc:sldMk cId="270513887" sldId="266"/>
            <ac:spMk id="144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53:13.202" v="32" actId="1076"/>
          <ac:spMkLst>
            <pc:docMk/>
            <pc:sldMk cId="270513887" sldId="266"/>
            <ac:spMk id="145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40:04.808" v="26" actId="1076"/>
          <ac:spMkLst>
            <pc:docMk/>
            <pc:sldMk cId="270513887" sldId="266"/>
            <ac:spMk id="148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53:19.281" v="33" actId="14100"/>
          <ac:spMkLst>
            <pc:docMk/>
            <pc:sldMk cId="270513887" sldId="266"/>
            <ac:spMk id="149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24:11.606" v="10" actId="1076"/>
          <ac:spMkLst>
            <pc:docMk/>
            <pc:sldMk cId="270513887" sldId="266"/>
            <ac:spMk id="150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39:56.901" v="25" actId="1076"/>
          <ac:spMkLst>
            <pc:docMk/>
            <pc:sldMk cId="270513887" sldId="266"/>
            <ac:spMk id="151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30:15.129" v="19" actId="1076"/>
          <ac:spMkLst>
            <pc:docMk/>
            <pc:sldMk cId="270513887" sldId="266"/>
            <ac:spMk id="152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35:32.071" v="23" actId="1076"/>
          <ac:spMkLst>
            <pc:docMk/>
            <pc:sldMk cId="270513887" sldId="266"/>
            <ac:spMk id="153" creationId="{00000000-0000-0000-0000-000000000000}"/>
          </ac:spMkLst>
        </pc:spChg>
        <pc:spChg chg="mod">
          <ac:chgData name="Sivan Milton" userId="S::s2521965@ed.ac.uk::938e874a-9029-4963-85e7-6d3b6849fa91" providerId="AD" clId="Web-{8D8B6A8A-8EF1-4B60-A755-D2CAE1B3B227}" dt="2024-02-28T14:39:47.447" v="24" actId="1076"/>
          <ac:spMkLst>
            <pc:docMk/>
            <pc:sldMk cId="270513887" sldId="266"/>
            <ac:spMk id="156" creationId="{00000000-0000-0000-0000-000000000000}"/>
          </ac:spMkLst>
        </pc:spChg>
      </pc:sldChg>
    </pc:docChg>
  </pc:docChgLst>
  <pc:docChgLst>
    <pc:chgData name="Emily Gaughan" userId="S::s1906459@ed.ac.uk::e6a04d88-2c2c-4fb9-8a62-25dfc039e90a" providerId="AD" clId="Web-{7CE90594-18B5-4418-83B9-1CBE7CF3498D}"/>
    <pc:docChg chg="modSld">
      <pc:chgData name="Emily Gaughan" userId="S::s1906459@ed.ac.uk::e6a04d88-2c2c-4fb9-8a62-25dfc039e90a" providerId="AD" clId="Web-{7CE90594-18B5-4418-83B9-1CBE7CF3498D}" dt="2024-02-28T14:53:26.966" v="144" actId="20577"/>
      <pc:docMkLst>
        <pc:docMk/>
      </pc:docMkLst>
      <pc:sldChg chg="modSp">
        <pc:chgData name="Emily Gaughan" userId="S::s1906459@ed.ac.uk::e6a04d88-2c2c-4fb9-8a62-25dfc039e90a" providerId="AD" clId="Web-{7CE90594-18B5-4418-83B9-1CBE7CF3498D}" dt="2024-02-28T14:53:26.966" v="144" actId="20577"/>
        <pc:sldMkLst>
          <pc:docMk/>
          <pc:sldMk cId="270513887" sldId="266"/>
        </pc:sldMkLst>
        <pc:spChg chg="mod">
          <ac:chgData name="Emily Gaughan" userId="S::s1906459@ed.ac.uk::e6a04d88-2c2c-4fb9-8a62-25dfc039e90a" providerId="AD" clId="Web-{7CE90594-18B5-4418-83B9-1CBE7CF3498D}" dt="2024-02-28T14:19:51.675" v="29" actId="14100"/>
          <ac:spMkLst>
            <pc:docMk/>
            <pc:sldMk cId="270513887" sldId="266"/>
            <ac:spMk id="3" creationId="{3CD91F59-97D1-E2F2-235D-EB653708C8DA}"/>
          </ac:spMkLst>
        </pc:spChg>
        <pc:spChg chg="mod">
          <ac:chgData name="Emily Gaughan" userId="S::s1906459@ed.ac.uk::e6a04d88-2c2c-4fb9-8a62-25dfc039e90a" providerId="AD" clId="Web-{7CE90594-18B5-4418-83B9-1CBE7CF3498D}" dt="2024-02-28T14:44:00.497" v="88" actId="1076"/>
          <ac:spMkLst>
            <pc:docMk/>
            <pc:sldMk cId="270513887" sldId="266"/>
            <ac:spMk id="138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6.247" v="106" actId="1076"/>
          <ac:spMkLst>
            <pc:docMk/>
            <pc:sldMk cId="270513887" sldId="266"/>
            <ac:spMk id="139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560" v="90" actId="1076"/>
          <ac:spMkLst>
            <pc:docMk/>
            <pc:sldMk cId="270513887" sldId="266"/>
            <ac:spMk id="140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8:04.973" v="121" actId="1076"/>
          <ac:spMkLst>
            <pc:docMk/>
            <pc:sldMk cId="270513887" sldId="266"/>
            <ac:spMk id="141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622" v="92" actId="1076"/>
          <ac:spMkLst>
            <pc:docMk/>
            <pc:sldMk cId="270513887" sldId="266"/>
            <ac:spMk id="142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653" v="93" actId="1076"/>
          <ac:spMkLst>
            <pc:docMk/>
            <pc:sldMk cId="270513887" sldId="266"/>
            <ac:spMk id="143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700" v="94" actId="1076"/>
          <ac:spMkLst>
            <pc:docMk/>
            <pc:sldMk cId="270513887" sldId="266"/>
            <ac:spMk id="144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5:28.265" v="111" actId="1076"/>
          <ac:spMkLst>
            <pc:docMk/>
            <pc:sldMk cId="270513887" sldId="266"/>
            <ac:spMk id="145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763" v="96" actId="1076"/>
          <ac:spMkLst>
            <pc:docMk/>
            <pc:sldMk cId="270513887" sldId="266"/>
            <ac:spMk id="146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997" v="104" actId="1076"/>
          <ac:spMkLst>
            <pc:docMk/>
            <pc:sldMk cId="270513887" sldId="266"/>
            <ac:spMk id="147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5:05.984" v="107" actId="1076"/>
          <ac:spMkLst>
            <pc:docMk/>
            <pc:sldMk cId="270513887" sldId="266"/>
            <ac:spMk id="148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872" v="98" actId="1076"/>
          <ac:spMkLst>
            <pc:docMk/>
            <pc:sldMk cId="270513887" sldId="266"/>
            <ac:spMk id="149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888" v="99" actId="1076"/>
          <ac:spMkLst>
            <pc:docMk/>
            <pc:sldMk cId="270513887" sldId="266"/>
            <ac:spMk id="150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44:00.903" v="100" actId="1076"/>
          <ac:spMkLst>
            <pc:docMk/>
            <pc:sldMk cId="270513887" sldId="266"/>
            <ac:spMk id="151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50:58.884" v="138" actId="1076"/>
          <ac:spMkLst>
            <pc:docMk/>
            <pc:sldMk cId="270513887" sldId="266"/>
            <ac:spMk id="152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50:26.414" v="133" actId="1076"/>
          <ac:spMkLst>
            <pc:docMk/>
            <pc:sldMk cId="270513887" sldId="266"/>
            <ac:spMk id="153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52:28.761" v="140" actId="1076"/>
          <ac:spMkLst>
            <pc:docMk/>
            <pc:sldMk cId="270513887" sldId="266"/>
            <ac:spMk id="154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53:26.966" v="144" actId="20577"/>
          <ac:spMkLst>
            <pc:docMk/>
            <pc:sldMk cId="270513887" sldId="266"/>
            <ac:spMk id="155" creationId="{00000000-0000-0000-0000-000000000000}"/>
          </ac:spMkLst>
        </pc:spChg>
        <pc:spChg chg="mod">
          <ac:chgData name="Emily Gaughan" userId="S::s1906459@ed.ac.uk::e6a04d88-2c2c-4fb9-8a62-25dfc039e90a" providerId="AD" clId="Web-{7CE90594-18B5-4418-83B9-1CBE7CF3498D}" dt="2024-02-28T14:50:34.258" v="135" actId="1076"/>
          <ac:spMkLst>
            <pc:docMk/>
            <pc:sldMk cId="270513887" sldId="266"/>
            <ac:spMk id="156" creationId="{00000000-0000-0000-0000-000000000000}"/>
          </ac:spMkLst>
        </pc:spChg>
      </pc:sldChg>
    </pc:docChg>
  </pc:docChgLst>
  <pc:docChgLst>
    <pc:chgData name="Matthew Hale" userId="S::s1908649@ed.ac.uk::ef90480d-2047-484a-868b-ac12305d76ad" providerId="AD" clId="Web-{CE36FD7F-E664-8260-0FB8-90E45DF9CF6A}"/>
    <pc:docChg chg="modSld">
      <pc:chgData name="Matthew Hale" userId="S::s1908649@ed.ac.uk::ef90480d-2047-484a-868b-ac12305d76ad" providerId="AD" clId="Web-{CE36FD7F-E664-8260-0FB8-90E45DF9CF6A}" dt="2024-02-28T14:53:50.262" v="236" actId="20577"/>
      <pc:docMkLst>
        <pc:docMk/>
      </pc:docMkLst>
      <pc:sldChg chg="addSp delSp modSp">
        <pc:chgData name="Matthew Hale" userId="S::s1908649@ed.ac.uk::ef90480d-2047-484a-868b-ac12305d76ad" providerId="AD" clId="Web-{CE36FD7F-E664-8260-0FB8-90E45DF9CF6A}" dt="2024-02-28T14:53:50.262" v="236" actId="20577"/>
        <pc:sldMkLst>
          <pc:docMk/>
          <pc:sldMk cId="3074901862" sldId="298"/>
        </pc:sldMkLst>
        <pc:spChg chg="mod">
          <ac:chgData name="Matthew Hale" userId="S::s1908649@ed.ac.uk::ef90480d-2047-484a-868b-ac12305d76ad" providerId="AD" clId="Web-{CE36FD7F-E664-8260-0FB8-90E45DF9CF6A}" dt="2024-02-28T14:48:44.987" v="224" actId="20577"/>
          <ac:spMkLst>
            <pc:docMk/>
            <pc:sldMk cId="3074901862" sldId="298"/>
            <ac:spMk id="3" creationId="{3CD91F59-97D1-E2F2-235D-EB653708C8DA}"/>
          </ac:spMkLst>
        </pc:spChg>
        <pc:spChg chg="mod">
          <ac:chgData name="Matthew Hale" userId="S::s1908649@ed.ac.uk::ef90480d-2047-484a-868b-ac12305d76ad" providerId="AD" clId="Web-{CE36FD7F-E664-8260-0FB8-90E45DF9CF6A}" dt="2024-02-28T14:27:51.964" v="56" actId="1076"/>
          <ac:spMkLst>
            <pc:docMk/>
            <pc:sldMk cId="3074901862" sldId="298"/>
            <ac:spMk id="138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39:55.627" v="179" actId="1076"/>
          <ac:spMkLst>
            <pc:docMk/>
            <pc:sldMk cId="3074901862" sldId="298"/>
            <ac:spMk id="139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1:43.109" v="34" actId="1076"/>
          <ac:spMkLst>
            <pc:docMk/>
            <pc:sldMk cId="3074901862" sldId="298"/>
            <ac:spMk id="140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40:02.424" v="181" actId="1076"/>
          <ac:spMkLst>
            <pc:docMk/>
            <pc:sldMk cId="3074901862" sldId="298"/>
            <ac:spMk id="141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4:28.521" v="43" actId="1076"/>
          <ac:spMkLst>
            <pc:docMk/>
            <pc:sldMk cId="3074901862" sldId="298"/>
            <ac:spMk id="142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31:14.939" v="69" actId="1076"/>
          <ac:spMkLst>
            <pc:docMk/>
            <pc:sldMk cId="3074901862" sldId="298"/>
            <ac:spMk id="143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0:04.012" v="26" actId="1076"/>
          <ac:spMkLst>
            <pc:docMk/>
            <pc:sldMk cId="3074901862" sldId="298"/>
            <ac:spMk id="144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31:11.627" v="68" actId="1076"/>
          <ac:spMkLst>
            <pc:docMk/>
            <pc:sldMk cId="3074901862" sldId="298"/>
            <ac:spMk id="145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4:05.614" v="42" actId="1076"/>
          <ac:spMkLst>
            <pc:docMk/>
            <pc:sldMk cId="3074901862" sldId="298"/>
            <ac:spMk id="146" creationId="{00000000-0000-0000-0000-000000000000}"/>
          </ac:spMkLst>
        </pc:spChg>
        <pc:spChg chg="mod ord">
          <ac:chgData name="Matthew Hale" userId="S::s1908649@ed.ac.uk::ef90480d-2047-484a-868b-ac12305d76ad" providerId="AD" clId="Web-{CE36FD7F-E664-8260-0FB8-90E45DF9CF6A}" dt="2024-02-28T14:53:50.262" v="236" actId="20577"/>
          <ac:spMkLst>
            <pc:docMk/>
            <pc:sldMk cId="3074901862" sldId="298"/>
            <ac:spMk id="147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0:06.622" v="27" actId="1076"/>
          <ac:spMkLst>
            <pc:docMk/>
            <pc:sldMk cId="3074901862" sldId="298"/>
            <ac:spMk id="148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35:22.431" v="146" actId="1076"/>
          <ac:spMkLst>
            <pc:docMk/>
            <pc:sldMk cId="3074901862" sldId="298"/>
            <ac:spMk id="149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30:57.954" v="66" actId="1076"/>
          <ac:spMkLst>
            <pc:docMk/>
            <pc:sldMk cId="3074901862" sldId="298"/>
            <ac:spMk id="150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7:55.433" v="57" actId="1076"/>
          <ac:spMkLst>
            <pc:docMk/>
            <pc:sldMk cId="3074901862" sldId="298"/>
            <ac:spMk id="151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22:51.283" v="38" actId="1076"/>
          <ac:spMkLst>
            <pc:docMk/>
            <pc:sldMk cId="3074901862" sldId="298"/>
            <ac:spMk id="152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33:26.240" v="125" actId="20577"/>
          <ac:spMkLst>
            <pc:docMk/>
            <pc:sldMk cId="3074901862" sldId="298"/>
            <ac:spMk id="153" creationId="{00000000-0000-0000-0000-000000000000}"/>
          </ac:spMkLst>
        </pc:spChg>
        <pc:spChg chg="mod ord">
          <ac:chgData name="Matthew Hale" userId="S::s1908649@ed.ac.uk::ef90480d-2047-484a-868b-ac12305d76ad" providerId="AD" clId="Web-{CE36FD7F-E664-8260-0FB8-90E45DF9CF6A}" dt="2024-02-28T14:53:05.136" v="230" actId="20577"/>
          <ac:spMkLst>
            <pc:docMk/>
            <pc:sldMk cId="3074901862" sldId="298"/>
            <ac:spMk id="154" creationId="{00000000-0000-0000-0000-000000000000}"/>
          </ac:spMkLst>
        </pc:spChg>
        <pc:spChg chg="del mod">
          <ac:chgData name="Matthew Hale" userId="S::s1908649@ed.ac.uk::ef90480d-2047-484a-868b-ac12305d76ad" providerId="AD" clId="Web-{CE36FD7F-E664-8260-0FB8-90E45DF9CF6A}" dt="2024-02-28T14:34:52.008" v="144"/>
          <ac:spMkLst>
            <pc:docMk/>
            <pc:sldMk cId="3074901862" sldId="298"/>
            <ac:spMk id="155" creationId="{00000000-0000-0000-0000-000000000000}"/>
          </ac:spMkLst>
        </pc:spChg>
        <pc:spChg chg="mod">
          <ac:chgData name="Matthew Hale" userId="S::s1908649@ed.ac.uk::ef90480d-2047-484a-868b-ac12305d76ad" providerId="AD" clId="Web-{CE36FD7F-E664-8260-0FB8-90E45DF9CF6A}" dt="2024-02-28T14:52:35.057" v="227" actId="1076"/>
          <ac:spMkLst>
            <pc:docMk/>
            <pc:sldMk cId="3074901862" sldId="298"/>
            <ac:spMk id="156" creationId="{00000000-0000-0000-0000-000000000000}"/>
          </ac:spMkLst>
        </pc:spChg>
        <pc:picChg chg="add mod">
          <ac:chgData name="Matthew Hale" userId="S::s1908649@ed.ac.uk::ef90480d-2047-484a-868b-ac12305d76ad" providerId="AD" clId="Web-{CE36FD7F-E664-8260-0FB8-90E45DF9CF6A}" dt="2024-02-28T14:48:19.002" v="208" actId="1076"/>
          <ac:picMkLst>
            <pc:docMk/>
            <pc:sldMk cId="3074901862" sldId="298"/>
            <ac:picMk id="2" creationId="{93C0A5B9-9C6F-4B0B-CEEE-B3F2F3EE9B6E}"/>
          </ac:picMkLst>
        </pc:picChg>
      </pc:sldChg>
    </pc:docChg>
  </pc:docChgLst>
  <pc:docChgLst>
    <pc:chgData name="Karla Giselle Bonales Ramirez" userId="S::s2572431@ed.ac.uk::44e08549-3b4a-4dd3-aa02-64a6cbb2c68e" providerId="AD" clId="Web-{AEF12466-E8A9-402E-BCE3-00DA6AD03D50}"/>
    <pc:docChg chg="modSld">
      <pc:chgData name="Karla Giselle Bonales Ramirez" userId="S::s2572431@ed.ac.uk::44e08549-3b4a-4dd3-aa02-64a6cbb2c68e" providerId="AD" clId="Web-{AEF12466-E8A9-402E-BCE3-00DA6AD03D50}" dt="2024-02-28T14:19:36.714" v="0" actId="1076"/>
      <pc:docMkLst>
        <pc:docMk/>
      </pc:docMkLst>
      <pc:sldChg chg="modSp">
        <pc:chgData name="Karla Giselle Bonales Ramirez" userId="S::s2572431@ed.ac.uk::44e08549-3b4a-4dd3-aa02-64a6cbb2c68e" providerId="AD" clId="Web-{AEF12466-E8A9-402E-BCE3-00DA6AD03D50}" dt="2024-02-28T14:19:36.714" v="0" actId="1076"/>
        <pc:sldMkLst>
          <pc:docMk/>
          <pc:sldMk cId="4184056339" sldId="294"/>
        </pc:sldMkLst>
        <pc:spChg chg="mod">
          <ac:chgData name="Karla Giselle Bonales Ramirez" userId="S::s2572431@ed.ac.uk::44e08549-3b4a-4dd3-aa02-64a6cbb2c68e" providerId="AD" clId="Web-{AEF12466-E8A9-402E-BCE3-00DA6AD03D50}" dt="2024-02-28T14:19:36.714" v="0" actId="1076"/>
          <ac:spMkLst>
            <pc:docMk/>
            <pc:sldMk cId="4184056339" sldId="294"/>
            <ac:spMk id="150" creationId="{00000000-0000-0000-0000-000000000000}"/>
          </ac:spMkLst>
        </pc:spChg>
      </pc:sldChg>
    </pc:docChg>
  </pc:docChgLst>
  <pc:docChgLst>
    <pc:chgData name="Connor Mathews-Sweetman" userId="S::s2176711@ed.ac.uk::a518cb5e-e278-459e-a4e1-add3d0f76585" providerId="AD" clId="Web-{125BCDAD-A96F-4A85-A45B-1BF6B310907C}"/>
    <pc:docChg chg="modSld">
      <pc:chgData name="Connor Mathews-Sweetman" userId="S::s2176711@ed.ac.uk::a518cb5e-e278-459e-a4e1-add3d0f76585" providerId="AD" clId="Web-{125BCDAD-A96F-4A85-A45B-1BF6B310907C}" dt="2024-02-28T14:44:11.348" v="249" actId="1076"/>
      <pc:docMkLst>
        <pc:docMk/>
      </pc:docMkLst>
      <pc:sldChg chg="addSp modSp">
        <pc:chgData name="Connor Mathews-Sweetman" userId="S::s2176711@ed.ac.uk::a518cb5e-e278-459e-a4e1-add3d0f76585" providerId="AD" clId="Web-{125BCDAD-A96F-4A85-A45B-1BF6B310907C}" dt="2024-02-28T14:44:11.348" v="249" actId="1076"/>
        <pc:sldMkLst>
          <pc:docMk/>
          <pc:sldMk cId="0" sldId="263"/>
        </pc:sldMkLst>
        <pc:spChg chg="add mod">
          <ac:chgData name="Connor Mathews-Sweetman" userId="S::s2176711@ed.ac.uk::a518cb5e-e278-459e-a4e1-add3d0f76585" providerId="AD" clId="Web-{125BCDAD-A96F-4A85-A45B-1BF6B310907C}" dt="2024-02-28T14:44:11.348" v="249" actId="1076"/>
          <ac:spMkLst>
            <pc:docMk/>
            <pc:sldMk cId="0" sldId="263"/>
            <ac:spMk id="2" creationId="{05262938-0238-D239-8B1D-FFCEA29A7C14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17:36.178" v="21" actId="20577"/>
          <ac:spMkLst>
            <pc:docMk/>
            <pc:sldMk cId="0" sldId="263"/>
            <ac:spMk id="3" creationId="{3CD91F59-97D1-E2F2-235D-EB653708C8DA}"/>
          </ac:spMkLst>
        </pc:spChg>
        <pc:spChg chg="add mod">
          <ac:chgData name="Connor Mathews-Sweetman" userId="S::s2176711@ed.ac.uk::a518cb5e-e278-459e-a4e1-add3d0f76585" providerId="AD" clId="Web-{125BCDAD-A96F-4A85-A45B-1BF6B310907C}" dt="2024-02-28T14:40:57.921" v="189" actId="1076"/>
          <ac:spMkLst>
            <pc:docMk/>
            <pc:sldMk cId="0" sldId="263"/>
            <ac:spMk id="4" creationId="{6F427554-A0A1-7390-3FC6-DDC7BFB5C9E3}"/>
          </ac:spMkLst>
        </pc:spChg>
        <pc:spChg chg="add mod">
          <ac:chgData name="Connor Mathews-Sweetman" userId="S::s2176711@ed.ac.uk::a518cb5e-e278-459e-a4e1-add3d0f76585" providerId="AD" clId="Web-{125BCDAD-A96F-4A85-A45B-1BF6B310907C}" dt="2024-02-28T14:40:27.467" v="154" actId="1076"/>
          <ac:spMkLst>
            <pc:docMk/>
            <pc:sldMk cId="0" sldId="263"/>
            <ac:spMk id="5" creationId="{20759706-E2CA-82CF-9BE6-4B14D498B75B}"/>
          </ac:spMkLst>
        </pc:spChg>
        <pc:spChg chg="add mod">
          <ac:chgData name="Connor Mathews-Sweetman" userId="S::s2176711@ed.ac.uk::a518cb5e-e278-459e-a4e1-add3d0f76585" providerId="AD" clId="Web-{125BCDAD-A96F-4A85-A45B-1BF6B310907C}" dt="2024-02-28T14:37:23.681" v="131" actId="1076"/>
          <ac:spMkLst>
            <pc:docMk/>
            <pc:sldMk cId="0" sldId="263"/>
            <ac:spMk id="6" creationId="{EEED650F-A28E-B1F7-2686-F144880224CA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19:41.401" v="26" actId="1076"/>
          <ac:spMkLst>
            <pc:docMk/>
            <pc:sldMk cId="0" sldId="263"/>
            <ac:spMk id="138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18:48.477" v="23" actId="1076"/>
          <ac:spMkLst>
            <pc:docMk/>
            <pc:sldMk cId="0" sldId="263"/>
            <ac:spMk id="139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18:09.351" v="22" actId="1076"/>
          <ac:spMkLst>
            <pc:docMk/>
            <pc:sldMk cId="0" sldId="263"/>
            <ac:spMk id="140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40:39.936" v="156" actId="1076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3:14.375" v="48" actId="1076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4:49.659" v="59" actId="1076"/>
          <ac:spMkLst>
            <pc:docMk/>
            <pc:sldMk cId="0" sldId="263"/>
            <ac:spMk id="143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0:17.011" v="28" actId="1076"/>
          <ac:spMkLst>
            <pc:docMk/>
            <pc:sldMk cId="0" sldId="263"/>
            <ac:spMk id="144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3:10.578" v="47" actId="1076"/>
          <ac:spMkLst>
            <pc:docMk/>
            <pc:sldMk cId="0" sldId="263"/>
            <ac:spMk id="145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5:30.629" v="62" actId="1076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7:04.804" v="107" actId="1076"/>
          <ac:spMkLst>
            <pc:docMk/>
            <pc:sldMk cId="0" sldId="263"/>
            <ac:spMk id="147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19:31.775" v="25" actId="1076"/>
          <ac:spMkLst>
            <pc:docMk/>
            <pc:sldMk cId="0" sldId="263"/>
            <ac:spMk id="148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0:25.683" v="29" actId="1076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5:19.332" v="61" actId="1076"/>
          <ac:spMkLst>
            <pc:docMk/>
            <pc:sldMk cId="0" sldId="263"/>
            <ac:spMk id="150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7:02.772" v="106" actId="1076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2:40.843" v="42" actId="1076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6:27.303" v="82" actId="20577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32:07.953" v="113" actId="1076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43:06.331" v="223" actId="1076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Connor Mathews-Sweetman" userId="S::s2176711@ed.ac.uk::a518cb5e-e278-459e-a4e1-add3d0f76585" providerId="AD" clId="Web-{125BCDAD-A96F-4A85-A45B-1BF6B310907C}" dt="2024-02-28T14:20:54.496" v="34" actId="1076"/>
          <ac:spMkLst>
            <pc:docMk/>
            <pc:sldMk cId="0" sldId="263"/>
            <ac:spMk id="156" creationId="{00000000-0000-0000-0000-000000000000}"/>
          </ac:spMkLst>
        </pc:spChg>
      </pc:sldChg>
    </pc:docChg>
  </pc:docChgLst>
  <pc:docChgLst>
    <pc:chgData name="B'Ella Ixmata Schaaff" userId="S::s2620513@ed.ac.uk::b634fd98-67cf-4853-a339-1042c9123aa2" providerId="AD" clId="Web-{32D2CD39-D00B-8E6E-53CE-AE56B52D83EB}"/>
    <pc:docChg chg="modSld">
      <pc:chgData name="B'Ella Ixmata Schaaff" userId="S::s2620513@ed.ac.uk::b634fd98-67cf-4853-a339-1042c9123aa2" providerId="AD" clId="Web-{32D2CD39-D00B-8E6E-53CE-AE56B52D83EB}" dt="2024-02-28T14:46:16.474" v="77" actId="1076"/>
      <pc:docMkLst>
        <pc:docMk/>
      </pc:docMkLst>
      <pc:sldChg chg="modSp">
        <pc:chgData name="B'Ella Ixmata Schaaff" userId="S::s2620513@ed.ac.uk::b634fd98-67cf-4853-a339-1042c9123aa2" providerId="AD" clId="Web-{32D2CD39-D00B-8E6E-53CE-AE56B52D83EB}" dt="2024-02-28T14:46:16.474" v="77" actId="1076"/>
        <pc:sldMkLst>
          <pc:docMk/>
          <pc:sldMk cId="1302418229" sldId="274"/>
        </pc:sldMkLst>
        <pc:spChg chg="mod">
          <ac:chgData name="B'Ella Ixmata Schaaff" userId="S::s2620513@ed.ac.uk::b634fd98-67cf-4853-a339-1042c9123aa2" providerId="AD" clId="Web-{32D2CD39-D00B-8E6E-53CE-AE56B52D83EB}" dt="2024-02-28T14:46:16.474" v="77" actId="1076"/>
          <ac:spMkLst>
            <pc:docMk/>
            <pc:sldMk cId="1302418229" sldId="274"/>
            <ac:spMk id="3" creationId="{3CD91F59-97D1-E2F2-235D-EB653708C8DA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4:56.021" v="28" actId="1076"/>
          <ac:spMkLst>
            <pc:docMk/>
            <pc:sldMk cId="1302418229" sldId="274"/>
            <ac:spMk id="138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2:47.483" v="14" actId="1076"/>
          <ac:spMkLst>
            <pc:docMk/>
            <pc:sldMk cId="1302418229" sldId="274"/>
            <ac:spMk id="139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0:20.866" v="6" actId="1076"/>
          <ac:spMkLst>
            <pc:docMk/>
            <pc:sldMk cId="1302418229" sldId="274"/>
            <ac:spMk id="140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18:39.112" v="1" actId="1076"/>
          <ac:spMkLst>
            <pc:docMk/>
            <pc:sldMk cId="1302418229" sldId="274"/>
            <ac:spMk id="141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7:44.355" v="58" actId="1076"/>
          <ac:spMkLst>
            <pc:docMk/>
            <pc:sldMk cId="1302418229" sldId="274"/>
            <ac:spMk id="142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2:25.980" v="38" actId="1076"/>
          <ac:spMkLst>
            <pc:docMk/>
            <pc:sldMk cId="1302418229" sldId="274"/>
            <ac:spMk id="143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0:15.335" v="5" actId="1076"/>
          <ac:spMkLst>
            <pc:docMk/>
            <pc:sldMk cId="1302418229" sldId="274"/>
            <ac:spMk id="144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18:47.737" v="2" actId="1076"/>
          <ac:spMkLst>
            <pc:docMk/>
            <pc:sldMk cId="1302418229" sldId="274"/>
            <ac:spMk id="145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18:27.955" v="0" actId="1076"/>
          <ac:spMkLst>
            <pc:docMk/>
            <pc:sldMk cId="1302418229" sldId="274"/>
            <ac:spMk id="146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3:22.266" v="15" actId="1076"/>
          <ac:spMkLst>
            <pc:docMk/>
            <pc:sldMk cId="1302418229" sldId="274"/>
            <ac:spMk id="147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6:56.947" v="56" actId="1076"/>
          <ac:spMkLst>
            <pc:docMk/>
            <pc:sldMk cId="1302418229" sldId="274"/>
            <ac:spMk id="148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1:29.431" v="34" actId="1076"/>
          <ac:spMkLst>
            <pc:docMk/>
            <pc:sldMk cId="1302418229" sldId="274"/>
            <ac:spMk id="149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6:56.790" v="55" actId="1076"/>
          <ac:spMkLst>
            <pc:docMk/>
            <pc:sldMk cId="1302418229" sldId="274"/>
            <ac:spMk id="150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0:52.962" v="9" actId="1076"/>
          <ac:spMkLst>
            <pc:docMk/>
            <pc:sldMk cId="1302418229" sldId="274"/>
            <ac:spMk id="151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0:29.117" v="8" actId="1076"/>
          <ac:spMkLst>
            <pc:docMk/>
            <pc:sldMk cId="1302418229" sldId="274"/>
            <ac:spMk id="152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4:52.927" v="27" actId="1076"/>
          <ac:spMkLst>
            <pc:docMk/>
            <pc:sldMk cId="1302418229" sldId="274"/>
            <ac:spMk id="153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7:31.823" v="57" actId="20577"/>
          <ac:spMkLst>
            <pc:docMk/>
            <pc:sldMk cId="1302418229" sldId="274"/>
            <ac:spMk id="154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38:44.452" v="75" actId="1076"/>
          <ac:spMkLst>
            <pc:docMk/>
            <pc:sldMk cId="1302418229" sldId="274"/>
            <ac:spMk id="155" creationId="{00000000-0000-0000-0000-000000000000}"/>
          </ac:spMkLst>
        </pc:spChg>
        <pc:spChg chg="mod">
          <ac:chgData name="B'Ella Ixmata Schaaff" userId="S::s2620513@ed.ac.uk::b634fd98-67cf-4853-a339-1042c9123aa2" providerId="AD" clId="Web-{32D2CD39-D00B-8E6E-53CE-AE56B52D83EB}" dt="2024-02-28T14:22:28.170" v="13" actId="1076"/>
          <ac:spMkLst>
            <pc:docMk/>
            <pc:sldMk cId="1302418229" sldId="274"/>
            <ac:spMk id="156" creationId="{00000000-0000-0000-0000-000000000000}"/>
          </ac:spMkLst>
        </pc:spChg>
      </pc:sldChg>
    </pc:docChg>
  </pc:docChgLst>
  <pc:docChgLst>
    <pc:chgData name="Megan Stewart" userId="S::s2128697@ed.ac.uk::b2bcf69a-ec01-4bcf-9bfc-aace3cba2184" providerId="AD" clId="Web-{156913F1-481C-D46E-C5C3-308486A1EFCA}"/>
    <pc:docChg chg="modSld">
      <pc:chgData name="Megan Stewart" userId="S::s2128697@ed.ac.uk::b2bcf69a-ec01-4bcf-9bfc-aace3cba2184" providerId="AD" clId="Web-{156913F1-481C-D46E-C5C3-308486A1EFCA}" dt="2024-02-28T14:50:13.151" v="161" actId="1076"/>
      <pc:docMkLst>
        <pc:docMk/>
      </pc:docMkLst>
      <pc:sldChg chg="addSp delSp modSp">
        <pc:chgData name="Megan Stewart" userId="S::s2128697@ed.ac.uk::b2bcf69a-ec01-4bcf-9bfc-aace3cba2184" providerId="AD" clId="Web-{156913F1-481C-D46E-C5C3-308486A1EFCA}" dt="2024-02-28T14:50:13.151" v="161" actId="1076"/>
        <pc:sldMkLst>
          <pc:docMk/>
          <pc:sldMk cId="3968471398" sldId="269"/>
        </pc:sldMkLst>
        <pc:spChg chg="add mod">
          <ac:chgData name="Megan Stewart" userId="S::s2128697@ed.ac.uk::b2bcf69a-ec01-4bcf-9bfc-aace3cba2184" providerId="AD" clId="Web-{156913F1-481C-D46E-C5C3-308486A1EFCA}" dt="2024-02-28T14:39:09.545" v="100" actId="1076"/>
          <ac:spMkLst>
            <pc:docMk/>
            <pc:sldMk cId="3968471398" sldId="269"/>
            <ac:spMk id="2" creationId="{5F5FA946-DC14-C7D6-170D-FC048E1B7746}"/>
          </ac:spMkLst>
        </pc:spChg>
        <pc:spChg chg="mod">
          <ac:chgData name="Megan Stewart" userId="S::s2128697@ed.ac.uk::b2bcf69a-ec01-4bcf-9bfc-aace3cba2184" providerId="AD" clId="Web-{156913F1-481C-D46E-C5C3-308486A1EFCA}" dt="2024-02-28T14:45:07.888" v="157" actId="1076"/>
          <ac:spMkLst>
            <pc:docMk/>
            <pc:sldMk cId="3968471398" sldId="269"/>
            <ac:spMk id="3" creationId="{3CD91F59-97D1-E2F2-235D-EB653708C8DA}"/>
          </ac:spMkLst>
        </pc:spChg>
        <pc:spChg chg="add mod">
          <ac:chgData name="Megan Stewart" userId="S::s2128697@ed.ac.uk::b2bcf69a-ec01-4bcf-9bfc-aace3cba2184" providerId="AD" clId="Web-{156913F1-481C-D46E-C5C3-308486A1EFCA}" dt="2024-02-28T14:50:13.151" v="161" actId="1076"/>
          <ac:spMkLst>
            <pc:docMk/>
            <pc:sldMk cId="3968471398" sldId="269"/>
            <ac:spMk id="5" creationId="{42054EBF-B821-3551-303A-C2EA28E94104}"/>
          </ac:spMkLst>
        </pc:spChg>
        <pc:spChg chg="add del">
          <ac:chgData name="Megan Stewart" userId="S::s2128697@ed.ac.uk::b2bcf69a-ec01-4bcf-9bfc-aace3cba2184" providerId="AD" clId="Web-{156913F1-481C-D46E-C5C3-308486A1EFCA}" dt="2024-02-28T14:42:32.678" v="113"/>
          <ac:spMkLst>
            <pc:docMk/>
            <pc:sldMk cId="3968471398" sldId="269"/>
            <ac:spMk id="6" creationId="{994DFB5D-4CC5-388A-38CB-9156C14DEDC8}"/>
          </ac:spMkLst>
        </pc:spChg>
        <pc:spChg chg="add del">
          <ac:chgData name="Megan Stewart" userId="S::s2128697@ed.ac.uk::b2bcf69a-ec01-4bcf-9bfc-aace3cba2184" providerId="AD" clId="Web-{156913F1-481C-D46E-C5C3-308486A1EFCA}" dt="2024-02-28T14:43:27.399" v="115"/>
          <ac:spMkLst>
            <pc:docMk/>
            <pc:sldMk cId="3968471398" sldId="269"/>
            <ac:spMk id="7" creationId="{BB066C63-D69A-E33E-0F02-EDF10E4AD7BC}"/>
          </ac:spMkLst>
        </pc:spChg>
        <pc:spChg chg="add mod">
          <ac:chgData name="Megan Stewart" userId="S::s2128697@ed.ac.uk::b2bcf69a-ec01-4bcf-9bfc-aace3cba2184" providerId="AD" clId="Web-{156913F1-481C-D46E-C5C3-308486A1EFCA}" dt="2024-02-28T14:44:14.980" v="130" actId="20577"/>
          <ac:spMkLst>
            <pc:docMk/>
            <pc:sldMk cId="3968471398" sldId="269"/>
            <ac:spMk id="8" creationId="{770B0B45-99E0-B020-6198-ACC7B37EF6A1}"/>
          </ac:spMkLst>
        </pc:spChg>
        <pc:spChg chg="mod">
          <ac:chgData name="Megan Stewart" userId="S::s2128697@ed.ac.uk::b2bcf69a-ec01-4bcf-9bfc-aace3cba2184" providerId="AD" clId="Web-{156913F1-481C-D46E-C5C3-308486A1EFCA}" dt="2024-02-28T14:35:40.646" v="60" actId="1076"/>
          <ac:spMkLst>
            <pc:docMk/>
            <pc:sldMk cId="3968471398" sldId="269"/>
            <ac:spMk id="140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21:08.126" v="7" actId="1076"/>
          <ac:spMkLst>
            <pc:docMk/>
            <pc:sldMk cId="3968471398" sldId="269"/>
            <ac:spMk id="141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19:52.264" v="2" actId="1076"/>
          <ac:spMkLst>
            <pc:docMk/>
            <pc:sldMk cId="3968471398" sldId="269"/>
            <ac:spMk id="144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27:02.265" v="17" actId="1076"/>
          <ac:spMkLst>
            <pc:docMk/>
            <pc:sldMk cId="3968471398" sldId="269"/>
            <ac:spMk id="146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26:52.827" v="16" actId="1076"/>
          <ac:spMkLst>
            <pc:docMk/>
            <pc:sldMk cId="3968471398" sldId="269"/>
            <ac:spMk id="147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24:34.478" v="11" actId="1076"/>
          <ac:spMkLst>
            <pc:docMk/>
            <pc:sldMk cId="3968471398" sldId="269"/>
            <ac:spMk id="148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20:10.561" v="5" actId="1076"/>
          <ac:spMkLst>
            <pc:docMk/>
            <pc:sldMk cId="3968471398" sldId="269"/>
            <ac:spMk id="149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27:12.735" v="18" actId="1076"/>
          <ac:spMkLst>
            <pc:docMk/>
            <pc:sldMk cId="3968471398" sldId="269"/>
            <ac:spMk id="150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50:05.853" v="160" actId="1076"/>
          <ac:spMkLst>
            <pc:docMk/>
            <pc:sldMk cId="3968471398" sldId="269"/>
            <ac:spMk id="153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35:48.615" v="62" actId="1076"/>
          <ac:spMkLst>
            <pc:docMk/>
            <pc:sldMk cId="3968471398" sldId="269"/>
            <ac:spMk id="154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36:42.930" v="79" actId="1076"/>
          <ac:spMkLst>
            <pc:docMk/>
            <pc:sldMk cId="3968471398" sldId="269"/>
            <ac:spMk id="155" creationId="{00000000-0000-0000-0000-000000000000}"/>
          </ac:spMkLst>
        </pc:spChg>
        <pc:spChg chg="mod">
          <ac:chgData name="Megan Stewart" userId="S::s2128697@ed.ac.uk::b2bcf69a-ec01-4bcf-9bfc-aace3cba2184" providerId="AD" clId="Web-{156913F1-481C-D46E-C5C3-308486A1EFCA}" dt="2024-02-28T14:35:43.865" v="61" actId="1076"/>
          <ac:spMkLst>
            <pc:docMk/>
            <pc:sldMk cId="3968471398" sldId="269"/>
            <ac:spMk id="156" creationId="{00000000-0000-0000-0000-000000000000}"/>
          </ac:spMkLst>
        </pc:spChg>
      </pc:sldChg>
    </pc:docChg>
  </pc:docChgLst>
  <pc:docChgLst>
    <pc:chgData name="Itamar Kastner" userId="S::ikastner@ed.ac.uk::e8de084a-5c57-478d-8f16-0f2850e11a96" providerId="AD" clId="Web-{A96C7C47-A819-4901-B664-F32ADBE85A6C}"/>
    <pc:docChg chg="modSld">
      <pc:chgData name="Itamar Kastner" userId="S::ikastner@ed.ac.uk::e8de084a-5c57-478d-8f16-0f2850e11a96" providerId="AD" clId="Web-{A96C7C47-A819-4901-B664-F32ADBE85A6C}" dt="2024-02-28T14:15:56.474" v="24" actId="20577"/>
      <pc:docMkLst>
        <pc:docMk/>
      </pc:docMkLst>
      <pc:sldChg chg="modSp">
        <pc:chgData name="Itamar Kastner" userId="S::ikastner@ed.ac.uk::e8de084a-5c57-478d-8f16-0f2850e11a96" providerId="AD" clId="Web-{A96C7C47-A819-4901-B664-F32ADBE85A6C}" dt="2024-02-28T14:15:56.474" v="24" actId="20577"/>
        <pc:sldMkLst>
          <pc:docMk/>
          <pc:sldMk cId="2628643018" sldId="265"/>
        </pc:sldMkLst>
        <pc:spChg chg="mod">
          <ac:chgData name="Itamar Kastner" userId="S::ikastner@ed.ac.uk::e8de084a-5c57-478d-8f16-0f2850e11a96" providerId="AD" clId="Web-{A96C7C47-A819-4901-B664-F32ADBE85A6C}" dt="2024-02-28T14:15:51.302" v="23" actId="1076"/>
          <ac:spMkLst>
            <pc:docMk/>
            <pc:sldMk cId="2628643018" sldId="265"/>
            <ac:spMk id="2" creationId="{D0CEFB9E-A8C9-8F23-9234-FE5FC575C8D5}"/>
          </ac:spMkLst>
        </pc:spChg>
        <pc:spChg chg="mod">
          <ac:chgData name="Itamar Kastner" userId="S::ikastner@ed.ac.uk::e8de084a-5c57-478d-8f16-0f2850e11a96" providerId="AD" clId="Web-{A96C7C47-A819-4901-B664-F32ADBE85A6C}" dt="2024-02-28T14:14:33.753" v="14" actId="20577"/>
          <ac:spMkLst>
            <pc:docMk/>
            <pc:sldMk cId="2628643018" sldId="265"/>
            <ac:spMk id="3" creationId="{3CD91F59-97D1-E2F2-235D-EB653708C8DA}"/>
          </ac:spMkLst>
        </pc:spChg>
        <pc:spChg chg="mod">
          <ac:chgData name="Itamar Kastner" userId="S::ikastner@ed.ac.uk::e8de084a-5c57-478d-8f16-0f2850e11a96" providerId="AD" clId="Web-{A96C7C47-A819-4901-B664-F32ADBE85A6C}" dt="2024-02-28T14:14:57.863" v="15" actId="1076"/>
          <ac:spMkLst>
            <pc:docMk/>
            <pc:sldMk cId="2628643018" sldId="265"/>
            <ac:spMk id="138" creationId="{00000000-0000-0000-0000-000000000000}"/>
          </ac:spMkLst>
        </pc:spChg>
        <pc:spChg chg="mod">
          <ac:chgData name="Itamar Kastner" userId="S::ikastner@ed.ac.uk::e8de084a-5c57-478d-8f16-0f2850e11a96" providerId="AD" clId="Web-{A96C7C47-A819-4901-B664-F32ADBE85A6C}" dt="2024-02-28T14:15:01.472" v="16" actId="1076"/>
          <ac:spMkLst>
            <pc:docMk/>
            <pc:sldMk cId="2628643018" sldId="265"/>
            <ac:spMk id="139" creationId="{00000000-0000-0000-0000-000000000000}"/>
          </ac:spMkLst>
        </pc:spChg>
        <pc:spChg chg="mod">
          <ac:chgData name="Itamar Kastner" userId="S::ikastner@ed.ac.uk::e8de084a-5c57-478d-8f16-0f2850e11a96" providerId="AD" clId="Web-{A96C7C47-A819-4901-B664-F32ADBE85A6C}" dt="2024-02-28T14:15:04.504" v="17" actId="1076"/>
          <ac:spMkLst>
            <pc:docMk/>
            <pc:sldMk cId="2628643018" sldId="265"/>
            <ac:spMk id="140" creationId="{00000000-0000-0000-0000-000000000000}"/>
          </ac:spMkLst>
        </pc:spChg>
        <pc:spChg chg="mod">
          <ac:chgData name="Itamar Kastner" userId="S::ikastner@ed.ac.uk::e8de084a-5c57-478d-8f16-0f2850e11a96" providerId="AD" clId="Web-{A96C7C47-A819-4901-B664-F32ADBE85A6C}" dt="2024-02-28T14:15:56.474" v="24" actId="20577"/>
          <ac:spMkLst>
            <pc:docMk/>
            <pc:sldMk cId="2628643018" sldId="265"/>
            <ac:spMk id="141" creationId="{00000000-0000-0000-0000-000000000000}"/>
          </ac:spMkLst>
        </pc:spChg>
        <pc:spChg chg="mod">
          <ac:chgData name="Itamar Kastner" userId="S::ikastner@ed.ac.uk::e8de084a-5c57-478d-8f16-0f2850e11a96" providerId="AD" clId="Web-{A96C7C47-A819-4901-B664-F32ADBE85A6C}" dt="2024-02-28T14:15:11.348" v="18" actId="1076"/>
          <ac:spMkLst>
            <pc:docMk/>
            <pc:sldMk cId="2628643018" sldId="265"/>
            <ac:spMk id="142" creationId="{00000000-0000-0000-0000-000000000000}"/>
          </ac:spMkLst>
        </pc:spChg>
        <pc:spChg chg="mod">
          <ac:chgData name="Itamar Kastner" userId="S::ikastner@ed.ac.uk::e8de084a-5c57-478d-8f16-0f2850e11a96" providerId="AD" clId="Web-{A96C7C47-A819-4901-B664-F32ADBE85A6C}" dt="2024-02-28T14:15:37.161" v="20" actId="1076"/>
          <ac:spMkLst>
            <pc:docMk/>
            <pc:sldMk cId="2628643018" sldId="265"/>
            <ac:spMk id="156" creationId="{00000000-0000-0000-0000-000000000000}"/>
          </ac:spMkLst>
        </pc:spChg>
      </pc:sldChg>
    </pc:docChg>
  </pc:docChgLst>
  <pc:docChgLst>
    <pc:chgData name="Youyou Wu" userId="S::s2162096@ed.ac.uk::decedb29-3ca6-444c-83c9-3b9d8827ac8a" providerId="AD" clId="Web-{A5A24434-7418-40C2-B009-DC97DD9D6AAB}"/>
    <pc:docChg chg="modSld">
      <pc:chgData name="Youyou Wu" userId="S::s2162096@ed.ac.uk::decedb29-3ca6-444c-83c9-3b9d8827ac8a" providerId="AD" clId="Web-{A5A24434-7418-40C2-B009-DC97DD9D6AAB}" dt="2024-02-28T14:35:38.763" v="32" actId="1076"/>
      <pc:docMkLst>
        <pc:docMk/>
      </pc:docMkLst>
      <pc:sldChg chg="modSp">
        <pc:chgData name="Youyou Wu" userId="S::s2162096@ed.ac.uk::decedb29-3ca6-444c-83c9-3b9d8827ac8a" providerId="AD" clId="Web-{A5A24434-7418-40C2-B009-DC97DD9D6AAB}" dt="2024-02-28T14:35:38.763" v="32" actId="1076"/>
        <pc:sldMkLst>
          <pc:docMk/>
          <pc:sldMk cId="4084151884" sldId="264"/>
        </pc:sldMkLst>
        <pc:spChg chg="mod">
          <ac:chgData name="Youyou Wu" userId="S::s2162096@ed.ac.uk::decedb29-3ca6-444c-83c9-3b9d8827ac8a" providerId="AD" clId="Web-{A5A24434-7418-40C2-B009-DC97DD9D6AAB}" dt="2024-02-28T14:24:39.947" v="17" actId="1076"/>
          <ac:spMkLst>
            <pc:docMk/>
            <pc:sldMk cId="4084151884" sldId="264"/>
            <ac:spMk id="139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27:10.162" v="20" actId="1076"/>
          <ac:spMkLst>
            <pc:docMk/>
            <pc:sldMk cId="4084151884" sldId="264"/>
            <ac:spMk id="141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20:59.368" v="8" actId="1076"/>
          <ac:spMkLst>
            <pc:docMk/>
            <pc:sldMk cId="4084151884" sldId="264"/>
            <ac:spMk id="142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31:19.290" v="23" actId="1076"/>
          <ac:spMkLst>
            <pc:docMk/>
            <pc:sldMk cId="4084151884" sldId="264"/>
            <ac:spMk id="143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22:29.734" v="14" actId="1076"/>
          <ac:spMkLst>
            <pc:docMk/>
            <pc:sldMk cId="4084151884" sldId="264"/>
            <ac:spMk id="144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35:34.716" v="31" actId="1076"/>
          <ac:spMkLst>
            <pc:docMk/>
            <pc:sldMk cId="4084151884" sldId="264"/>
            <ac:spMk id="146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27:10.193" v="21" actId="1076"/>
          <ac:spMkLst>
            <pc:docMk/>
            <pc:sldMk cId="4084151884" sldId="264"/>
            <ac:spMk id="147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22:26.609" v="13" actId="1076"/>
          <ac:spMkLst>
            <pc:docMk/>
            <pc:sldMk cId="4084151884" sldId="264"/>
            <ac:spMk id="148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23:01.956" v="15" actId="1076"/>
          <ac:spMkLst>
            <pc:docMk/>
            <pc:sldMk cId="4084151884" sldId="264"/>
            <ac:spMk id="149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18:08.668" v="1" actId="1076"/>
          <ac:spMkLst>
            <pc:docMk/>
            <pc:sldMk cId="4084151884" sldId="264"/>
            <ac:spMk id="150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35:38.763" v="32" actId="1076"/>
          <ac:spMkLst>
            <pc:docMk/>
            <pc:sldMk cId="4084151884" sldId="264"/>
            <ac:spMk id="151" creationId="{00000000-0000-0000-0000-000000000000}"/>
          </ac:spMkLst>
        </pc:spChg>
        <pc:spChg chg="mod">
          <ac:chgData name="Youyou Wu" userId="S::s2162096@ed.ac.uk::decedb29-3ca6-444c-83c9-3b9d8827ac8a" providerId="AD" clId="Web-{A5A24434-7418-40C2-B009-DC97DD9D6AAB}" dt="2024-02-28T14:35:21.668" v="29" actId="1076"/>
          <ac:spMkLst>
            <pc:docMk/>
            <pc:sldMk cId="4084151884" sldId="264"/>
            <ac:spMk id="152" creationId="{00000000-0000-0000-0000-000000000000}"/>
          </ac:spMkLst>
        </pc:spChg>
      </pc:sldChg>
    </pc:docChg>
  </pc:docChgLst>
  <pc:docChgLst>
    <pc:chgData name="Emily Fitzpatrick" userId="S::s2613104@ed.ac.uk::d182fbd7-5c5f-4189-9bbf-8ebd764c834b" providerId="AD" clId="Web-{ACBBD9B7-AF3B-405D-835F-EF172D6E55C5}"/>
    <pc:docChg chg="modSld">
      <pc:chgData name="Emily Fitzpatrick" userId="S::s2613104@ed.ac.uk::d182fbd7-5c5f-4189-9bbf-8ebd764c834b" providerId="AD" clId="Web-{ACBBD9B7-AF3B-405D-835F-EF172D6E55C5}" dt="2024-02-28T14:24:49.432" v="2" actId="1076"/>
      <pc:docMkLst>
        <pc:docMk/>
      </pc:docMkLst>
      <pc:sldChg chg="modSp">
        <pc:chgData name="Emily Fitzpatrick" userId="S::s2613104@ed.ac.uk::d182fbd7-5c5f-4189-9bbf-8ebd764c834b" providerId="AD" clId="Web-{ACBBD9B7-AF3B-405D-835F-EF172D6E55C5}" dt="2024-02-28T14:24:49.432" v="2" actId="1076"/>
        <pc:sldMkLst>
          <pc:docMk/>
          <pc:sldMk cId="3968471398" sldId="269"/>
        </pc:sldMkLst>
        <pc:spChg chg="mod">
          <ac:chgData name="Emily Fitzpatrick" userId="S::s2613104@ed.ac.uk::d182fbd7-5c5f-4189-9bbf-8ebd764c834b" providerId="AD" clId="Web-{ACBBD9B7-AF3B-405D-835F-EF172D6E55C5}" dt="2024-02-28T14:24:49.432" v="2" actId="1076"/>
          <ac:spMkLst>
            <pc:docMk/>
            <pc:sldMk cId="3968471398" sldId="269"/>
            <ac:spMk id="143" creationId="{00000000-0000-0000-0000-000000000000}"/>
          </ac:spMkLst>
        </pc:spChg>
      </pc:sldChg>
    </pc:docChg>
  </pc:docChgLst>
  <pc:docChgLst>
    <pc:chgData name="Na Lee" userId="S::s2620749@ed.ac.uk::41fa25ad-61d4-4685-bd61-7ef940756ddf" providerId="AD" clId="Web-{2F0C2D1F-2F40-71A4-04A6-5374B6B5767E}"/>
    <pc:docChg chg="modSld">
      <pc:chgData name="Na Lee" userId="S::s2620749@ed.ac.uk::41fa25ad-61d4-4685-bd61-7ef940756ddf" providerId="AD" clId="Web-{2F0C2D1F-2F40-71A4-04A6-5374B6B5767E}" dt="2024-02-28T14:45:04.520" v="16" actId="1076"/>
      <pc:docMkLst>
        <pc:docMk/>
      </pc:docMkLst>
      <pc:sldChg chg="modSp">
        <pc:chgData name="Na Lee" userId="S::s2620749@ed.ac.uk::41fa25ad-61d4-4685-bd61-7ef940756ddf" providerId="AD" clId="Web-{2F0C2D1F-2F40-71A4-04A6-5374B6B5767E}" dt="2024-02-28T14:45:04.520" v="16" actId="1076"/>
        <pc:sldMkLst>
          <pc:docMk/>
          <pc:sldMk cId="4084151884" sldId="264"/>
        </pc:sldMkLst>
        <pc:spChg chg="mod">
          <ac:chgData name="Na Lee" userId="S::s2620749@ed.ac.uk::41fa25ad-61d4-4685-bd61-7ef940756ddf" providerId="AD" clId="Web-{2F0C2D1F-2F40-71A4-04A6-5374B6B5767E}" dt="2024-02-28T14:45:04.520" v="16" actId="1076"/>
          <ac:spMkLst>
            <pc:docMk/>
            <pc:sldMk cId="4084151884" sldId="264"/>
            <ac:spMk id="152" creationId="{00000000-0000-0000-0000-000000000000}"/>
          </ac:spMkLst>
        </pc:spChg>
        <pc:spChg chg="mod">
          <ac:chgData name="Na Lee" userId="S::s2620749@ed.ac.uk::41fa25ad-61d4-4685-bd61-7ef940756ddf" providerId="AD" clId="Web-{2F0C2D1F-2F40-71A4-04A6-5374B6B5767E}" dt="2024-02-28T14:41:37.686" v="15" actId="14100"/>
          <ac:spMkLst>
            <pc:docMk/>
            <pc:sldMk cId="4084151884" sldId="264"/>
            <ac:spMk id="153" creationId="{00000000-0000-0000-0000-000000000000}"/>
          </ac:spMkLst>
        </pc:spChg>
      </pc:sldChg>
    </pc:docChg>
  </pc:docChgLst>
  <pc:docChgLst>
    <pc:chgData name="Yuhan Dong" userId="S::s2506299@ed.ac.uk::8928be5c-679e-4af2-8772-eadca3aaf3ae" providerId="AD" clId="Web-{19B77A0E-57CF-4992-A686-1FFB5E399BE3}"/>
    <pc:docChg chg="sldOrd">
      <pc:chgData name="Yuhan Dong" userId="S::s2506299@ed.ac.uk::8928be5c-679e-4af2-8772-eadca3aaf3ae" providerId="AD" clId="Web-{19B77A0E-57CF-4992-A686-1FFB5E399BE3}" dt="2024-02-28T14:19:31.030" v="0"/>
      <pc:docMkLst>
        <pc:docMk/>
      </pc:docMkLst>
      <pc:sldChg chg="ord">
        <pc:chgData name="Yuhan Dong" userId="S::s2506299@ed.ac.uk::8928be5c-679e-4af2-8772-eadca3aaf3ae" providerId="AD" clId="Web-{19B77A0E-57CF-4992-A686-1FFB5E399BE3}" dt="2024-02-28T14:19:31.030" v="0"/>
        <pc:sldMkLst>
          <pc:docMk/>
          <pc:sldMk cId="1524781135" sldId="271"/>
        </pc:sldMkLst>
      </pc:sldChg>
    </pc:docChg>
  </pc:docChgLst>
  <pc:docChgLst>
    <pc:chgData name="Yuhan Dong" userId="S::s2506299@ed.ac.uk::8928be5c-679e-4af2-8772-eadca3aaf3ae" providerId="AD" clId="Web-{B4A39BA4-B516-4457-A138-B5100C097072}"/>
    <pc:docChg chg="modSld">
      <pc:chgData name="Yuhan Dong" userId="S::s2506299@ed.ac.uk::8928be5c-679e-4af2-8772-eadca3aaf3ae" providerId="AD" clId="Web-{B4A39BA4-B516-4457-A138-B5100C097072}" dt="2024-02-28T14:45:36.476" v="17"/>
      <pc:docMkLst>
        <pc:docMk/>
      </pc:docMkLst>
      <pc:sldChg chg="delSp modSp">
        <pc:chgData name="Yuhan Dong" userId="S::s2506299@ed.ac.uk::8928be5c-679e-4af2-8772-eadca3aaf3ae" providerId="AD" clId="Web-{B4A39BA4-B516-4457-A138-B5100C097072}" dt="2024-02-28T14:45:36.476" v="17"/>
        <pc:sldMkLst>
          <pc:docMk/>
          <pc:sldMk cId="1524781135" sldId="271"/>
        </pc:sldMkLst>
        <pc:spChg chg="del mod">
          <ac:chgData name="Yuhan Dong" userId="S::s2506299@ed.ac.uk::8928be5c-679e-4af2-8772-eadca3aaf3ae" providerId="AD" clId="Web-{B4A39BA4-B516-4457-A138-B5100C097072}" dt="2024-02-28T14:45:36.476" v="17"/>
          <ac:spMkLst>
            <pc:docMk/>
            <pc:sldMk cId="1524781135" sldId="271"/>
            <ac:spMk id="144" creationId="{00000000-0000-0000-0000-000000000000}"/>
          </ac:spMkLst>
        </pc:spChg>
      </pc:sldChg>
      <pc:sldChg chg="modSp">
        <pc:chgData name="Yuhan Dong" userId="S::s2506299@ed.ac.uk::8928be5c-679e-4af2-8772-eadca3aaf3ae" providerId="AD" clId="Web-{B4A39BA4-B516-4457-A138-B5100C097072}" dt="2024-02-28T14:43:52.239" v="14" actId="1076"/>
        <pc:sldMkLst>
          <pc:docMk/>
          <pc:sldMk cId="3174178698" sldId="286"/>
        </pc:sldMkLst>
        <pc:spChg chg="mod">
          <ac:chgData name="Yuhan Dong" userId="S::s2506299@ed.ac.uk::8928be5c-679e-4af2-8772-eadca3aaf3ae" providerId="AD" clId="Web-{B4A39BA4-B516-4457-A138-B5100C097072}" dt="2024-02-28T14:36:31.431" v="6" actId="1076"/>
          <ac:spMkLst>
            <pc:docMk/>
            <pc:sldMk cId="3174178698" sldId="286"/>
            <ac:spMk id="141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36:44.681" v="8" actId="1076"/>
          <ac:spMkLst>
            <pc:docMk/>
            <pc:sldMk cId="3174178698" sldId="286"/>
            <ac:spMk id="144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38:37.387" v="13" actId="14100"/>
          <ac:spMkLst>
            <pc:docMk/>
            <pc:sldMk cId="3174178698" sldId="286"/>
            <ac:spMk id="145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37:14.510" v="9" actId="1076"/>
          <ac:spMkLst>
            <pc:docMk/>
            <pc:sldMk cId="3174178698" sldId="286"/>
            <ac:spMk id="147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38:25.996" v="11" actId="1076"/>
          <ac:spMkLst>
            <pc:docMk/>
            <pc:sldMk cId="3174178698" sldId="286"/>
            <ac:spMk id="148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43:52.239" v="14" actId="1076"/>
          <ac:spMkLst>
            <pc:docMk/>
            <pc:sldMk cId="3174178698" sldId="286"/>
            <ac:spMk id="150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36:03.024" v="1" actId="1076"/>
          <ac:spMkLst>
            <pc:docMk/>
            <pc:sldMk cId="3174178698" sldId="286"/>
            <ac:spMk id="152" creationId="{00000000-0000-0000-0000-000000000000}"/>
          </ac:spMkLst>
        </pc:spChg>
        <pc:spChg chg="mod">
          <ac:chgData name="Yuhan Dong" userId="S::s2506299@ed.ac.uk::8928be5c-679e-4af2-8772-eadca3aaf3ae" providerId="AD" clId="Web-{B4A39BA4-B516-4457-A138-B5100C097072}" dt="2024-02-28T14:36:27.727" v="3" actId="1076"/>
          <ac:spMkLst>
            <pc:docMk/>
            <pc:sldMk cId="3174178698" sldId="286"/>
            <ac:spMk id="156" creationId="{00000000-0000-0000-0000-000000000000}"/>
          </ac:spMkLst>
        </pc:spChg>
      </pc:sldChg>
    </pc:docChg>
  </pc:docChgLst>
  <pc:docChgLst>
    <pc:chgData name="Deyong Zhima" userId="S::s2327298@ed.ac.uk::ef3b0945-4754-4977-bd9d-109a2f16ffc1" providerId="AD" clId="Web-{F3802A65-34D7-4304-A0EB-29BEFB450E3D}"/>
    <pc:docChg chg="delSld modSld">
      <pc:chgData name="Deyong Zhima" userId="S::s2327298@ed.ac.uk::ef3b0945-4754-4977-bd9d-109a2f16ffc1" providerId="AD" clId="Web-{F3802A65-34D7-4304-A0EB-29BEFB450E3D}" dt="2024-02-28T14:21:52.566" v="1" actId="20577"/>
      <pc:docMkLst>
        <pc:docMk/>
      </pc:docMkLst>
      <pc:sldChg chg="del">
        <pc:chgData name="Deyong Zhima" userId="S::s2327298@ed.ac.uk::ef3b0945-4754-4977-bd9d-109a2f16ffc1" providerId="AD" clId="Web-{F3802A65-34D7-4304-A0EB-29BEFB450E3D}" dt="2024-02-28T14:18:12.655" v="0"/>
        <pc:sldMkLst>
          <pc:docMk/>
          <pc:sldMk cId="2628643018" sldId="265"/>
        </pc:sldMkLst>
      </pc:sldChg>
      <pc:sldChg chg="modSp">
        <pc:chgData name="Deyong Zhima" userId="S::s2327298@ed.ac.uk::ef3b0945-4754-4977-bd9d-109a2f16ffc1" providerId="AD" clId="Web-{F3802A65-34D7-4304-A0EB-29BEFB450E3D}" dt="2024-02-28T14:21:52.566" v="1" actId="20577"/>
        <pc:sldMkLst>
          <pc:docMk/>
          <pc:sldMk cId="270513887" sldId="266"/>
        </pc:sldMkLst>
        <pc:spChg chg="mod">
          <ac:chgData name="Deyong Zhima" userId="S::s2327298@ed.ac.uk::ef3b0945-4754-4977-bd9d-109a2f16ffc1" providerId="AD" clId="Web-{F3802A65-34D7-4304-A0EB-29BEFB450E3D}" dt="2024-02-28T14:21:52.566" v="1" actId="20577"/>
          <ac:spMkLst>
            <pc:docMk/>
            <pc:sldMk cId="270513887" sldId="266"/>
            <ac:spMk id="3" creationId="{3CD91F59-97D1-E2F2-235D-EB653708C8DA}"/>
          </ac:spMkLst>
        </pc:spChg>
      </pc:sldChg>
    </pc:docChg>
  </pc:docChgLst>
  <pc:docChgLst>
    <pc:chgData name="Na Lee" userId="S::s2620749@ed.ac.uk::41fa25ad-61d4-4685-bd61-7ef940756ddf" providerId="AD" clId="Web-{C40FCF0E-C258-45CB-9793-589B2D447009}"/>
    <pc:docChg chg="modSld">
      <pc:chgData name="Na Lee" userId="S::s2620749@ed.ac.uk::41fa25ad-61d4-4685-bd61-7ef940756ddf" providerId="AD" clId="Web-{C40FCF0E-C258-45CB-9793-589B2D447009}" dt="2024-02-28T14:30:15.606" v="34" actId="1076"/>
      <pc:docMkLst>
        <pc:docMk/>
      </pc:docMkLst>
      <pc:sldChg chg="modSp">
        <pc:chgData name="Na Lee" userId="S::s2620749@ed.ac.uk::41fa25ad-61d4-4685-bd61-7ef940756ddf" providerId="AD" clId="Web-{C40FCF0E-C258-45CB-9793-589B2D447009}" dt="2024-02-28T14:30:15.606" v="34" actId="1076"/>
        <pc:sldMkLst>
          <pc:docMk/>
          <pc:sldMk cId="4084151884" sldId="264"/>
        </pc:sldMkLst>
        <pc:spChg chg="mod">
          <ac:chgData name="Na Lee" userId="S::s2620749@ed.ac.uk::41fa25ad-61d4-4685-bd61-7ef940756ddf" providerId="AD" clId="Web-{C40FCF0E-C258-45CB-9793-589B2D447009}" dt="2024-02-28T14:17:16.165" v="7" actId="20577"/>
          <ac:spMkLst>
            <pc:docMk/>
            <pc:sldMk cId="4084151884" sldId="264"/>
            <ac:spMk id="3" creationId="{3CD91F59-97D1-E2F2-235D-EB653708C8DA}"/>
          </ac:spMkLst>
        </pc:spChg>
        <pc:spChg chg="mod">
          <ac:chgData name="Na Lee" userId="S::s2620749@ed.ac.uk::41fa25ad-61d4-4685-bd61-7ef940756ddf" providerId="AD" clId="Web-{C40FCF0E-C258-45CB-9793-589B2D447009}" dt="2024-02-28T14:30:15.606" v="34" actId="1076"/>
          <ac:spMkLst>
            <pc:docMk/>
            <pc:sldMk cId="4084151884" sldId="264"/>
            <ac:spMk id="138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17:41.884" v="8" actId="1076"/>
          <ac:spMkLst>
            <pc:docMk/>
            <pc:sldMk cId="4084151884" sldId="264"/>
            <ac:spMk id="140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27:41.446" v="27" actId="1076"/>
          <ac:spMkLst>
            <pc:docMk/>
            <pc:sldMk cId="4084151884" sldId="264"/>
            <ac:spMk id="141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19:58.247" v="14" actId="1076"/>
          <ac:spMkLst>
            <pc:docMk/>
            <pc:sldMk cId="4084151884" sldId="264"/>
            <ac:spMk id="142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26:41.648" v="25" actId="1076"/>
          <ac:spMkLst>
            <pc:docMk/>
            <pc:sldMk cId="4084151884" sldId="264"/>
            <ac:spMk id="145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29:42.809" v="31" actId="1076"/>
          <ac:spMkLst>
            <pc:docMk/>
            <pc:sldMk cId="4084151884" sldId="264"/>
            <ac:spMk id="146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25:21.677" v="23" actId="1076"/>
          <ac:spMkLst>
            <pc:docMk/>
            <pc:sldMk cId="4084151884" sldId="264"/>
            <ac:spMk id="147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29:46.402" v="32" actId="1076"/>
          <ac:spMkLst>
            <pc:docMk/>
            <pc:sldMk cId="4084151884" sldId="264"/>
            <ac:spMk id="152" creationId="{00000000-0000-0000-0000-000000000000}"/>
          </ac:spMkLst>
        </pc:spChg>
        <pc:spChg chg="mod">
          <ac:chgData name="Na Lee" userId="S::s2620749@ed.ac.uk::41fa25ad-61d4-4685-bd61-7ef940756ddf" providerId="AD" clId="Web-{C40FCF0E-C258-45CB-9793-589B2D447009}" dt="2024-02-28T14:30:11.747" v="33" actId="1076"/>
          <ac:spMkLst>
            <pc:docMk/>
            <pc:sldMk cId="4084151884" sldId="264"/>
            <ac:spMk id="156" creationId="{00000000-0000-0000-0000-000000000000}"/>
          </ac:spMkLst>
        </pc:spChg>
      </pc:sldChg>
    </pc:docChg>
  </pc:docChgLst>
  <pc:docChgLst>
    <pc:chgData name="Michelle Ng" userId="4bced9cf-ce85-4007-9cf6-a6bd6df779dd" providerId="ADAL" clId="{9A6989F1-2D09-E24C-846E-EFE316C50127}"/>
    <pc:docChg chg="custSel modSld">
      <pc:chgData name="Michelle Ng" userId="4bced9cf-ce85-4007-9cf6-a6bd6df779dd" providerId="ADAL" clId="{9A6989F1-2D09-E24C-846E-EFE316C50127}" dt="2024-02-28T14:19:18.111" v="1" actId="478"/>
      <pc:docMkLst>
        <pc:docMk/>
      </pc:docMkLst>
      <pc:sldChg chg="addSp delSp">
        <pc:chgData name="Michelle Ng" userId="4bced9cf-ce85-4007-9cf6-a6bd6df779dd" providerId="ADAL" clId="{9A6989F1-2D09-E24C-846E-EFE316C50127}" dt="2024-02-28T14:19:18.111" v="1" actId="478"/>
        <pc:sldMkLst>
          <pc:docMk/>
          <pc:sldMk cId="3548592888" sldId="270"/>
        </pc:sldMkLst>
        <pc:spChg chg="add del">
          <ac:chgData name="Michelle Ng" userId="4bced9cf-ce85-4007-9cf6-a6bd6df779dd" providerId="ADAL" clId="{9A6989F1-2D09-E24C-846E-EFE316C50127}" dt="2024-02-28T14:19:18.111" v="1" actId="478"/>
          <ac:spMkLst>
            <pc:docMk/>
            <pc:sldMk cId="3548592888" sldId="270"/>
            <ac:spMk id="2" creationId="{0126A9B0-A794-CE44-85B0-705EFD31ADB7}"/>
          </ac:spMkLst>
        </pc:spChg>
      </pc:sldChg>
    </pc:docChg>
  </pc:docChgLst>
  <pc:docChgLst>
    <pc:chgData name="Mina Nichols" userId="S::s2653085@ed.ac.uk::7c4256de-647f-40cb-8f46-183dbc286a29" providerId="AD" clId="Web-{8CBA4F30-D2C2-4675-BE4C-F0FAD3C1A599}"/>
    <pc:docChg chg="modSld">
      <pc:chgData name="Mina Nichols" userId="S::s2653085@ed.ac.uk::7c4256de-647f-40cb-8f46-183dbc286a29" providerId="AD" clId="Web-{8CBA4F30-D2C2-4675-BE4C-F0FAD3C1A599}" dt="2024-02-28T14:17:36.999" v="0" actId="20577"/>
      <pc:docMkLst>
        <pc:docMk/>
      </pc:docMkLst>
      <pc:sldChg chg="modSp">
        <pc:chgData name="Mina Nichols" userId="S::s2653085@ed.ac.uk::7c4256de-647f-40cb-8f46-183dbc286a29" providerId="AD" clId="Web-{8CBA4F30-D2C2-4675-BE4C-F0FAD3C1A599}" dt="2024-02-28T14:17:36.999" v="0" actId="20577"/>
        <pc:sldMkLst>
          <pc:docMk/>
          <pc:sldMk cId="1302418229" sldId="274"/>
        </pc:sldMkLst>
        <pc:spChg chg="mod">
          <ac:chgData name="Mina Nichols" userId="S::s2653085@ed.ac.uk::7c4256de-647f-40cb-8f46-183dbc286a29" providerId="AD" clId="Web-{8CBA4F30-D2C2-4675-BE4C-F0FAD3C1A599}" dt="2024-02-28T14:17:36.999" v="0" actId="20577"/>
          <ac:spMkLst>
            <pc:docMk/>
            <pc:sldMk cId="1302418229" sldId="274"/>
            <ac:spMk id="3" creationId="{3CD91F59-97D1-E2F2-235D-EB653708C8DA}"/>
          </ac:spMkLst>
        </pc:spChg>
      </pc:sldChg>
    </pc:docChg>
  </pc:docChgLst>
  <pc:docChgLst>
    <pc:chgData name="Itamar Kastner" userId="e8de084a-5c57-478d-8f16-0f2850e11a96" providerId="ADAL" clId="{F9652EF8-80B4-C24A-A15C-DF4345D37970}"/>
    <pc:docChg chg="undo custSel addSld modSld sldOrd">
      <pc:chgData name="Itamar Kastner" userId="e8de084a-5c57-478d-8f16-0f2850e11a96" providerId="ADAL" clId="{F9652EF8-80B4-C24A-A15C-DF4345D37970}" dt="2024-02-26T22:14:34.565" v="1341" actId="20578"/>
      <pc:docMkLst>
        <pc:docMk/>
      </pc:docMkLst>
      <pc:sldChg chg="addSp delSp modSp mod">
        <pc:chgData name="Itamar Kastner" userId="e8de084a-5c57-478d-8f16-0f2850e11a96" providerId="ADAL" clId="{F9652EF8-80B4-C24A-A15C-DF4345D37970}" dt="2024-02-26T21:56:31.567" v="901" actId="1036"/>
        <pc:sldMkLst>
          <pc:docMk/>
          <pc:sldMk cId="0" sldId="263"/>
        </pc:sldMkLst>
        <pc:spChg chg="add del">
          <ac:chgData name="Itamar Kastner" userId="e8de084a-5c57-478d-8f16-0f2850e11a96" providerId="ADAL" clId="{F9652EF8-80B4-C24A-A15C-DF4345D37970}" dt="2024-02-24T10:53:35.483" v="6" actId="478"/>
          <ac:spMkLst>
            <pc:docMk/>
            <pc:sldMk cId="0" sldId="263"/>
            <ac:spMk id="7" creationId="{D5ED86E8-3317-2162-3F31-4E13BF777615}"/>
          </ac:spMkLst>
        </pc:spChg>
        <pc:spChg chg="add del">
          <ac:chgData name="Itamar Kastner" userId="e8de084a-5c57-478d-8f16-0f2850e11a96" providerId="ADAL" clId="{F9652EF8-80B4-C24A-A15C-DF4345D37970}" dt="2024-02-24T10:53:44.291" v="9" actId="478"/>
          <ac:spMkLst>
            <pc:docMk/>
            <pc:sldMk cId="0" sldId="263"/>
            <ac:spMk id="9" creationId="{95C3E629-8EFB-356B-AEE7-84C0A73263D3}"/>
          </ac:spMkLst>
        </pc:spChg>
        <pc:spChg chg="mod">
          <ac:chgData name="Itamar Kastner" userId="e8de084a-5c57-478d-8f16-0f2850e11a96" providerId="ADAL" clId="{F9652EF8-80B4-C24A-A15C-DF4345D37970}" dt="2024-02-26T21:53:47.230" v="780" actId="20577"/>
          <ac:spMkLst>
            <pc:docMk/>
            <pc:sldMk cId="0" sldId="263"/>
            <ac:spMk id="138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18.467" v="810" actId="1036"/>
          <ac:spMkLst>
            <pc:docMk/>
            <pc:sldMk cId="0" sldId="263"/>
            <ac:spMk id="139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18.834" v="811" actId="1036"/>
          <ac:spMkLst>
            <pc:docMk/>
            <pc:sldMk cId="0" sldId="263"/>
            <ac:spMk id="140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5:12.719" v="893" actId="1035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19.153" v="812" actId="1036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35.932" v="853" actId="20577"/>
          <ac:spMkLst>
            <pc:docMk/>
            <pc:sldMk cId="0" sldId="263"/>
            <ac:spMk id="143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39.626" v="863" actId="1036"/>
          <ac:spMkLst>
            <pc:docMk/>
            <pc:sldMk cId="0" sldId="263"/>
            <ac:spMk id="144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45.412" v="868" actId="1036"/>
          <ac:spMkLst>
            <pc:docMk/>
            <pc:sldMk cId="0" sldId="263"/>
            <ac:spMk id="145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12:15:31.802" v="225" actId="20577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6:31.567" v="901" actId="1036"/>
          <ac:spMkLst>
            <pc:docMk/>
            <pc:sldMk cId="0" sldId="263"/>
            <ac:spMk id="147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4:53.906" v="880" actId="1036"/>
          <ac:spMkLst>
            <pc:docMk/>
            <pc:sldMk cId="0" sldId="263"/>
            <ac:spMk id="148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5:02.663" v="885" actId="14100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5:15.586" v="896" actId="1035"/>
          <ac:spMkLst>
            <pc:docMk/>
            <pc:sldMk cId="0" sldId="263"/>
            <ac:spMk id="150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5:18.189" v="897" actId="20577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5:20.931" v="898" actId="20577"/>
          <ac:spMkLst>
            <pc:docMk/>
            <pc:sldMk cId="0" sldId="263"/>
            <ac:spMk id="152" creationId="{00000000-0000-0000-0000-000000000000}"/>
          </ac:spMkLst>
        </pc:spChg>
        <pc:spChg chg="add del mod">
          <ac:chgData name="Itamar Kastner" userId="e8de084a-5c57-478d-8f16-0f2850e11a96" providerId="ADAL" clId="{F9652EF8-80B4-C24A-A15C-DF4345D37970}" dt="2024-02-26T21:54:28.531" v="836" actId="20577"/>
          <ac:spMkLst>
            <pc:docMk/>
            <pc:sldMk cId="0" sldId="263"/>
            <ac:spMk id="156" creationId="{00000000-0000-0000-0000-000000000000}"/>
          </ac:spMkLst>
        </pc:spChg>
        <pc:graphicFrameChg chg="add del mod modGraphic">
          <ac:chgData name="Itamar Kastner" userId="e8de084a-5c57-478d-8f16-0f2850e11a96" providerId="ADAL" clId="{F9652EF8-80B4-C24A-A15C-DF4345D37970}" dt="2024-02-26T10:39:40.398" v="54" actId="478"/>
          <ac:graphicFrameMkLst>
            <pc:docMk/>
            <pc:sldMk cId="0" sldId="263"/>
            <ac:graphicFrameMk id="2" creationId="{67462974-0530-7549-33B9-07EB27790D85}"/>
          </ac:graphicFrameMkLst>
        </pc:graphicFrameChg>
        <pc:graphicFrameChg chg="add del mod">
          <ac:chgData name="Itamar Kastner" userId="e8de084a-5c57-478d-8f16-0f2850e11a96" providerId="ADAL" clId="{F9652EF8-80B4-C24A-A15C-DF4345D37970}" dt="2024-02-24T10:52:50.975" v="2" actId="478"/>
          <ac:graphicFrameMkLst>
            <pc:docMk/>
            <pc:sldMk cId="0" sldId="263"/>
            <ac:graphicFrameMk id="4" creationId="{9D12E138-0C89-143F-DD21-DA629FDF700C}"/>
          </ac:graphicFrameMkLst>
        </pc:graphicFrameChg>
        <pc:graphicFrameChg chg="add mod">
          <ac:chgData name="Itamar Kastner" userId="e8de084a-5c57-478d-8f16-0f2850e11a96" providerId="ADAL" clId="{F9652EF8-80B4-C24A-A15C-DF4345D37970}" dt="2024-02-24T10:53:24.803" v="3"/>
          <ac:graphicFrameMkLst>
            <pc:docMk/>
            <pc:sldMk cId="0" sldId="263"/>
            <ac:graphicFrameMk id="5" creationId="{66FD996D-492D-DBD5-5BDE-D629A81AE277}"/>
          </ac:graphicFrameMkLst>
        </pc:graphicFrameChg>
        <pc:graphicFrameChg chg="add mod">
          <ac:chgData name="Itamar Kastner" userId="e8de084a-5c57-478d-8f16-0f2850e11a96" providerId="ADAL" clId="{F9652EF8-80B4-C24A-A15C-DF4345D37970}" dt="2024-02-24T10:59:29.846" v="47"/>
          <ac:graphicFrameMkLst>
            <pc:docMk/>
            <pc:sldMk cId="0" sldId="263"/>
            <ac:graphicFrameMk id="10" creationId="{326AB360-632A-32EB-14C4-D5D451EAF4A1}"/>
          </ac:graphicFrameMkLst>
        </pc:graphicFrameChg>
        <pc:graphicFrameChg chg="add mod">
          <ac:chgData name="Itamar Kastner" userId="e8de084a-5c57-478d-8f16-0f2850e11a96" providerId="ADAL" clId="{F9652EF8-80B4-C24A-A15C-DF4345D37970}" dt="2024-02-24T10:59:36.569" v="48"/>
          <ac:graphicFrameMkLst>
            <pc:docMk/>
            <pc:sldMk cId="0" sldId="263"/>
            <ac:graphicFrameMk id="11" creationId="{46586E63-4CD5-CAC5-1757-381F2C959408}"/>
          </ac:graphicFrameMkLst>
        </pc:graphicFrameChg>
        <pc:graphicFrameChg chg="add del mod">
          <ac:chgData name="Itamar Kastner" userId="e8de084a-5c57-478d-8f16-0f2850e11a96" providerId="ADAL" clId="{F9652EF8-80B4-C24A-A15C-DF4345D37970}" dt="2024-02-24T11:02:02.631" v="50" actId="478"/>
          <ac:graphicFrameMkLst>
            <pc:docMk/>
            <pc:sldMk cId="0" sldId="263"/>
            <ac:graphicFrameMk id="12" creationId="{6AE18A99-FE38-3C3A-9D0C-F2D0617E49F5}"/>
          </ac:graphicFrameMkLst>
        </pc:graphicFrameChg>
      </pc:sldChg>
      <pc:sldChg chg="modSp mod">
        <pc:chgData name="Itamar Kastner" userId="e8de084a-5c57-478d-8f16-0f2850e11a96" providerId="ADAL" clId="{F9652EF8-80B4-C24A-A15C-DF4345D37970}" dt="2024-02-26T21:58:58.860" v="1100" actId="1036"/>
        <pc:sldMkLst>
          <pc:docMk/>
          <pc:sldMk cId="4084151884" sldId="264"/>
        </pc:sldMkLst>
        <pc:spChg chg="mod">
          <ac:chgData name="Itamar Kastner" userId="e8de084a-5c57-478d-8f16-0f2850e11a96" providerId="ADAL" clId="{F9652EF8-80B4-C24A-A15C-DF4345D37970}" dt="2024-02-26T21:58:49.477" v="1087" actId="1038"/>
          <ac:spMkLst>
            <pc:docMk/>
            <pc:sldMk cId="4084151884" sldId="264"/>
            <ac:spMk id="138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41.409" v="1073" actId="1035"/>
          <ac:spMkLst>
            <pc:docMk/>
            <pc:sldMk cId="4084151884" sldId="264"/>
            <ac:spMk id="139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43.986" v="1080" actId="1035"/>
          <ac:spMkLst>
            <pc:docMk/>
            <pc:sldMk cId="4084151884" sldId="264"/>
            <ac:spMk id="140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39.110" v="1068" actId="1036"/>
          <ac:spMkLst>
            <pc:docMk/>
            <pc:sldMk cId="4084151884" sldId="264"/>
            <ac:spMk id="141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6:57.396" v="932" actId="1035"/>
          <ac:spMkLst>
            <pc:docMk/>
            <pc:sldMk cId="4084151884" sldId="264"/>
            <ac:spMk id="142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7:14.717" v="969" actId="1036"/>
          <ac:spMkLst>
            <pc:docMk/>
            <pc:sldMk cId="4084151884" sldId="264"/>
            <ac:spMk id="143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53.346" v="1091" actId="1035"/>
          <ac:spMkLst>
            <pc:docMk/>
            <pc:sldMk cId="4084151884" sldId="264"/>
            <ac:spMk id="144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7:23.392" v="980" actId="1035"/>
          <ac:spMkLst>
            <pc:docMk/>
            <pc:sldMk cId="4084151884" sldId="264"/>
            <ac:spMk id="145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7:29.118" v="987" actId="1036"/>
          <ac:spMkLst>
            <pc:docMk/>
            <pc:sldMk cId="4084151884" sldId="264"/>
            <ac:spMk id="146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58.860" v="1100" actId="1036"/>
          <ac:spMkLst>
            <pc:docMk/>
            <pc:sldMk cId="4084151884" sldId="264"/>
            <ac:spMk id="147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56.969" v="1097" actId="1036"/>
          <ac:spMkLst>
            <pc:docMk/>
            <pc:sldMk cId="4084151884" sldId="264"/>
            <ac:spMk id="148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7:44.735" v="1025" actId="1036"/>
          <ac:spMkLst>
            <pc:docMk/>
            <pc:sldMk cId="4084151884" sldId="264"/>
            <ac:spMk id="149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7:52.047" v="1026" actId="20577"/>
          <ac:spMkLst>
            <pc:docMk/>
            <pc:sldMk cId="4084151884" sldId="264"/>
            <ac:spMk id="150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7:55.944" v="1027" actId="20577"/>
          <ac:spMkLst>
            <pc:docMk/>
            <pc:sldMk cId="4084151884" sldId="264"/>
            <ac:spMk id="151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06.632" v="1036" actId="1035"/>
          <ac:spMkLst>
            <pc:docMk/>
            <pc:sldMk cId="4084151884" sldId="264"/>
            <ac:spMk id="152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13.731" v="1047" actId="1036"/>
          <ac:spMkLst>
            <pc:docMk/>
            <pc:sldMk cId="4084151884" sldId="264"/>
            <ac:spMk id="153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13.731" v="1047" actId="1036"/>
          <ac:spMkLst>
            <pc:docMk/>
            <pc:sldMk cId="4084151884" sldId="264"/>
            <ac:spMk id="154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13.731" v="1047" actId="1036"/>
          <ac:spMkLst>
            <pc:docMk/>
            <pc:sldMk cId="4084151884" sldId="264"/>
            <ac:spMk id="155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1:58:36.916" v="1064" actId="1076"/>
          <ac:spMkLst>
            <pc:docMk/>
            <pc:sldMk cId="4084151884" sldId="264"/>
            <ac:spMk id="156" creationId="{00000000-0000-0000-0000-000000000000}"/>
          </ac:spMkLst>
        </pc:spChg>
      </pc:sldChg>
      <pc:sldChg chg="addSp modSp mod">
        <pc:chgData name="Itamar Kastner" userId="e8de084a-5c57-478d-8f16-0f2850e11a96" providerId="ADAL" clId="{F9652EF8-80B4-C24A-A15C-DF4345D37970}" dt="2024-02-26T21:52:57.654" v="751" actId="1076"/>
        <pc:sldMkLst>
          <pc:docMk/>
          <pc:sldMk cId="2628643018" sldId="265"/>
        </pc:sldMkLst>
        <pc:spChg chg="add mod">
          <ac:chgData name="Itamar Kastner" userId="e8de084a-5c57-478d-8f16-0f2850e11a96" providerId="ADAL" clId="{F9652EF8-80B4-C24A-A15C-DF4345D37970}" dt="2024-02-26T21:52:57.654" v="751" actId="1076"/>
          <ac:spMkLst>
            <pc:docMk/>
            <pc:sldMk cId="2628643018" sldId="265"/>
            <ac:spMk id="2" creationId="{D0CEFB9E-A8C9-8F23-9234-FE5FC575C8D5}"/>
          </ac:spMkLst>
        </pc:spChg>
        <pc:spChg chg="mod">
          <ac:chgData name="Itamar Kastner" userId="e8de084a-5c57-478d-8f16-0f2850e11a96" providerId="ADAL" clId="{F9652EF8-80B4-C24A-A15C-DF4345D37970}" dt="2024-02-26T10:33:38.949" v="51" actId="20577"/>
          <ac:spMkLst>
            <pc:docMk/>
            <pc:sldMk cId="2628643018" sldId="265"/>
            <ac:spMk id="3" creationId="{3CD91F59-97D1-E2F2-235D-EB653708C8DA}"/>
          </ac:spMkLst>
        </pc:spChg>
        <pc:spChg chg="add mod">
          <ac:chgData name="Itamar Kastner" userId="e8de084a-5c57-478d-8f16-0f2850e11a96" providerId="ADAL" clId="{F9652EF8-80B4-C24A-A15C-DF4345D37970}" dt="2024-02-24T10:56:46.339" v="46" actId="14100"/>
          <ac:spMkLst>
            <pc:docMk/>
            <pc:sldMk cId="2628643018" sldId="265"/>
            <ac:spMk id="5" creationId="{7E106582-C055-6D6B-0065-8209F5452427}"/>
          </ac:spMkLst>
        </pc:spChg>
        <pc:graphicFrameChg chg="add mod">
          <ac:chgData name="Itamar Kastner" userId="e8de084a-5c57-478d-8f16-0f2850e11a96" providerId="ADAL" clId="{F9652EF8-80B4-C24A-A15C-DF4345D37970}" dt="2024-02-24T10:56:26.583" v="25"/>
          <ac:graphicFrameMkLst>
            <pc:docMk/>
            <pc:sldMk cId="2628643018" sldId="265"/>
            <ac:graphicFrameMk id="4" creationId="{59F2261E-F76B-6D2D-3294-9D0FB001B5E1}"/>
          </ac:graphicFrameMkLst>
        </pc:graphicFrameChg>
      </pc:sldChg>
      <pc:sldChg chg="modSp add mod">
        <pc:chgData name="Itamar Kastner" userId="e8de084a-5c57-478d-8f16-0f2850e11a96" providerId="ADAL" clId="{F9652EF8-80B4-C24A-A15C-DF4345D37970}" dt="2024-02-26T22:08:30.695" v="1335" actId="1036"/>
        <pc:sldMkLst>
          <pc:docMk/>
          <pc:sldMk cId="270513887" sldId="266"/>
        </pc:sldMkLst>
        <pc:spChg chg="mod">
          <ac:chgData name="Itamar Kastner" userId="e8de084a-5c57-478d-8f16-0f2850e11a96" providerId="ADAL" clId="{F9652EF8-80B4-C24A-A15C-DF4345D37970}" dt="2024-02-26T22:06:03.754" v="1106" actId="1035"/>
          <ac:spMkLst>
            <pc:docMk/>
            <pc:sldMk cId="270513887" sldId="266"/>
            <ac:spMk id="138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30.695" v="1335" actId="1036"/>
          <ac:spMkLst>
            <pc:docMk/>
            <pc:sldMk cId="270513887" sldId="266"/>
            <ac:spMk id="139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28.765" v="1332" actId="1036"/>
          <ac:spMkLst>
            <pc:docMk/>
            <pc:sldMk cId="270513887" sldId="266"/>
            <ac:spMk id="140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23.390" v="1323" actId="1036"/>
          <ac:spMkLst>
            <pc:docMk/>
            <pc:sldMk cId="270513887" sldId="266"/>
            <ac:spMk id="141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25.760" v="1328" actId="1036"/>
          <ac:spMkLst>
            <pc:docMk/>
            <pc:sldMk cId="270513887" sldId="266"/>
            <ac:spMk id="142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19.224" v="1312" actId="1036"/>
          <ac:spMkLst>
            <pc:docMk/>
            <pc:sldMk cId="270513887" sldId="266"/>
            <ac:spMk id="143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01.768" v="1191" actId="20577"/>
          <ac:spMkLst>
            <pc:docMk/>
            <pc:sldMk cId="270513887" sldId="266"/>
            <ac:spMk id="144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08.769" v="1304" actId="1035"/>
          <ac:spMkLst>
            <pc:docMk/>
            <pc:sldMk cId="270513887" sldId="266"/>
            <ac:spMk id="145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06.583" v="1299" actId="1036"/>
          <ac:spMkLst>
            <pc:docMk/>
            <pc:sldMk cId="270513887" sldId="266"/>
            <ac:spMk id="146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04.860" v="1295" actId="1036"/>
          <ac:spMkLst>
            <pc:docMk/>
            <pc:sldMk cId="270513887" sldId="266"/>
            <ac:spMk id="147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00.189" v="1292" actId="1036"/>
          <ac:spMkLst>
            <pc:docMk/>
            <pc:sldMk cId="270513887" sldId="266"/>
            <ac:spMk id="148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58.283" v="1287" actId="1036"/>
          <ac:spMkLst>
            <pc:docMk/>
            <pc:sldMk cId="270513887" sldId="266"/>
            <ac:spMk id="149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55.931" v="1281" actId="1036"/>
          <ac:spMkLst>
            <pc:docMk/>
            <pc:sldMk cId="270513887" sldId="266"/>
            <ac:spMk id="150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53.905" v="1275" actId="1036"/>
          <ac:spMkLst>
            <pc:docMk/>
            <pc:sldMk cId="270513887" sldId="266"/>
            <ac:spMk id="151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42.328" v="1251" actId="1036"/>
          <ac:spMkLst>
            <pc:docMk/>
            <pc:sldMk cId="270513887" sldId="266"/>
            <ac:spMk id="152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37.350" v="1243" actId="1035"/>
          <ac:spMkLst>
            <pc:docMk/>
            <pc:sldMk cId="270513887" sldId="266"/>
            <ac:spMk id="153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37.350" v="1243" actId="1035"/>
          <ac:spMkLst>
            <pc:docMk/>
            <pc:sldMk cId="270513887" sldId="266"/>
            <ac:spMk id="154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7:37.350" v="1243" actId="1035"/>
          <ac:spMkLst>
            <pc:docMk/>
            <pc:sldMk cId="270513887" sldId="266"/>
            <ac:spMk id="155" creationId="{00000000-0000-0000-0000-000000000000}"/>
          </ac:spMkLst>
        </pc:spChg>
        <pc:spChg chg="mod">
          <ac:chgData name="Itamar Kastner" userId="e8de084a-5c57-478d-8f16-0f2850e11a96" providerId="ADAL" clId="{F9652EF8-80B4-C24A-A15C-DF4345D37970}" dt="2024-02-26T22:08:20.978" v="1317" actId="1036"/>
          <ac:spMkLst>
            <pc:docMk/>
            <pc:sldMk cId="270513887" sldId="266"/>
            <ac:spMk id="156" creationId="{00000000-0000-0000-0000-000000000000}"/>
          </ac:spMkLst>
        </pc:spChg>
      </pc:sldChg>
      <pc:sldChg chg="add">
        <pc:chgData name="Itamar Kastner" userId="e8de084a-5c57-478d-8f16-0f2850e11a96" providerId="ADAL" clId="{F9652EF8-80B4-C24A-A15C-DF4345D37970}" dt="2024-02-26T22:14:07.402" v="1336" actId="2890"/>
        <pc:sldMkLst>
          <pc:docMk/>
          <pc:sldMk cId="1095974465" sldId="267"/>
        </pc:sldMkLst>
      </pc:sldChg>
      <pc:sldChg chg="add replId">
        <pc:chgData name="Itamar Kastner" userId="e8de084a-5c57-478d-8f16-0f2850e11a96" providerId="ADAL" clId="{F9652EF8-80B4-C24A-A15C-DF4345D37970}" dt="2024-02-26T22:14:07.402" v="1336" actId="2890"/>
        <pc:sldMkLst>
          <pc:docMk/>
          <pc:sldMk cId="2120780073" sldId="268"/>
        </pc:sldMkLst>
      </pc:sldChg>
      <pc:sldChg chg="add replId">
        <pc:chgData name="Itamar Kastner" userId="e8de084a-5c57-478d-8f16-0f2850e11a96" providerId="ADAL" clId="{F9652EF8-80B4-C24A-A15C-DF4345D37970}" dt="2024-02-26T22:14:07.402" v="1336" actId="2890"/>
        <pc:sldMkLst>
          <pc:docMk/>
          <pc:sldMk cId="3968471398" sldId="269"/>
        </pc:sldMkLst>
      </pc:sldChg>
      <pc:sldChg chg="add">
        <pc:chgData name="Itamar Kastner" userId="e8de084a-5c57-478d-8f16-0f2850e11a96" providerId="ADAL" clId="{F9652EF8-80B4-C24A-A15C-DF4345D37970}" dt="2024-02-26T22:14:16.558" v="1337" actId="2890"/>
        <pc:sldMkLst>
          <pc:docMk/>
          <pc:sldMk cId="3548592888" sldId="270"/>
        </pc:sldMkLst>
      </pc:sldChg>
      <pc:sldChg chg="add replId">
        <pc:chgData name="Itamar Kastner" userId="e8de084a-5c57-478d-8f16-0f2850e11a96" providerId="ADAL" clId="{F9652EF8-80B4-C24A-A15C-DF4345D37970}" dt="2024-02-26T22:14:16.558" v="1337" actId="2890"/>
        <pc:sldMkLst>
          <pc:docMk/>
          <pc:sldMk cId="1524781135" sldId="271"/>
        </pc:sldMkLst>
      </pc:sldChg>
      <pc:sldChg chg="add replId">
        <pc:chgData name="Itamar Kastner" userId="e8de084a-5c57-478d-8f16-0f2850e11a96" providerId="ADAL" clId="{F9652EF8-80B4-C24A-A15C-DF4345D37970}" dt="2024-02-26T22:14:16.558" v="1337" actId="2890"/>
        <pc:sldMkLst>
          <pc:docMk/>
          <pc:sldMk cId="115668591" sldId="272"/>
        </pc:sldMkLst>
      </pc:sldChg>
      <pc:sldChg chg="add">
        <pc:chgData name="Itamar Kastner" userId="e8de084a-5c57-478d-8f16-0f2850e11a96" providerId="ADAL" clId="{F9652EF8-80B4-C24A-A15C-DF4345D37970}" dt="2024-02-26T22:14:22.943" v="1338" actId="2890"/>
        <pc:sldMkLst>
          <pc:docMk/>
          <pc:sldMk cId="181005315" sldId="273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1302418229" sldId="274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3347308792" sldId="275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1566129978" sldId="276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613142932" sldId="277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3816551019" sldId="278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224816184" sldId="279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3161979926" sldId="280"/>
        </pc:sldMkLst>
      </pc:sldChg>
      <pc:sldChg chg="add replId">
        <pc:chgData name="Itamar Kastner" userId="e8de084a-5c57-478d-8f16-0f2850e11a96" providerId="ADAL" clId="{F9652EF8-80B4-C24A-A15C-DF4345D37970}" dt="2024-02-26T22:14:22.943" v="1338" actId="2890"/>
        <pc:sldMkLst>
          <pc:docMk/>
          <pc:sldMk cId="2684335361" sldId="281"/>
        </pc:sldMkLst>
      </pc:sldChg>
      <pc:sldChg chg="add">
        <pc:chgData name="Itamar Kastner" userId="e8de084a-5c57-478d-8f16-0f2850e11a96" providerId="ADAL" clId="{F9652EF8-80B4-C24A-A15C-DF4345D37970}" dt="2024-02-26T22:14:31.061" v="1339" actId="2890"/>
        <pc:sldMkLst>
          <pc:docMk/>
          <pc:sldMk cId="3076100246" sldId="282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1008973045" sldId="283"/>
        </pc:sldMkLst>
      </pc:sldChg>
      <pc:sldChg chg="add ord replId">
        <pc:chgData name="Itamar Kastner" userId="e8de084a-5c57-478d-8f16-0f2850e11a96" providerId="ADAL" clId="{F9652EF8-80B4-C24A-A15C-DF4345D37970}" dt="2024-02-26T22:14:34.565" v="1341" actId="20578"/>
        <pc:sldMkLst>
          <pc:docMk/>
          <pc:sldMk cId="1986103005" sldId="284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2559402722" sldId="285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3174178698" sldId="286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2847744822" sldId="287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584374648" sldId="288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1962478603" sldId="289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3444261021" sldId="290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789857277" sldId="291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4032504357" sldId="292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644674278" sldId="293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4184056339" sldId="294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3262219257" sldId="295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2357403138" sldId="296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1056897024" sldId="297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3074901862" sldId="298"/>
        </pc:sldMkLst>
      </pc:sldChg>
      <pc:sldChg chg="add replId">
        <pc:chgData name="Itamar Kastner" userId="e8de084a-5c57-478d-8f16-0f2850e11a96" providerId="ADAL" clId="{F9652EF8-80B4-C24A-A15C-DF4345D37970}" dt="2024-02-26T22:14:31.061" v="1339" actId="2890"/>
        <pc:sldMkLst>
          <pc:docMk/>
          <pc:sldMk cId="244964968" sldId="299"/>
        </pc:sldMkLst>
      </pc:sldChg>
    </pc:docChg>
  </pc:docChgLst>
  <pc:docChgLst>
    <pc:chgData name="Inès Lee" userId="S::s1938634@ed.ac.uk::4903b37e-1ff7-4b8b-9b7f-f7d0025bfa08" providerId="AD" clId="Web-{7979D821-905C-37E7-3AA2-954D08A0491D}"/>
    <pc:docChg chg="modSld">
      <pc:chgData name="Inès Lee" userId="S::s1938634@ed.ac.uk::4903b37e-1ff7-4b8b-9b7f-f7d0025bfa08" providerId="AD" clId="Web-{7979D821-905C-37E7-3AA2-954D08A0491D}" dt="2024-02-28T14:30:49.665" v="80" actId="1076"/>
      <pc:docMkLst>
        <pc:docMk/>
      </pc:docMkLst>
      <pc:sldChg chg="modSp">
        <pc:chgData name="Inès Lee" userId="S::s1938634@ed.ac.uk::4903b37e-1ff7-4b8b-9b7f-f7d0025bfa08" providerId="AD" clId="Web-{7979D821-905C-37E7-3AA2-954D08A0491D}" dt="2024-02-28T14:30:49.665" v="80" actId="1076"/>
        <pc:sldMkLst>
          <pc:docMk/>
          <pc:sldMk cId="3548592888" sldId="270"/>
        </pc:sldMkLst>
        <pc:spChg chg="mod">
          <ac:chgData name="Inès Lee" userId="S::s1938634@ed.ac.uk::4903b37e-1ff7-4b8b-9b7f-f7d0025bfa08" providerId="AD" clId="Web-{7979D821-905C-37E7-3AA2-954D08A0491D}" dt="2024-02-28T14:17:04.881" v="12" actId="20577"/>
          <ac:spMkLst>
            <pc:docMk/>
            <pc:sldMk cId="3548592888" sldId="270"/>
            <ac:spMk id="3" creationId="{3CD91F59-97D1-E2F2-235D-EB653708C8DA}"/>
          </ac:spMkLst>
        </pc:spChg>
        <pc:spChg chg="mod">
          <ac:chgData name="Inès Lee" userId="S::s1938634@ed.ac.uk::4903b37e-1ff7-4b8b-9b7f-f7d0025bfa08" providerId="AD" clId="Web-{7979D821-905C-37E7-3AA2-954D08A0491D}" dt="2024-02-28T14:18:09.038" v="16" actId="1076"/>
          <ac:spMkLst>
            <pc:docMk/>
            <pc:sldMk cId="3548592888" sldId="270"/>
            <ac:spMk id="140" creationId="{00000000-0000-0000-0000-000000000000}"/>
          </ac:spMkLst>
        </pc:spChg>
        <pc:spChg chg="mod">
          <ac:chgData name="Inès Lee" userId="S::s1938634@ed.ac.uk::4903b37e-1ff7-4b8b-9b7f-f7d0025bfa08" providerId="AD" clId="Web-{7979D821-905C-37E7-3AA2-954D08A0491D}" dt="2024-02-28T14:17:51.366" v="13" actId="1076"/>
          <ac:spMkLst>
            <pc:docMk/>
            <pc:sldMk cId="3548592888" sldId="270"/>
            <ac:spMk id="142" creationId="{00000000-0000-0000-0000-000000000000}"/>
          </ac:spMkLst>
        </pc:spChg>
        <pc:spChg chg="mod">
          <ac:chgData name="Inès Lee" userId="S::s1938634@ed.ac.uk::4903b37e-1ff7-4b8b-9b7f-f7d0025bfa08" providerId="AD" clId="Web-{7979D821-905C-37E7-3AA2-954D08A0491D}" dt="2024-02-28T14:20:57.292" v="17" actId="1076"/>
          <ac:spMkLst>
            <pc:docMk/>
            <pc:sldMk cId="3548592888" sldId="270"/>
            <ac:spMk id="145" creationId="{00000000-0000-0000-0000-000000000000}"/>
          </ac:spMkLst>
        </pc:spChg>
        <pc:spChg chg="mod">
          <ac:chgData name="Inès Lee" userId="S::s1938634@ed.ac.uk::4903b37e-1ff7-4b8b-9b7f-f7d0025bfa08" providerId="AD" clId="Web-{7979D821-905C-37E7-3AA2-954D08A0491D}" dt="2024-02-28T14:22:08.278" v="20" actId="1076"/>
          <ac:spMkLst>
            <pc:docMk/>
            <pc:sldMk cId="3548592888" sldId="270"/>
            <ac:spMk id="150" creationId="{00000000-0000-0000-0000-000000000000}"/>
          </ac:spMkLst>
        </pc:spChg>
        <pc:spChg chg="mod">
          <ac:chgData name="Inès Lee" userId="S::s1938634@ed.ac.uk::4903b37e-1ff7-4b8b-9b7f-f7d0025bfa08" providerId="AD" clId="Web-{7979D821-905C-37E7-3AA2-954D08A0491D}" dt="2024-02-28T14:24:49.719" v="29" actId="1076"/>
          <ac:spMkLst>
            <pc:docMk/>
            <pc:sldMk cId="3548592888" sldId="270"/>
            <ac:spMk id="153" creationId="{00000000-0000-0000-0000-000000000000}"/>
          </ac:spMkLst>
        </pc:spChg>
        <pc:spChg chg="mod">
          <ac:chgData name="Inès Lee" userId="S::s1938634@ed.ac.uk::4903b37e-1ff7-4b8b-9b7f-f7d0025bfa08" providerId="AD" clId="Web-{7979D821-905C-37E7-3AA2-954D08A0491D}" dt="2024-02-28T14:27:33.879" v="63" actId="20577"/>
          <ac:spMkLst>
            <pc:docMk/>
            <pc:sldMk cId="3548592888" sldId="270"/>
            <ac:spMk id="154" creationId="{00000000-0000-0000-0000-000000000000}"/>
          </ac:spMkLst>
        </pc:spChg>
        <pc:spChg chg="mod">
          <ac:chgData name="Inès Lee" userId="S::s1938634@ed.ac.uk::4903b37e-1ff7-4b8b-9b7f-f7d0025bfa08" providerId="AD" clId="Web-{7979D821-905C-37E7-3AA2-954D08A0491D}" dt="2024-02-28T14:30:49.665" v="80" actId="1076"/>
          <ac:spMkLst>
            <pc:docMk/>
            <pc:sldMk cId="3548592888" sldId="270"/>
            <ac:spMk id="155" creationId="{00000000-0000-0000-0000-000000000000}"/>
          </ac:spMkLst>
        </pc:spChg>
      </pc:sldChg>
    </pc:docChg>
  </pc:docChgLst>
  <pc:docChgLst>
    <pc:chgData name="Alison Yu" userId="22f2f10a-21d2-4fb0-8497-21bab726082d" providerId="ADAL" clId="{DDA1AD2E-373E-024A-9745-4B0BBF5CBC00}"/>
    <pc:docChg chg="modSld">
      <pc:chgData name="Alison Yu" userId="22f2f10a-21d2-4fb0-8497-21bab726082d" providerId="ADAL" clId="{DDA1AD2E-373E-024A-9745-4B0BBF5CBC00}" dt="2024-02-28T14:48:34.437" v="3" actId="1076"/>
      <pc:docMkLst>
        <pc:docMk/>
      </pc:docMkLst>
      <pc:sldChg chg="modSp">
        <pc:chgData name="Alison Yu" userId="22f2f10a-21d2-4fb0-8497-21bab726082d" providerId="ADAL" clId="{DDA1AD2E-373E-024A-9745-4B0BBF5CBC00}" dt="2024-02-28T14:48:34.437" v="3" actId="1076"/>
        <pc:sldMkLst>
          <pc:docMk/>
          <pc:sldMk cId="4084151884" sldId="264"/>
        </pc:sldMkLst>
        <pc:spChg chg="mod">
          <ac:chgData name="Alison Yu" userId="22f2f10a-21d2-4fb0-8497-21bab726082d" providerId="ADAL" clId="{DDA1AD2E-373E-024A-9745-4B0BBF5CBC00}" dt="2024-02-28T14:48:34.437" v="3" actId="1076"/>
          <ac:spMkLst>
            <pc:docMk/>
            <pc:sldMk cId="4084151884" sldId="264"/>
            <ac:spMk id="3" creationId="{3CD91F59-97D1-E2F2-235D-EB653708C8DA}"/>
          </ac:spMkLst>
        </pc:spChg>
        <pc:spChg chg="mod">
          <ac:chgData name="Alison Yu" userId="22f2f10a-21d2-4fb0-8497-21bab726082d" providerId="ADAL" clId="{DDA1AD2E-373E-024A-9745-4B0BBF5CBC00}" dt="2024-02-28T14:25:56.245" v="1" actId="1076"/>
          <ac:spMkLst>
            <pc:docMk/>
            <pc:sldMk cId="4084151884" sldId="264"/>
            <ac:spMk id="143" creationId="{00000000-0000-0000-0000-000000000000}"/>
          </ac:spMkLst>
        </pc:spChg>
      </pc:sldChg>
    </pc:docChg>
  </pc:docChgLst>
  <pc:docChgLst>
    <pc:chgData name="Andrew Nixon" userId="S::s2458058@ed.ac.uk::f26516e0-f338-464f-ae05-d9b3343cb305" providerId="AD" clId="Web-{36E29D9B-90B5-41C0-8209-E2A3C40A6864}"/>
    <pc:docChg chg="modSld">
      <pc:chgData name="Andrew Nixon" userId="S::s2458058@ed.ac.uk::f26516e0-f338-464f-ae05-d9b3343cb305" providerId="AD" clId="Web-{36E29D9B-90B5-41C0-8209-E2A3C40A6864}" dt="2024-02-28T14:54:25.259" v="189" actId="1076"/>
      <pc:docMkLst>
        <pc:docMk/>
      </pc:docMkLst>
      <pc:sldChg chg="addSp modSp">
        <pc:chgData name="Andrew Nixon" userId="S::s2458058@ed.ac.uk::f26516e0-f338-464f-ae05-d9b3343cb305" providerId="AD" clId="Web-{36E29D9B-90B5-41C0-8209-E2A3C40A6864}" dt="2024-02-28T14:54:25.259" v="189" actId="1076"/>
        <pc:sldMkLst>
          <pc:docMk/>
          <pc:sldMk cId="4184056339" sldId="294"/>
        </pc:sldMkLst>
        <pc:spChg chg="add mod">
          <ac:chgData name="Andrew Nixon" userId="S::s2458058@ed.ac.uk::f26516e0-f338-464f-ae05-d9b3343cb305" providerId="AD" clId="Web-{36E29D9B-90B5-41C0-8209-E2A3C40A6864}" dt="2024-02-28T14:39:45.837" v="178" actId="1076"/>
          <ac:spMkLst>
            <pc:docMk/>
            <pc:sldMk cId="4184056339" sldId="294"/>
            <ac:spMk id="2" creationId="{22A1ACCB-EB16-22DA-1E9B-4E9CE364C163}"/>
          </ac:spMkLst>
        </pc:spChg>
        <pc:spChg chg="mod">
          <ac:chgData name="Andrew Nixon" userId="S::s2458058@ed.ac.uk::f26516e0-f338-464f-ae05-d9b3343cb305" providerId="AD" clId="Web-{36E29D9B-90B5-41C0-8209-E2A3C40A6864}" dt="2024-02-28T14:16:17.811" v="11" actId="20577"/>
          <ac:spMkLst>
            <pc:docMk/>
            <pc:sldMk cId="4184056339" sldId="294"/>
            <ac:spMk id="3" creationId="{3CD91F59-97D1-E2F2-235D-EB653708C8DA}"/>
          </ac:spMkLst>
        </pc:spChg>
        <pc:spChg chg="add mod">
          <ac:chgData name="Andrew Nixon" userId="S::s2458058@ed.ac.uk::f26516e0-f338-464f-ae05-d9b3343cb305" providerId="AD" clId="Web-{36E29D9B-90B5-41C0-8209-E2A3C40A6864}" dt="2024-02-28T14:38:39.726" v="166" actId="1076"/>
          <ac:spMkLst>
            <pc:docMk/>
            <pc:sldMk cId="4184056339" sldId="294"/>
            <ac:spMk id="4" creationId="{7612C049-3273-D45F-0ACF-43C14A53D2EA}"/>
          </ac:spMkLst>
        </pc:spChg>
        <pc:spChg chg="add mod">
          <ac:chgData name="Andrew Nixon" userId="S::s2458058@ed.ac.uk::f26516e0-f338-464f-ae05-d9b3343cb305" providerId="AD" clId="Web-{36E29D9B-90B5-41C0-8209-E2A3C40A6864}" dt="2024-02-28T14:38:18.663" v="163" actId="1076"/>
          <ac:spMkLst>
            <pc:docMk/>
            <pc:sldMk cId="4184056339" sldId="294"/>
            <ac:spMk id="5" creationId="{1C644029-8B9A-8052-CFBB-D46AAC1B10DD}"/>
          </ac:spMkLst>
        </pc:spChg>
        <pc:spChg chg="mod">
          <ac:chgData name="Andrew Nixon" userId="S::s2458058@ed.ac.uk::f26516e0-f338-464f-ae05-d9b3343cb305" providerId="AD" clId="Web-{36E29D9B-90B5-41C0-8209-E2A3C40A6864}" dt="2024-02-28T14:38:25.601" v="164" actId="1076"/>
          <ac:spMkLst>
            <pc:docMk/>
            <pc:sldMk cId="4184056339" sldId="294"/>
            <ac:spMk id="138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40:10.806" v="182" actId="1076"/>
          <ac:spMkLst>
            <pc:docMk/>
            <pc:sldMk cId="4184056339" sldId="294"/>
            <ac:spMk id="139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6:04.817" v="142" actId="1076"/>
          <ac:spMkLst>
            <pc:docMk/>
            <pc:sldMk cId="4184056339" sldId="294"/>
            <ac:spMk id="140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41:00.557" v="185" actId="1076"/>
          <ac:spMkLst>
            <pc:docMk/>
            <pc:sldMk cId="4184056339" sldId="294"/>
            <ac:spMk id="141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8:35.288" v="165" actId="1076"/>
          <ac:spMkLst>
            <pc:docMk/>
            <pc:sldMk cId="4184056339" sldId="294"/>
            <ac:spMk id="142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9:04.039" v="170" actId="1076"/>
          <ac:spMkLst>
            <pc:docMk/>
            <pc:sldMk cId="4184056339" sldId="294"/>
            <ac:spMk id="143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9:18.821" v="173" actId="1076"/>
          <ac:spMkLst>
            <pc:docMk/>
            <pc:sldMk cId="4184056339" sldId="294"/>
            <ac:spMk id="144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7:44.991" v="159" actId="1076"/>
          <ac:spMkLst>
            <pc:docMk/>
            <pc:sldMk cId="4184056339" sldId="294"/>
            <ac:spMk id="145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9:57.102" v="181" actId="1076"/>
          <ac:spMkLst>
            <pc:docMk/>
            <pc:sldMk cId="4184056339" sldId="294"/>
            <ac:spMk id="146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9:37.774" v="177" actId="1076"/>
          <ac:spMkLst>
            <pc:docMk/>
            <pc:sldMk cId="4184056339" sldId="294"/>
            <ac:spMk id="147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8:57.414" v="169" actId="1076"/>
          <ac:spMkLst>
            <pc:docMk/>
            <pc:sldMk cId="4184056339" sldId="294"/>
            <ac:spMk id="148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54:25.259" v="189" actId="1076"/>
          <ac:spMkLst>
            <pc:docMk/>
            <pc:sldMk cId="4184056339" sldId="294"/>
            <ac:spMk id="149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9:13.602" v="172" actId="1076"/>
          <ac:spMkLst>
            <pc:docMk/>
            <pc:sldMk cId="4184056339" sldId="294"/>
            <ac:spMk id="150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6:51.724" v="155" actId="1076"/>
          <ac:spMkLst>
            <pc:docMk/>
            <pc:sldMk cId="4184056339" sldId="294"/>
            <ac:spMk id="151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8:47.320" v="167" actId="1076"/>
          <ac:spMkLst>
            <pc:docMk/>
            <pc:sldMk cId="4184056339" sldId="294"/>
            <ac:spMk id="152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9:52.524" v="180" actId="1076"/>
          <ac:spMkLst>
            <pc:docMk/>
            <pc:sldMk cId="4184056339" sldId="294"/>
            <ac:spMk id="153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7:59.288" v="162" actId="1076"/>
          <ac:spMkLst>
            <pc:docMk/>
            <pc:sldMk cId="4184056339" sldId="294"/>
            <ac:spMk id="154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43:38.107" v="186" actId="1076"/>
          <ac:spMkLst>
            <pc:docMk/>
            <pc:sldMk cId="4184056339" sldId="294"/>
            <ac:spMk id="155" creationId="{00000000-0000-0000-0000-000000000000}"/>
          </ac:spMkLst>
        </pc:spChg>
        <pc:spChg chg="mod">
          <ac:chgData name="Andrew Nixon" userId="S::s2458058@ed.ac.uk::f26516e0-f338-464f-ae05-d9b3343cb305" providerId="AD" clId="Web-{36E29D9B-90B5-41C0-8209-E2A3C40A6864}" dt="2024-02-28T14:37:56.022" v="161" actId="1076"/>
          <ac:spMkLst>
            <pc:docMk/>
            <pc:sldMk cId="4184056339" sldId="294"/>
            <ac:spMk id="156" creationId="{00000000-0000-0000-0000-000000000000}"/>
          </ac:spMkLst>
        </pc:spChg>
      </pc:sldChg>
    </pc:docChg>
  </pc:docChgLst>
  <pc:docChgLst>
    <pc:chgData name="Hercules Munda" userId="S::s2125642@ed.ac.uk::523ae083-cacd-40ff-9100-4f21c8dcee90" providerId="AD" clId="Web-{C592B925-4216-1B00-1D17-34B0F9A5B98F}"/>
    <pc:docChg chg="modSld">
      <pc:chgData name="Hercules Munda" userId="S::s2125642@ed.ac.uk::523ae083-cacd-40ff-9100-4f21c8dcee90" providerId="AD" clId="Web-{C592B925-4216-1B00-1D17-34B0F9A5B98F}" dt="2024-02-28T14:43:45.915" v="187" actId="1076"/>
      <pc:docMkLst>
        <pc:docMk/>
      </pc:docMkLst>
      <pc:sldChg chg="addSp modSp">
        <pc:chgData name="Hercules Munda" userId="S::s2125642@ed.ac.uk::523ae083-cacd-40ff-9100-4f21c8dcee90" providerId="AD" clId="Web-{C592B925-4216-1B00-1D17-34B0F9A5B98F}" dt="2024-02-28T14:43:45.915" v="187" actId="1076"/>
        <pc:sldMkLst>
          <pc:docMk/>
          <pc:sldMk cId="244964968" sldId="299"/>
        </pc:sldMkLst>
        <pc:spChg chg="add mod">
          <ac:chgData name="Hercules Munda" userId="S::s2125642@ed.ac.uk::523ae083-cacd-40ff-9100-4f21c8dcee90" providerId="AD" clId="Web-{C592B925-4216-1B00-1D17-34B0F9A5B98F}" dt="2024-02-28T14:41:56.599" v="146" actId="1076"/>
          <ac:spMkLst>
            <pc:docMk/>
            <pc:sldMk cId="244964968" sldId="299"/>
            <ac:spMk id="2" creationId="{E43FC538-4275-23AD-5877-8CE9A2F43667}"/>
          </ac:spMkLst>
        </pc:spChg>
        <pc:spChg chg="mod">
          <ac:chgData name="Hercules Munda" userId="S::s2125642@ed.ac.uk::523ae083-cacd-40ff-9100-4f21c8dcee90" providerId="AD" clId="Web-{C592B925-4216-1B00-1D17-34B0F9A5B98F}" dt="2024-02-28T14:17:51.953" v="25" actId="20577"/>
          <ac:spMkLst>
            <pc:docMk/>
            <pc:sldMk cId="244964968" sldId="299"/>
            <ac:spMk id="3" creationId="{3CD91F59-97D1-E2F2-235D-EB653708C8DA}"/>
          </ac:spMkLst>
        </pc:spChg>
        <pc:spChg chg="add mod">
          <ac:chgData name="Hercules Munda" userId="S::s2125642@ed.ac.uk::523ae083-cacd-40ff-9100-4f21c8dcee90" providerId="AD" clId="Web-{C592B925-4216-1B00-1D17-34B0F9A5B98F}" dt="2024-02-28T14:43:02.929" v="160" actId="1076"/>
          <ac:spMkLst>
            <pc:docMk/>
            <pc:sldMk cId="244964968" sldId="299"/>
            <ac:spMk id="4" creationId="{C4F4706B-4B84-4BAB-52B7-BC3975EA762B}"/>
          </ac:spMkLst>
        </pc:spChg>
        <pc:spChg chg="add mod">
          <ac:chgData name="Hercules Munda" userId="S::s2125642@ed.ac.uk::523ae083-cacd-40ff-9100-4f21c8dcee90" providerId="AD" clId="Web-{C592B925-4216-1B00-1D17-34B0F9A5B98F}" dt="2024-02-28T14:43:45.915" v="187" actId="1076"/>
          <ac:spMkLst>
            <pc:docMk/>
            <pc:sldMk cId="244964968" sldId="299"/>
            <ac:spMk id="5" creationId="{C6DC9C94-5F07-14CC-A8CE-71A5D9EDDE7D}"/>
          </ac:spMkLst>
        </pc:spChg>
        <pc:spChg chg="mod">
          <ac:chgData name="Hercules Munda" userId="S::s2125642@ed.ac.uk::523ae083-cacd-40ff-9100-4f21c8dcee90" providerId="AD" clId="Web-{C592B925-4216-1B00-1D17-34B0F9A5B98F}" dt="2024-02-28T14:40:28.722" v="110" actId="1076"/>
          <ac:spMkLst>
            <pc:docMk/>
            <pc:sldMk cId="244964968" sldId="299"/>
            <ac:spMk id="138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9:25.877" v="87" actId="1076"/>
          <ac:spMkLst>
            <pc:docMk/>
            <pc:sldMk cId="244964968" sldId="299"/>
            <ac:spMk id="139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9:36.252" v="89" actId="1076"/>
          <ac:spMkLst>
            <pc:docMk/>
            <pc:sldMk cId="244964968" sldId="299"/>
            <ac:spMk id="140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9:08.986" v="84" actId="1076"/>
          <ac:spMkLst>
            <pc:docMk/>
            <pc:sldMk cId="244964968" sldId="299"/>
            <ac:spMk id="141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06" v="73" actId="1076"/>
          <ac:spMkLst>
            <pc:docMk/>
            <pc:sldMk cId="244964968" sldId="299"/>
            <ac:spMk id="142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40:30.660" v="111" actId="1076"/>
          <ac:spMkLst>
            <pc:docMk/>
            <pc:sldMk cId="244964968" sldId="299"/>
            <ac:spMk id="143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39.610" v="79" actId="1076"/>
          <ac:spMkLst>
            <pc:docMk/>
            <pc:sldMk cId="244964968" sldId="299"/>
            <ac:spMk id="144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7:58.843" v="72" actId="1076"/>
          <ac:spMkLst>
            <pc:docMk/>
            <pc:sldMk cId="244964968" sldId="299"/>
            <ac:spMk id="145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12.312" v="74" actId="1076"/>
          <ac:spMkLst>
            <pc:docMk/>
            <pc:sldMk cId="244964968" sldId="299"/>
            <ac:spMk id="146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45.407" v="80" actId="1076"/>
          <ac:spMkLst>
            <pc:docMk/>
            <pc:sldMk cId="244964968" sldId="299"/>
            <ac:spMk id="147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9:31.705" v="88" actId="1076"/>
          <ac:spMkLst>
            <pc:docMk/>
            <pc:sldMk cId="244964968" sldId="299"/>
            <ac:spMk id="148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5:40.074" v="66" actId="1076"/>
          <ac:spMkLst>
            <pc:docMk/>
            <pc:sldMk cId="244964968" sldId="299"/>
            <ac:spMk id="149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23.938" v="76" actId="1076"/>
          <ac:spMkLst>
            <pc:docMk/>
            <pc:sldMk cId="244964968" sldId="299"/>
            <ac:spMk id="150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49.407" v="81" actId="1076"/>
          <ac:spMkLst>
            <pc:docMk/>
            <pc:sldMk cId="244964968" sldId="299"/>
            <ac:spMk id="151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40:27.394" v="109" actId="1076"/>
          <ac:spMkLst>
            <pc:docMk/>
            <pc:sldMk cId="244964968" sldId="299"/>
            <ac:spMk id="152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53.376" v="82" actId="1076"/>
          <ac:spMkLst>
            <pc:docMk/>
            <pc:sldMk cId="244964968" sldId="299"/>
            <ac:spMk id="153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30:13.003" v="98" actId="1076"/>
          <ac:spMkLst>
            <pc:docMk/>
            <pc:sldMk cId="244964968" sldId="299"/>
            <ac:spMk id="154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42:04.178" v="147" actId="1076"/>
          <ac:spMkLst>
            <pc:docMk/>
            <pc:sldMk cId="244964968" sldId="299"/>
            <ac:spMk id="155" creationId="{00000000-0000-0000-0000-000000000000}"/>
          </ac:spMkLst>
        </pc:spChg>
        <pc:spChg chg="mod">
          <ac:chgData name="Hercules Munda" userId="S::s2125642@ed.ac.uk::523ae083-cacd-40ff-9100-4f21c8dcee90" providerId="AD" clId="Web-{C592B925-4216-1B00-1D17-34B0F9A5B98F}" dt="2024-02-28T14:28:17.906" v="75" actId="1076"/>
          <ac:spMkLst>
            <pc:docMk/>
            <pc:sldMk cId="244964968" sldId="299"/>
            <ac:spMk id="156" creationId="{00000000-0000-0000-0000-000000000000}"/>
          </ac:spMkLst>
        </pc:spChg>
      </pc:sldChg>
    </pc:docChg>
  </pc:docChgLst>
  <pc:docChgLst>
    <pc:chgData name="Isaac Yip" userId="bc0a64ea-609c-48c9-b47e-6ff315339477" providerId="ADAL" clId="{91C2354A-50ED-564C-A5B9-BD02028795D2}"/>
    <pc:docChg chg="undo custSel modSld">
      <pc:chgData name="Isaac Yip" userId="bc0a64ea-609c-48c9-b47e-6ff315339477" providerId="ADAL" clId="{91C2354A-50ED-564C-A5B9-BD02028795D2}" dt="2024-02-28T14:25:54.463" v="26" actId="13926"/>
      <pc:docMkLst>
        <pc:docMk/>
      </pc:docMkLst>
      <pc:sldChg chg="modSp">
        <pc:chgData name="Isaac Yip" userId="bc0a64ea-609c-48c9-b47e-6ff315339477" providerId="ADAL" clId="{91C2354A-50ED-564C-A5B9-BD02028795D2}" dt="2024-02-28T14:25:54.463" v="26" actId="13926"/>
        <pc:sldMkLst>
          <pc:docMk/>
          <pc:sldMk cId="3548592888" sldId="270"/>
        </pc:sldMkLst>
        <pc:spChg chg="mod">
          <ac:chgData name="Isaac Yip" userId="bc0a64ea-609c-48c9-b47e-6ff315339477" providerId="ADAL" clId="{91C2354A-50ED-564C-A5B9-BD02028795D2}" dt="2024-02-28T14:18:20.991" v="4" actId="1076"/>
          <ac:spMkLst>
            <pc:docMk/>
            <pc:sldMk cId="3548592888" sldId="270"/>
            <ac:spMk id="138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19:44.482" v="8" actId="1076"/>
          <ac:spMkLst>
            <pc:docMk/>
            <pc:sldMk cId="3548592888" sldId="270"/>
            <ac:spMk id="139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17:57.190" v="3" actId="1076"/>
          <ac:spMkLst>
            <pc:docMk/>
            <pc:sldMk cId="3548592888" sldId="270"/>
            <ac:spMk id="140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2:28.643" v="22" actId="1076"/>
          <ac:spMkLst>
            <pc:docMk/>
            <pc:sldMk cId="3548592888" sldId="270"/>
            <ac:spMk id="141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18:36.182" v="6" actId="1076"/>
          <ac:spMkLst>
            <pc:docMk/>
            <pc:sldMk cId="3548592888" sldId="270"/>
            <ac:spMk id="142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2:57.584" v="23" actId="1076"/>
          <ac:spMkLst>
            <pc:docMk/>
            <pc:sldMk cId="3548592888" sldId="270"/>
            <ac:spMk id="143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1:23.490" v="20" actId="1076"/>
          <ac:spMkLst>
            <pc:docMk/>
            <pc:sldMk cId="3548592888" sldId="270"/>
            <ac:spMk id="144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0:48.536" v="18" actId="14100"/>
          <ac:spMkLst>
            <pc:docMk/>
            <pc:sldMk cId="3548592888" sldId="270"/>
            <ac:spMk id="145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3:14.852" v="24" actId="1076"/>
          <ac:spMkLst>
            <pc:docMk/>
            <pc:sldMk cId="3548592888" sldId="270"/>
            <ac:spMk id="146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4:01.368" v="25" actId="1076"/>
          <ac:spMkLst>
            <pc:docMk/>
            <pc:sldMk cId="3548592888" sldId="270"/>
            <ac:spMk id="147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1:15.542" v="19" actId="1076"/>
          <ac:spMkLst>
            <pc:docMk/>
            <pc:sldMk cId="3548592888" sldId="270"/>
            <ac:spMk id="148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1:36.536" v="21" actId="1076"/>
          <ac:spMkLst>
            <pc:docMk/>
            <pc:sldMk cId="3548592888" sldId="270"/>
            <ac:spMk id="149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0:26.423" v="13" actId="1076"/>
          <ac:spMkLst>
            <pc:docMk/>
            <pc:sldMk cId="3548592888" sldId="270"/>
            <ac:spMk id="151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18:31.689" v="5" actId="1076"/>
          <ac:spMkLst>
            <pc:docMk/>
            <pc:sldMk cId="3548592888" sldId="270"/>
            <ac:spMk id="152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5:54.463" v="26" actId="13926"/>
          <ac:spMkLst>
            <pc:docMk/>
            <pc:sldMk cId="3548592888" sldId="270"/>
            <ac:spMk id="153" creationId="{00000000-0000-0000-0000-000000000000}"/>
          </ac:spMkLst>
        </pc:spChg>
        <pc:spChg chg="mod">
          <ac:chgData name="Isaac Yip" userId="bc0a64ea-609c-48c9-b47e-6ff315339477" providerId="ADAL" clId="{91C2354A-50ED-564C-A5B9-BD02028795D2}" dt="2024-02-28T14:20:32.356" v="14" actId="20577"/>
          <ac:spMkLst>
            <pc:docMk/>
            <pc:sldMk cId="3548592888" sldId="270"/>
            <ac:spMk id="156" creationId="{00000000-0000-0000-0000-000000000000}"/>
          </ac:spMkLst>
        </pc:spChg>
      </pc:sldChg>
    </pc:docChg>
  </pc:docChgLst>
  <pc:docChgLst>
    <pc:chgData name="Emily Fitzpatrick" userId="S::s2613104@ed.ac.uk::d182fbd7-5c5f-4189-9bbf-8ebd764c834b" providerId="AD" clId="Web-{E6428782-25D7-7116-49E5-C25867B804B1}"/>
    <pc:docChg chg="modSld">
      <pc:chgData name="Emily Fitzpatrick" userId="S::s2613104@ed.ac.uk::d182fbd7-5c5f-4189-9bbf-8ebd764c834b" providerId="AD" clId="Web-{E6428782-25D7-7116-49E5-C25867B804B1}" dt="2024-02-28T14:43:06.064" v="1" actId="1076"/>
      <pc:docMkLst>
        <pc:docMk/>
      </pc:docMkLst>
      <pc:sldChg chg="delSp modSp">
        <pc:chgData name="Emily Fitzpatrick" userId="S::s2613104@ed.ac.uk::d182fbd7-5c5f-4189-9bbf-8ebd764c834b" providerId="AD" clId="Web-{E6428782-25D7-7116-49E5-C25867B804B1}" dt="2024-02-28T14:43:06.064" v="1" actId="1076"/>
        <pc:sldMkLst>
          <pc:docMk/>
          <pc:sldMk cId="3968471398" sldId="269"/>
        </pc:sldMkLst>
        <pc:spChg chg="del mod">
          <ac:chgData name="Emily Fitzpatrick" userId="S::s2613104@ed.ac.uk::d182fbd7-5c5f-4189-9bbf-8ebd764c834b" providerId="AD" clId="Web-{E6428782-25D7-7116-49E5-C25867B804B1}" dt="2024-02-28T14:43:06.064" v="1" actId="1076"/>
          <ac:spMkLst>
            <pc:docMk/>
            <pc:sldMk cId="3968471398" sldId="269"/>
            <ac:spMk id="2" creationId="{5F5FA946-DC14-C7D6-170D-FC048E1B7746}"/>
          </ac:spMkLst>
        </pc:spChg>
      </pc:sldChg>
    </pc:docChg>
  </pc:docChgLst>
  <pc:docChgLst>
    <pc:chgData name="Ross Glencross" userId="S::s2078510@ed.ac.uk::858bed99-bb18-4d2d-97cf-3f01b007ed02" providerId="AD" clId="Web-{C94B4E09-5EB8-AED7-1F5C-2CF5589C3603}"/>
    <pc:docChg chg="modSld">
      <pc:chgData name="Ross Glencross" userId="S::s2078510@ed.ac.uk::858bed99-bb18-4d2d-97cf-3f01b007ed02" providerId="AD" clId="Web-{C94B4E09-5EB8-AED7-1F5C-2CF5589C3603}" dt="2024-02-28T14:49:57.303" v="115" actId="1076"/>
      <pc:docMkLst>
        <pc:docMk/>
      </pc:docMkLst>
      <pc:sldChg chg="addSp delSp modSp">
        <pc:chgData name="Ross Glencross" userId="S::s2078510@ed.ac.uk::858bed99-bb18-4d2d-97cf-3f01b007ed02" providerId="AD" clId="Web-{C94B4E09-5EB8-AED7-1F5C-2CF5589C3603}" dt="2024-02-28T14:49:57.303" v="115" actId="1076"/>
        <pc:sldMkLst>
          <pc:docMk/>
          <pc:sldMk cId="3968471398" sldId="269"/>
        </pc:sldMkLst>
        <pc:spChg chg="mod">
          <ac:chgData name="Ross Glencross" userId="S::s2078510@ed.ac.uk::858bed99-bb18-4d2d-97cf-3f01b007ed02" providerId="AD" clId="Web-{C94B4E09-5EB8-AED7-1F5C-2CF5589C3603}" dt="2024-02-28T14:39:01.507" v="110" actId="1076"/>
          <ac:spMkLst>
            <pc:docMk/>
            <pc:sldMk cId="3968471398" sldId="269"/>
            <ac:spMk id="2" creationId="{5F5FA946-DC14-C7D6-170D-FC048E1B7746}"/>
          </ac:spMkLst>
        </pc:spChg>
        <pc:spChg chg="mod">
          <ac:chgData name="Ross Glencross" userId="S::s2078510@ed.ac.uk::858bed99-bb18-4d2d-97cf-3f01b007ed02" providerId="AD" clId="Web-{C94B4E09-5EB8-AED7-1F5C-2CF5589C3603}" dt="2024-02-28T14:20:11.616" v="28" actId="20577"/>
          <ac:spMkLst>
            <pc:docMk/>
            <pc:sldMk cId="3968471398" sldId="269"/>
            <ac:spMk id="3" creationId="{3CD91F59-97D1-E2F2-235D-EB653708C8DA}"/>
          </ac:spMkLst>
        </pc:spChg>
        <pc:spChg chg="add del mod">
          <ac:chgData name="Ross Glencross" userId="S::s2078510@ed.ac.uk::858bed99-bb18-4d2d-97cf-3f01b007ed02" providerId="AD" clId="Web-{C94B4E09-5EB8-AED7-1F5C-2CF5589C3603}" dt="2024-02-28T14:38:42.053" v="86"/>
          <ac:spMkLst>
            <pc:docMk/>
            <pc:sldMk cId="3968471398" sldId="269"/>
            <ac:spMk id="4" creationId="{393685EF-EFF2-7D4E-1CD2-B9DC7907ABD8}"/>
          </ac:spMkLst>
        </pc:spChg>
        <pc:spChg chg="mod">
          <ac:chgData name="Ross Glencross" userId="S::s2078510@ed.ac.uk::858bed99-bb18-4d2d-97cf-3f01b007ed02" providerId="AD" clId="Web-{C94B4E09-5EB8-AED7-1F5C-2CF5589C3603}" dt="2024-02-28T14:49:57.303" v="115" actId="1076"/>
          <ac:spMkLst>
            <pc:docMk/>
            <pc:sldMk cId="3968471398" sldId="269"/>
            <ac:spMk id="5" creationId="{42054EBF-B821-3551-303A-C2EA28E94104}"/>
          </ac:spMkLst>
        </pc:spChg>
        <pc:spChg chg="mod">
          <ac:chgData name="Ross Glencross" userId="S::s2078510@ed.ac.uk::858bed99-bb18-4d2d-97cf-3f01b007ed02" providerId="AD" clId="Web-{C94B4E09-5EB8-AED7-1F5C-2CF5589C3603}" dt="2024-02-28T14:34:30.254" v="75" actId="1076"/>
          <ac:spMkLst>
            <pc:docMk/>
            <pc:sldMk cId="3968471398" sldId="269"/>
            <ac:spMk id="138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4:56.870" v="38" actId="1076"/>
          <ac:spMkLst>
            <pc:docMk/>
            <pc:sldMk cId="3968471398" sldId="269"/>
            <ac:spMk id="139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8:42.807" v="56" actId="1076"/>
          <ac:spMkLst>
            <pc:docMk/>
            <pc:sldMk cId="3968471398" sldId="269"/>
            <ac:spMk id="140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6:43.455" v="44" actId="1076"/>
          <ac:spMkLst>
            <pc:docMk/>
            <pc:sldMk cId="3968471398" sldId="269"/>
            <ac:spMk id="141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31:01.536" v="61" actId="1076"/>
          <ac:spMkLst>
            <pc:docMk/>
            <pc:sldMk cId="3968471398" sldId="269"/>
            <ac:spMk id="142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6:55.753" v="45" actId="1076"/>
          <ac:spMkLst>
            <pc:docMk/>
            <pc:sldMk cId="3968471398" sldId="269"/>
            <ac:spMk id="143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34:25.613" v="74" actId="1076"/>
          <ac:spMkLst>
            <pc:docMk/>
            <pc:sldMk cId="3968471398" sldId="269"/>
            <ac:spMk id="144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30:57.473" v="60" actId="1076"/>
          <ac:spMkLst>
            <pc:docMk/>
            <pc:sldMk cId="3968471398" sldId="269"/>
            <ac:spMk id="145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8:30.744" v="55" actId="1076"/>
          <ac:spMkLst>
            <pc:docMk/>
            <pc:sldMk cId="3968471398" sldId="269"/>
            <ac:spMk id="146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7:00.894" v="46" actId="1076"/>
          <ac:spMkLst>
            <pc:docMk/>
            <pc:sldMk cId="3968471398" sldId="269"/>
            <ac:spMk id="147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4:45.713" v="37" actId="1076"/>
          <ac:spMkLst>
            <pc:docMk/>
            <pc:sldMk cId="3968471398" sldId="269"/>
            <ac:spMk id="148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45:34.269" v="111" actId="1076"/>
          <ac:spMkLst>
            <pc:docMk/>
            <pc:sldMk cId="3968471398" sldId="269"/>
            <ac:spMk id="149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8:23.931" v="54" actId="1076"/>
          <ac:spMkLst>
            <pc:docMk/>
            <pc:sldMk cId="3968471398" sldId="269"/>
            <ac:spMk id="150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8:21.384" v="53" actId="1076"/>
          <ac:spMkLst>
            <pc:docMk/>
            <pc:sldMk cId="3968471398" sldId="269"/>
            <ac:spMk id="151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9:14.169" v="57" actId="1076"/>
          <ac:spMkLst>
            <pc:docMk/>
            <pc:sldMk cId="3968471398" sldId="269"/>
            <ac:spMk id="152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49:52.146" v="114" actId="1076"/>
          <ac:spMkLst>
            <pc:docMk/>
            <pc:sldMk cId="3968471398" sldId="269"/>
            <ac:spMk id="153" creationId="{00000000-0000-0000-0000-000000000000}"/>
          </ac:spMkLst>
        </pc:spChg>
        <pc:spChg chg="mod">
          <ac:chgData name="Ross Glencross" userId="S::s2078510@ed.ac.uk::858bed99-bb18-4d2d-97cf-3f01b007ed02" providerId="AD" clId="Web-{C94B4E09-5EB8-AED7-1F5C-2CF5589C3603}" dt="2024-02-28T14:27:41.397" v="50" actId="1076"/>
          <ac:spMkLst>
            <pc:docMk/>
            <pc:sldMk cId="3968471398" sldId="269"/>
            <ac:spMk id="1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b6f1f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b6f1f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87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b6f1f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b6f1f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b6f1f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b6f1f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1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8445325" y="218700"/>
            <a:ext cx="1345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Terms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428525" y="711060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Root</a:t>
            </a:r>
            <a:endParaRPr sz="1600"/>
          </a:p>
        </p:txBody>
      </p:sp>
      <p:sp>
        <p:nvSpPr>
          <p:cNvPr id="139" name="Google Shape;139;p20"/>
          <p:cNvSpPr txBox="1"/>
          <p:nvPr/>
        </p:nvSpPr>
        <p:spPr>
          <a:xfrm>
            <a:off x="8445325" y="969764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Hierarchical structure</a:t>
            </a:r>
            <a:endParaRPr sz="1600"/>
          </a:p>
        </p:txBody>
      </p:sp>
      <p:sp>
        <p:nvSpPr>
          <p:cNvPr id="140" name="Google Shape;140;p20"/>
          <p:cNvSpPr txBox="1"/>
          <p:nvPr/>
        </p:nvSpPr>
        <p:spPr>
          <a:xfrm>
            <a:off x="8445325" y="149675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Morphology</a:t>
            </a:r>
            <a:endParaRPr sz="1600"/>
          </a:p>
        </p:txBody>
      </p:sp>
      <p:sp>
        <p:nvSpPr>
          <p:cNvPr id="141" name="Google Shape;141;p20"/>
          <p:cNvSpPr txBox="1"/>
          <p:nvPr/>
        </p:nvSpPr>
        <p:spPr>
          <a:xfrm>
            <a:off x="8428525" y="2023137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</a:t>
            </a:r>
            <a:r>
              <a:rPr lang="en" sz="1600" err="1"/>
              <a:t>istorical</a:t>
            </a:r>
            <a:r>
              <a:rPr lang="en" sz="1600"/>
              <a:t> linguistics</a:t>
            </a:r>
            <a:endParaRPr sz="1600"/>
          </a:p>
        </p:txBody>
      </p:sp>
      <p:sp>
        <p:nvSpPr>
          <p:cNvPr id="142" name="Google Shape;142;p20"/>
          <p:cNvSpPr txBox="1"/>
          <p:nvPr/>
        </p:nvSpPr>
        <p:spPr>
          <a:xfrm>
            <a:off x="8310600" y="1780825"/>
            <a:ext cx="15816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Derivation</a:t>
            </a:r>
            <a:endParaRPr sz="1600"/>
          </a:p>
        </p:txBody>
      </p:sp>
      <p:sp>
        <p:nvSpPr>
          <p:cNvPr id="143" name="Google Shape;143;p20"/>
          <p:cNvSpPr txBox="1"/>
          <p:nvPr/>
        </p:nvSpPr>
        <p:spPr>
          <a:xfrm>
            <a:off x="8403900" y="2997431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Predictability</a:t>
            </a:r>
            <a:endParaRPr sz="1600"/>
          </a:p>
        </p:txBody>
      </p:sp>
      <p:sp>
        <p:nvSpPr>
          <p:cNvPr id="144" name="Google Shape;144;p20"/>
          <p:cNvSpPr txBox="1"/>
          <p:nvPr/>
        </p:nvSpPr>
        <p:spPr>
          <a:xfrm>
            <a:off x="8428525" y="3281218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Spell-out</a:t>
            </a:r>
            <a:endParaRPr sz="1600"/>
          </a:p>
        </p:txBody>
      </p:sp>
      <p:sp>
        <p:nvSpPr>
          <p:cNvPr id="145" name="Google Shape;145;p20"/>
          <p:cNvSpPr txBox="1"/>
          <p:nvPr/>
        </p:nvSpPr>
        <p:spPr>
          <a:xfrm>
            <a:off x="8403900" y="3551342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/>
              <a:t>Allomorphy</a:t>
            </a:r>
            <a:endParaRPr sz="1300"/>
          </a:p>
        </p:txBody>
      </p:sp>
      <p:sp>
        <p:nvSpPr>
          <p:cNvPr id="146" name="Google Shape;146;p20"/>
          <p:cNvSpPr txBox="1"/>
          <p:nvPr/>
        </p:nvSpPr>
        <p:spPr>
          <a:xfrm>
            <a:off x="8428525" y="3822350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</a:t>
            </a:r>
            <a:r>
              <a:rPr lang="en" sz="1600" err="1"/>
              <a:t>ocial</a:t>
            </a:r>
            <a:r>
              <a:rPr lang="en" sz="1600"/>
              <a:t> factors</a:t>
            </a:r>
            <a:endParaRPr sz="1600"/>
          </a:p>
        </p:txBody>
      </p:sp>
      <p:sp>
        <p:nvSpPr>
          <p:cNvPr id="147" name="Google Shape;147;p20"/>
          <p:cNvSpPr txBox="1"/>
          <p:nvPr/>
        </p:nvSpPr>
        <p:spPr>
          <a:xfrm>
            <a:off x="8403900" y="4353170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Features</a:t>
            </a:r>
            <a:endParaRPr sz="1600"/>
          </a:p>
        </p:txBody>
      </p:sp>
      <p:sp>
        <p:nvSpPr>
          <p:cNvPr id="148" name="Google Shape;148;p20"/>
          <p:cNvSpPr txBox="1"/>
          <p:nvPr/>
        </p:nvSpPr>
        <p:spPr>
          <a:xfrm>
            <a:off x="8403900" y="4621928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Scope</a:t>
            </a:r>
            <a:endParaRPr sz="1600"/>
          </a:p>
        </p:txBody>
      </p:sp>
      <p:sp>
        <p:nvSpPr>
          <p:cNvPr id="149" name="Google Shape;149;p20"/>
          <p:cNvSpPr txBox="1"/>
          <p:nvPr/>
        </p:nvSpPr>
        <p:spPr>
          <a:xfrm>
            <a:off x="8403899" y="4876725"/>
            <a:ext cx="1420825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Late Insertion</a:t>
            </a:r>
            <a:endParaRPr sz="1600"/>
          </a:p>
        </p:txBody>
      </p:sp>
      <p:sp>
        <p:nvSpPr>
          <p:cNvPr id="150" name="Google Shape;150;p20"/>
          <p:cNvSpPr txBox="1"/>
          <p:nvPr/>
        </p:nvSpPr>
        <p:spPr>
          <a:xfrm>
            <a:off x="8411700" y="5244581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Voice</a:t>
            </a:r>
            <a:endParaRPr sz="1600"/>
          </a:p>
        </p:txBody>
      </p:sp>
      <p:sp>
        <p:nvSpPr>
          <p:cNvPr id="151" name="Google Shape;151;p20"/>
          <p:cNvSpPr txBox="1"/>
          <p:nvPr/>
        </p:nvSpPr>
        <p:spPr>
          <a:xfrm>
            <a:off x="8411700" y="560412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Phonology</a:t>
            </a:r>
            <a:endParaRPr sz="1600"/>
          </a:p>
        </p:txBody>
      </p:sp>
      <p:sp>
        <p:nvSpPr>
          <p:cNvPr id="152" name="Google Shape;152;p20"/>
          <p:cNvSpPr txBox="1"/>
          <p:nvPr/>
        </p:nvSpPr>
        <p:spPr>
          <a:xfrm>
            <a:off x="8428525" y="595152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Inflection</a:t>
            </a:r>
            <a:endParaRPr sz="1600"/>
          </a:p>
        </p:txBody>
      </p:sp>
      <p:sp>
        <p:nvSpPr>
          <p:cNvPr id="153" name="Google Shape;153;p20"/>
          <p:cNvSpPr txBox="1"/>
          <p:nvPr/>
        </p:nvSpPr>
        <p:spPr>
          <a:xfrm>
            <a:off x="8411700" y="625532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4" name="Google Shape;154;p20"/>
          <p:cNvSpPr txBox="1"/>
          <p:nvPr/>
        </p:nvSpPr>
        <p:spPr>
          <a:xfrm>
            <a:off x="8428525" y="6609600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5" name="Google Shape;155;p20"/>
          <p:cNvSpPr txBox="1"/>
          <p:nvPr/>
        </p:nvSpPr>
        <p:spPr>
          <a:xfrm>
            <a:off x="8411700" y="696387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6" name="Google Shape;156;p20"/>
          <p:cNvSpPr txBox="1"/>
          <p:nvPr/>
        </p:nvSpPr>
        <p:spPr>
          <a:xfrm>
            <a:off x="8327700" y="2515674"/>
            <a:ext cx="148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Syntax or phonology?</a:t>
            </a:r>
            <a:endParaRPr sz="1600"/>
          </a:p>
        </p:txBody>
      </p:sp>
      <p:sp>
        <p:nvSpPr>
          <p:cNvPr id="3" name="Google Shape;137;p20">
            <a:extLst>
              <a:ext uri="{FF2B5EF4-FFF2-40B4-BE49-F238E27FC236}">
                <a16:creationId xmlns:a16="http://schemas.microsoft.com/office/drawing/2014/main" id="{3CD91F59-97D1-E2F2-235D-EB653708C8DA}"/>
              </a:ext>
            </a:extLst>
          </p:cNvPr>
          <p:cNvSpPr txBox="1"/>
          <p:nvPr/>
        </p:nvSpPr>
        <p:spPr>
          <a:xfrm>
            <a:off x="5029200" y="218700"/>
            <a:ext cx="3054434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Name: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09597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8445325" y="218700"/>
            <a:ext cx="1345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Terms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376889" y="2634473"/>
            <a:ext cx="148829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</a:t>
            </a:r>
            <a:r>
              <a:rPr lang="en" sz="1600" err="1"/>
              <a:t>ocial</a:t>
            </a:r>
            <a:r>
              <a:rPr lang="en" sz="1600"/>
              <a:t> factors</a:t>
            </a:r>
            <a:endParaRPr sz="1600"/>
          </a:p>
        </p:txBody>
      </p:sp>
      <p:sp>
        <p:nvSpPr>
          <p:cNvPr id="139" name="Google Shape;139;p20"/>
          <p:cNvSpPr txBox="1"/>
          <p:nvPr/>
        </p:nvSpPr>
        <p:spPr>
          <a:xfrm>
            <a:off x="8445325" y="1133540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Voice</a:t>
            </a:r>
            <a:endParaRPr sz="1600"/>
          </a:p>
        </p:txBody>
      </p:sp>
      <p:sp>
        <p:nvSpPr>
          <p:cNvPr id="140" name="Google Shape;140;p20"/>
          <p:cNvSpPr txBox="1"/>
          <p:nvPr/>
        </p:nvSpPr>
        <p:spPr>
          <a:xfrm>
            <a:off x="8445325" y="142851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/>
              <a:t>Allomorphy</a:t>
            </a:r>
            <a:endParaRPr sz="1600"/>
          </a:p>
        </p:txBody>
      </p:sp>
      <p:sp>
        <p:nvSpPr>
          <p:cNvPr id="141" name="Google Shape;141;p20"/>
          <p:cNvSpPr txBox="1"/>
          <p:nvPr/>
        </p:nvSpPr>
        <p:spPr>
          <a:xfrm>
            <a:off x="8428525" y="2350689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Nodes</a:t>
            </a:r>
            <a:endParaRPr sz="1600"/>
          </a:p>
        </p:txBody>
      </p:sp>
      <p:sp>
        <p:nvSpPr>
          <p:cNvPr id="142" name="Google Shape;142;p20"/>
          <p:cNvSpPr txBox="1"/>
          <p:nvPr/>
        </p:nvSpPr>
        <p:spPr>
          <a:xfrm>
            <a:off x="8365192" y="1794473"/>
            <a:ext cx="1472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Vocabulary Insertion</a:t>
            </a:r>
            <a:endParaRPr sz="1600"/>
          </a:p>
        </p:txBody>
      </p:sp>
      <p:sp>
        <p:nvSpPr>
          <p:cNvPr id="143" name="Google Shape;143;p20"/>
          <p:cNvSpPr txBox="1"/>
          <p:nvPr/>
        </p:nvSpPr>
        <p:spPr>
          <a:xfrm>
            <a:off x="8403900" y="290189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Semantics</a:t>
            </a:r>
            <a:endParaRPr sz="1600"/>
          </a:p>
        </p:txBody>
      </p:sp>
      <p:sp>
        <p:nvSpPr>
          <p:cNvPr id="144" name="Google Shape;144;p20"/>
          <p:cNvSpPr txBox="1"/>
          <p:nvPr/>
        </p:nvSpPr>
        <p:spPr>
          <a:xfrm>
            <a:off x="8428525" y="3144738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Root</a:t>
            </a:r>
            <a:endParaRPr sz="1600"/>
          </a:p>
        </p:txBody>
      </p:sp>
      <p:sp>
        <p:nvSpPr>
          <p:cNvPr id="145" name="Google Shape;145;p20"/>
          <p:cNvSpPr txBox="1"/>
          <p:nvPr/>
        </p:nvSpPr>
        <p:spPr>
          <a:xfrm>
            <a:off x="8403900" y="3414862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</a:t>
            </a:r>
            <a:r>
              <a:rPr lang="en" sz="1600" err="1"/>
              <a:t>ierarchical</a:t>
            </a:r>
            <a:r>
              <a:rPr lang="en" sz="1600"/>
              <a:t> structure</a:t>
            </a:r>
            <a:endParaRPr sz="1300"/>
          </a:p>
        </p:txBody>
      </p:sp>
      <p:sp>
        <p:nvSpPr>
          <p:cNvPr id="146" name="Google Shape;146;p20"/>
          <p:cNvSpPr txBox="1"/>
          <p:nvPr/>
        </p:nvSpPr>
        <p:spPr>
          <a:xfrm>
            <a:off x="8428525" y="3945182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</a:t>
            </a:r>
            <a:r>
              <a:rPr lang="en" sz="1600" err="1"/>
              <a:t>orphology</a:t>
            </a:r>
            <a:r>
              <a:rPr lang="en" sz="1600"/>
              <a:t> or syntax?</a:t>
            </a:r>
            <a:endParaRPr sz="1600"/>
          </a:p>
        </p:txBody>
      </p:sp>
      <p:sp>
        <p:nvSpPr>
          <p:cNvPr id="147" name="Google Shape;147;p20"/>
          <p:cNvSpPr txBox="1"/>
          <p:nvPr/>
        </p:nvSpPr>
        <p:spPr>
          <a:xfrm>
            <a:off x="8403900" y="4462354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*ABA</a:t>
            </a:r>
            <a:endParaRPr sz="1600"/>
          </a:p>
        </p:txBody>
      </p:sp>
      <p:sp>
        <p:nvSpPr>
          <p:cNvPr id="148" name="Google Shape;148;p20"/>
          <p:cNvSpPr txBox="1"/>
          <p:nvPr/>
        </p:nvSpPr>
        <p:spPr>
          <a:xfrm>
            <a:off x="8403900" y="4744760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Derivation</a:t>
            </a:r>
            <a:endParaRPr sz="1600"/>
          </a:p>
        </p:txBody>
      </p:sp>
      <p:sp>
        <p:nvSpPr>
          <p:cNvPr id="149" name="Google Shape;149;p20"/>
          <p:cNvSpPr txBox="1"/>
          <p:nvPr/>
        </p:nvSpPr>
        <p:spPr>
          <a:xfrm>
            <a:off x="8403900" y="4985909"/>
            <a:ext cx="148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Late Insertion</a:t>
            </a:r>
            <a:endParaRPr sz="1600"/>
          </a:p>
        </p:txBody>
      </p:sp>
      <p:sp>
        <p:nvSpPr>
          <p:cNvPr id="150" name="Google Shape;150;p20"/>
          <p:cNvSpPr txBox="1"/>
          <p:nvPr/>
        </p:nvSpPr>
        <p:spPr>
          <a:xfrm>
            <a:off x="8411700" y="528552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Inflection</a:t>
            </a:r>
            <a:endParaRPr sz="1600"/>
          </a:p>
        </p:txBody>
      </p:sp>
      <p:sp>
        <p:nvSpPr>
          <p:cNvPr id="151" name="Google Shape;151;p20"/>
          <p:cNvSpPr txBox="1"/>
          <p:nvPr/>
        </p:nvSpPr>
        <p:spPr>
          <a:xfrm>
            <a:off x="8411700" y="560412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Features</a:t>
            </a:r>
            <a:endParaRPr sz="1600"/>
          </a:p>
        </p:txBody>
      </p:sp>
      <p:sp>
        <p:nvSpPr>
          <p:cNvPr id="152" name="Google Shape;152;p20"/>
          <p:cNvSpPr txBox="1"/>
          <p:nvPr/>
        </p:nvSpPr>
        <p:spPr>
          <a:xfrm>
            <a:off x="8387580" y="5883285"/>
            <a:ext cx="148829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</a:t>
            </a:r>
            <a:r>
              <a:rPr lang="en" sz="1600" err="1"/>
              <a:t>orphology</a:t>
            </a:r>
            <a:r>
              <a:rPr lang="en" sz="1600"/>
              <a:t> or phonology?</a:t>
            </a:r>
            <a:endParaRPr sz="1600"/>
          </a:p>
        </p:txBody>
      </p:sp>
      <p:sp>
        <p:nvSpPr>
          <p:cNvPr id="153" name="Google Shape;153;p20"/>
          <p:cNvSpPr txBox="1"/>
          <p:nvPr/>
        </p:nvSpPr>
        <p:spPr>
          <a:xfrm>
            <a:off x="8411700" y="6405453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4" name="Google Shape;154;p20"/>
          <p:cNvSpPr txBox="1"/>
          <p:nvPr/>
        </p:nvSpPr>
        <p:spPr>
          <a:xfrm>
            <a:off x="8428525" y="6759728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5" name="Google Shape;155;p20"/>
          <p:cNvSpPr txBox="1"/>
          <p:nvPr/>
        </p:nvSpPr>
        <p:spPr>
          <a:xfrm>
            <a:off x="8411700" y="7114003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6" name="Google Shape;156;p20"/>
          <p:cNvSpPr txBox="1"/>
          <p:nvPr/>
        </p:nvSpPr>
        <p:spPr>
          <a:xfrm>
            <a:off x="8319625" y="824665"/>
            <a:ext cx="148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Predictability</a:t>
            </a:r>
            <a:endParaRPr sz="1600"/>
          </a:p>
        </p:txBody>
      </p:sp>
      <p:sp>
        <p:nvSpPr>
          <p:cNvPr id="3" name="Google Shape;137;p20">
            <a:extLst>
              <a:ext uri="{FF2B5EF4-FFF2-40B4-BE49-F238E27FC236}">
                <a16:creationId xmlns:a16="http://schemas.microsoft.com/office/drawing/2014/main" id="{3CD91F59-97D1-E2F2-235D-EB653708C8DA}"/>
              </a:ext>
            </a:extLst>
          </p:cNvPr>
          <p:cNvSpPr txBox="1"/>
          <p:nvPr/>
        </p:nvSpPr>
        <p:spPr>
          <a:xfrm>
            <a:off x="5029200" y="218700"/>
            <a:ext cx="3054434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Name: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12078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8445325" y="218700"/>
            <a:ext cx="1345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Terms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428525" y="697412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</a:t>
            </a:r>
            <a:r>
              <a:rPr lang="en" sz="1600" err="1"/>
              <a:t>ategorizer</a:t>
            </a:r>
            <a:r>
              <a:rPr lang="en" sz="1600"/>
              <a:t> (a, v, n)</a:t>
            </a:r>
            <a:endParaRPr sz="1600"/>
          </a:p>
        </p:txBody>
      </p:sp>
      <p:sp>
        <p:nvSpPr>
          <p:cNvPr id="139" name="Google Shape;139;p20"/>
          <p:cNvSpPr txBox="1"/>
          <p:nvPr/>
        </p:nvSpPr>
        <p:spPr>
          <a:xfrm>
            <a:off x="8445324" y="1215428"/>
            <a:ext cx="1446875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Late Insertion</a:t>
            </a:r>
            <a:endParaRPr sz="1600"/>
          </a:p>
        </p:txBody>
      </p:sp>
      <p:sp>
        <p:nvSpPr>
          <p:cNvPr id="140" name="Google Shape;140;p20"/>
          <p:cNvSpPr txBox="1"/>
          <p:nvPr/>
        </p:nvSpPr>
        <p:spPr>
          <a:xfrm>
            <a:off x="8445325" y="149675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Spell-out</a:t>
            </a:r>
            <a:endParaRPr sz="1600"/>
          </a:p>
        </p:txBody>
      </p:sp>
      <p:sp>
        <p:nvSpPr>
          <p:cNvPr id="141" name="Google Shape;141;p20"/>
          <p:cNvSpPr txBox="1"/>
          <p:nvPr/>
        </p:nvSpPr>
        <p:spPr>
          <a:xfrm>
            <a:off x="8428525" y="2255153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</a:t>
            </a:r>
            <a:r>
              <a:rPr lang="en" sz="1600" err="1"/>
              <a:t>orphology</a:t>
            </a:r>
            <a:r>
              <a:rPr lang="en" sz="1600"/>
              <a:t> or syntax?</a:t>
            </a:r>
            <a:endParaRPr sz="1600"/>
          </a:p>
        </p:txBody>
      </p:sp>
      <p:sp>
        <p:nvSpPr>
          <p:cNvPr id="142" name="Google Shape;142;p20"/>
          <p:cNvSpPr txBox="1"/>
          <p:nvPr/>
        </p:nvSpPr>
        <p:spPr>
          <a:xfrm>
            <a:off x="8324248" y="1753529"/>
            <a:ext cx="1567951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</a:t>
            </a:r>
            <a:r>
              <a:rPr lang="en" sz="1600" err="1"/>
              <a:t>anguage</a:t>
            </a:r>
            <a:r>
              <a:rPr lang="en" sz="1600"/>
              <a:t> evolution</a:t>
            </a:r>
            <a:endParaRPr sz="1600"/>
          </a:p>
        </p:txBody>
      </p:sp>
      <p:sp>
        <p:nvSpPr>
          <p:cNvPr id="143" name="Google Shape;143;p20"/>
          <p:cNvSpPr txBox="1"/>
          <p:nvPr/>
        </p:nvSpPr>
        <p:spPr>
          <a:xfrm>
            <a:off x="8403900" y="2983783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Nodes</a:t>
            </a:r>
            <a:endParaRPr sz="1600"/>
          </a:p>
        </p:txBody>
      </p:sp>
      <p:sp>
        <p:nvSpPr>
          <p:cNvPr id="144" name="Google Shape;144;p20"/>
          <p:cNvSpPr txBox="1"/>
          <p:nvPr/>
        </p:nvSpPr>
        <p:spPr>
          <a:xfrm>
            <a:off x="8428525" y="3212978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Semantics</a:t>
            </a:r>
            <a:endParaRPr sz="1600"/>
          </a:p>
        </p:txBody>
      </p:sp>
      <p:sp>
        <p:nvSpPr>
          <p:cNvPr id="145" name="Google Shape;145;p20"/>
          <p:cNvSpPr txBox="1"/>
          <p:nvPr/>
        </p:nvSpPr>
        <p:spPr>
          <a:xfrm>
            <a:off x="8403900" y="3455806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</a:t>
            </a:r>
            <a:r>
              <a:rPr lang="en" sz="1600" err="1"/>
              <a:t>istorical</a:t>
            </a:r>
            <a:r>
              <a:rPr lang="en" sz="1600"/>
              <a:t> linguistics</a:t>
            </a:r>
            <a:endParaRPr sz="1300"/>
          </a:p>
        </p:txBody>
      </p:sp>
      <p:sp>
        <p:nvSpPr>
          <p:cNvPr id="146" name="Google Shape;146;p20"/>
          <p:cNvSpPr txBox="1"/>
          <p:nvPr/>
        </p:nvSpPr>
        <p:spPr>
          <a:xfrm>
            <a:off x="8428525" y="3972478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</a:t>
            </a:r>
            <a:r>
              <a:rPr lang="en" sz="1600" err="1"/>
              <a:t>ierarchical</a:t>
            </a:r>
            <a:r>
              <a:rPr lang="en" sz="1600"/>
              <a:t> structure</a:t>
            </a:r>
            <a:endParaRPr sz="1600"/>
          </a:p>
        </p:txBody>
      </p:sp>
      <p:sp>
        <p:nvSpPr>
          <p:cNvPr id="147" name="Google Shape;147;p20"/>
          <p:cNvSpPr txBox="1"/>
          <p:nvPr/>
        </p:nvSpPr>
        <p:spPr>
          <a:xfrm>
            <a:off x="8403900" y="4435056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Root</a:t>
            </a:r>
            <a:endParaRPr sz="1600"/>
          </a:p>
        </p:txBody>
      </p:sp>
      <p:sp>
        <p:nvSpPr>
          <p:cNvPr id="148" name="Google Shape;148;p20"/>
          <p:cNvSpPr txBox="1"/>
          <p:nvPr/>
        </p:nvSpPr>
        <p:spPr>
          <a:xfrm>
            <a:off x="8403900" y="4690168"/>
            <a:ext cx="1387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Vocabulary Insertion</a:t>
            </a:r>
            <a:endParaRPr sz="1600"/>
          </a:p>
        </p:txBody>
      </p:sp>
      <p:sp>
        <p:nvSpPr>
          <p:cNvPr id="149" name="Google Shape;149;p20"/>
          <p:cNvSpPr txBox="1"/>
          <p:nvPr/>
        </p:nvSpPr>
        <p:spPr>
          <a:xfrm>
            <a:off x="8403900" y="521792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Ambiguity</a:t>
            </a:r>
            <a:endParaRPr sz="1600"/>
          </a:p>
        </p:txBody>
      </p:sp>
      <p:sp>
        <p:nvSpPr>
          <p:cNvPr id="150" name="Google Shape;150;p20"/>
          <p:cNvSpPr txBox="1"/>
          <p:nvPr/>
        </p:nvSpPr>
        <p:spPr>
          <a:xfrm>
            <a:off x="8411700" y="5490245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</a:t>
            </a:r>
            <a:r>
              <a:rPr lang="en" sz="1600"/>
              <a:t>refix/suffix</a:t>
            </a:r>
            <a:endParaRPr sz="1600"/>
          </a:p>
        </p:txBody>
      </p:sp>
      <p:sp>
        <p:nvSpPr>
          <p:cNvPr id="151" name="Google Shape;151;p20"/>
          <p:cNvSpPr txBox="1"/>
          <p:nvPr/>
        </p:nvSpPr>
        <p:spPr>
          <a:xfrm>
            <a:off x="8411700" y="5795197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Inflection</a:t>
            </a:r>
            <a:endParaRPr sz="1600"/>
          </a:p>
        </p:txBody>
      </p:sp>
      <p:sp>
        <p:nvSpPr>
          <p:cNvPr id="152" name="Google Shape;152;p20"/>
          <p:cNvSpPr txBox="1"/>
          <p:nvPr/>
        </p:nvSpPr>
        <p:spPr>
          <a:xfrm>
            <a:off x="8428525" y="6060709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Voice</a:t>
            </a:r>
            <a:endParaRPr sz="1600"/>
          </a:p>
        </p:txBody>
      </p:sp>
      <p:sp>
        <p:nvSpPr>
          <p:cNvPr id="153" name="Google Shape;153;p20"/>
          <p:cNvSpPr txBox="1"/>
          <p:nvPr/>
        </p:nvSpPr>
        <p:spPr>
          <a:xfrm>
            <a:off x="8411700" y="6350861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4" name="Google Shape;154;p20"/>
          <p:cNvSpPr txBox="1"/>
          <p:nvPr/>
        </p:nvSpPr>
        <p:spPr>
          <a:xfrm>
            <a:off x="8428525" y="6705136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5" name="Google Shape;155;p20"/>
          <p:cNvSpPr txBox="1"/>
          <p:nvPr/>
        </p:nvSpPr>
        <p:spPr>
          <a:xfrm>
            <a:off x="8411700" y="7059411"/>
            <a:ext cx="1379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</a:t>
            </a:r>
            <a:endParaRPr sz="1600"/>
          </a:p>
        </p:txBody>
      </p:sp>
      <p:sp>
        <p:nvSpPr>
          <p:cNvPr id="156" name="Google Shape;156;p20"/>
          <p:cNvSpPr txBox="1"/>
          <p:nvPr/>
        </p:nvSpPr>
        <p:spPr>
          <a:xfrm>
            <a:off x="8354996" y="2720394"/>
            <a:ext cx="1488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/>
              <a:t>Allomorphy</a:t>
            </a:r>
            <a:endParaRPr sz="1600"/>
          </a:p>
        </p:txBody>
      </p:sp>
      <p:sp>
        <p:nvSpPr>
          <p:cNvPr id="3" name="Google Shape;137;p20">
            <a:extLst>
              <a:ext uri="{FF2B5EF4-FFF2-40B4-BE49-F238E27FC236}">
                <a16:creationId xmlns:a16="http://schemas.microsoft.com/office/drawing/2014/main" id="{3CD91F59-97D1-E2F2-235D-EB653708C8DA}"/>
              </a:ext>
            </a:extLst>
          </p:cNvPr>
          <p:cNvSpPr txBox="1"/>
          <p:nvPr/>
        </p:nvSpPr>
        <p:spPr>
          <a:xfrm>
            <a:off x="5029200" y="218700"/>
            <a:ext cx="3054434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matic SC"/>
                <a:ea typeface="Amatic SC"/>
                <a:cs typeface="Amatic SC"/>
                <a:sym typeface="Amatic SC"/>
              </a:rPr>
              <a:t>Name: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156685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Custom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Amatic SC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Itamar Kastner</cp:lastModifiedBy>
  <cp:revision>2</cp:revision>
  <dcterms:modified xsi:type="dcterms:W3CDTF">2024-03-01T15:35:31Z</dcterms:modified>
</cp:coreProperties>
</file>