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sldIdLst>
    <p:sldId id="256" r:id="rId3"/>
    <p:sldId id="257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9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0"/>
  </p:normalViewPr>
  <p:slideViewPr>
    <p:cSldViewPr snapToGrid="0">
      <p:cViewPr>
        <p:scale>
          <a:sx n="123" d="100"/>
          <a:sy n="123" d="100"/>
        </p:scale>
        <p:origin x="197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3467" y="952200"/>
            <a:ext cx="6203200" cy="24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68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077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712000" y="4092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152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48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953467" y="2062944"/>
            <a:ext cx="17808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734419" y="2062944"/>
            <a:ext cx="85044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953467" y="713333"/>
            <a:ext cx="102852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4000" b="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4267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953467" y="2966544"/>
            <a:ext cx="17808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2734419" y="2966544"/>
            <a:ext cx="85044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953467" y="3870144"/>
            <a:ext cx="17808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2734419" y="3870144"/>
            <a:ext cx="85044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953467" y="4773744"/>
            <a:ext cx="17808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2734419" y="4773744"/>
            <a:ext cx="85044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5275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4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953467" y="1656600"/>
            <a:ext cx="10285200" cy="4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lvl="1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8697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953467" y="855633"/>
            <a:ext cx="5142400" cy="14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953467" y="2064333"/>
            <a:ext cx="5142400" cy="18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953467" y="4599800"/>
            <a:ext cx="51424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CREDITS:</a:t>
            </a:r>
            <a:r>
              <a:rPr lang="en" sz="1333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This presentation template was created by </a:t>
            </a:r>
            <a:r>
              <a:rPr lang="en" sz="1333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Slidesgo</a:t>
            </a:r>
            <a:r>
              <a:rPr lang="en" sz="1333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includes icons by </a:t>
            </a:r>
            <a:r>
              <a:rPr lang="en" sz="1333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Flaticon</a:t>
            </a:r>
            <a:r>
              <a:rPr lang="en" sz="1333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, infographics &amp; images by </a:t>
            </a:r>
            <a:r>
              <a:rPr lang="en" sz="1333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Freepik</a:t>
            </a:r>
            <a:r>
              <a:rPr lang="en" sz="1333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content by </a:t>
            </a:r>
            <a:r>
              <a:rPr lang="en" sz="1333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Eliana Delacour</a:t>
            </a:r>
            <a:endParaRPr sz="1333" b="1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</p:spTree>
    <p:extLst>
      <p:ext uri="{BB962C8B-B14F-4D97-AF65-F5344CB8AC3E}">
        <p14:creationId xmlns:p14="http://schemas.microsoft.com/office/powerpoint/2010/main" val="4251533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3306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994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5756-0873-8B72-55F5-2C6602656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18E02-2C20-5A1C-B4A5-F1BFB6846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028BB-E173-5A56-E2D7-7FF331C9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C242-035C-7041-8E24-D59BDDFCE843}" type="datetimeFigureOut">
              <a:rPr lang="en-IL" smtClean="0"/>
              <a:t>11/09/2024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A74E8-307D-A5A2-F157-5ECCDC22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681C8-7ECF-30D7-03B5-5365789A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B7C-1202-0642-82AF-37C359D8C8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8653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3906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9556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369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953467" y="2567800"/>
            <a:ext cx="10285200" cy="2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267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935800"/>
            <a:ext cx="27136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7269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535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4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53467" y="1656533"/>
            <a:ext cx="5350800" cy="4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36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953467" y="2356933"/>
            <a:ext cx="5142400" cy="37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9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4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953461" y="1656533"/>
            <a:ext cx="51424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6096000" y="2356933"/>
            <a:ext cx="5142400" cy="37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6095995" y="1656533"/>
            <a:ext cx="5142400" cy="7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532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4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618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4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4267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953467" y="1656600"/>
            <a:ext cx="10285200" cy="4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1219170" lvl="1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38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953467" y="882967"/>
            <a:ext cx="10285200" cy="4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41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960000" y="489897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988733" y="1798333"/>
            <a:ext cx="6214800" cy="22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760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960000" y="30472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134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656600"/>
            <a:ext cx="10285200" cy="4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89318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16159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5F7D-86F4-DEBB-3145-30ED504D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578" y="1105991"/>
            <a:ext cx="5554716" cy="1882678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105000"/>
              </a:lnSpc>
            </a:pPr>
            <a:r>
              <a:rPr lang="en-IL" sz="5600" dirty="0"/>
              <a:t>3D Multi-Player Connect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F3422-DB6F-3B07-3D71-CADD53A41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642" y="3075710"/>
            <a:ext cx="5554716" cy="2925682"/>
          </a:xfrm>
        </p:spPr>
        <p:txBody>
          <a:bodyPr wrap="square" anchor="ctr">
            <a:norm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פרויקט סיום בקורס מבוא לבינה מלאכותית</a:t>
            </a:r>
            <a:endParaRPr lang="en-IL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IL" dirty="0"/>
          </a:p>
          <a:p>
            <a:pPr>
              <a:spcAft>
                <a:spcPts val="600"/>
              </a:spcAft>
            </a:pPr>
            <a:r>
              <a:rPr lang="he-IL" dirty="0"/>
              <a:t>עבד אלרחמן נירוך,</a:t>
            </a:r>
          </a:p>
          <a:p>
            <a:pPr>
              <a:spcAft>
                <a:spcPts val="600"/>
              </a:spcAft>
            </a:pPr>
            <a:r>
              <a:rPr lang="he-IL" dirty="0"/>
              <a:t>איתמר שרם,</a:t>
            </a:r>
          </a:p>
          <a:p>
            <a:pPr>
              <a:spcAft>
                <a:spcPts val="600"/>
              </a:spcAft>
            </a:pPr>
            <a:r>
              <a:rPr lang="he-IL" dirty="0"/>
              <a:t>שלום בלוי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C400F-A680-B62B-CDEB-16087D95D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8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4BFB-BC10-9442-0998-0782A09A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846" y="167779"/>
            <a:ext cx="10272000" cy="1122400"/>
          </a:xfrm>
        </p:spPr>
        <p:txBody>
          <a:bodyPr/>
          <a:lstStyle/>
          <a:p>
            <a:pPr marR="0" algn="r" rtl="1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</a:pPr>
            <a:r>
              <a:rPr lang="he-IL" dirty="0"/>
              <a:t>המשחק: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3F9F4-C5AC-8A53-1824-F966768C4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154" y="1290179"/>
            <a:ext cx="11539692" cy="5400042"/>
          </a:xfrm>
        </p:spPr>
        <p:txBody>
          <a:bodyPr/>
          <a:lstStyle/>
          <a:p>
            <a:pPr marL="457200" marR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02115931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 Artificial Intelligence by Slidesgo</Template>
  <TotalTime>74</TotalTime>
  <Words>21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Aptos</vt:lpstr>
      <vt:lpstr>Arial</vt:lpstr>
      <vt:lpstr>Bebas Neue</vt:lpstr>
      <vt:lpstr>Gantari</vt:lpstr>
      <vt:lpstr>Golos Text</vt:lpstr>
      <vt:lpstr>Golos Text Medium</vt:lpstr>
      <vt:lpstr>Proxima Nova</vt:lpstr>
      <vt:lpstr>Artificial Intelligence by Slidesgo</vt:lpstr>
      <vt:lpstr>Slidesgo Final Pages</vt:lpstr>
      <vt:lpstr>3D Multi-Player Connect 4</vt:lpstr>
      <vt:lpstr>המשחק: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Abed El Rahman Nairoukh</dc:creator>
  <cp:lastModifiedBy>Abed El Rahman Nairoukh</cp:lastModifiedBy>
  <cp:revision>2</cp:revision>
  <dcterms:created xsi:type="dcterms:W3CDTF">2024-09-11T10:19:52Z</dcterms:created>
  <dcterms:modified xsi:type="dcterms:W3CDTF">2024-09-11T11:34:44Z</dcterms:modified>
</cp:coreProperties>
</file>