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E5"/>
    <a:srgbClr val="006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5042-6AD2-4584-8FD7-9BF53B2B30D6}" type="datetimeFigureOut">
              <a:rPr lang="es-MX" smtClean="0"/>
              <a:t>10/01/2014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FADD-A0E6-4BA9-B097-D47EA9AC4F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770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5042-6AD2-4584-8FD7-9BF53B2B30D6}" type="datetimeFigureOut">
              <a:rPr lang="es-MX" smtClean="0"/>
              <a:t>10/01/2014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FADD-A0E6-4BA9-B097-D47EA9AC4F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62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5042-6AD2-4584-8FD7-9BF53B2B30D6}" type="datetimeFigureOut">
              <a:rPr lang="es-MX" smtClean="0"/>
              <a:t>10/01/2014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FADD-A0E6-4BA9-B097-D47EA9AC4F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364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5042-6AD2-4584-8FD7-9BF53B2B30D6}" type="datetimeFigureOut">
              <a:rPr lang="es-MX" smtClean="0"/>
              <a:t>10/01/2014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FADD-A0E6-4BA9-B097-D47EA9AC4F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249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5042-6AD2-4584-8FD7-9BF53B2B30D6}" type="datetimeFigureOut">
              <a:rPr lang="es-MX" smtClean="0"/>
              <a:t>10/01/2014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FADD-A0E6-4BA9-B097-D47EA9AC4F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931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5042-6AD2-4584-8FD7-9BF53B2B30D6}" type="datetimeFigureOut">
              <a:rPr lang="es-MX" smtClean="0"/>
              <a:t>10/01/2014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FADD-A0E6-4BA9-B097-D47EA9AC4F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506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5042-6AD2-4584-8FD7-9BF53B2B30D6}" type="datetimeFigureOut">
              <a:rPr lang="es-MX" smtClean="0"/>
              <a:t>10/01/2014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FADD-A0E6-4BA9-B097-D47EA9AC4F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59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5042-6AD2-4584-8FD7-9BF53B2B30D6}" type="datetimeFigureOut">
              <a:rPr lang="es-MX" smtClean="0"/>
              <a:t>10/01/2014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FADD-A0E6-4BA9-B097-D47EA9AC4F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16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5042-6AD2-4584-8FD7-9BF53B2B30D6}" type="datetimeFigureOut">
              <a:rPr lang="es-MX" smtClean="0"/>
              <a:t>10/01/2014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FADD-A0E6-4BA9-B097-D47EA9AC4F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49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5042-6AD2-4584-8FD7-9BF53B2B30D6}" type="datetimeFigureOut">
              <a:rPr lang="es-MX" smtClean="0"/>
              <a:t>10/01/2014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FADD-A0E6-4BA9-B097-D47EA9AC4F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715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5042-6AD2-4584-8FD7-9BF53B2B30D6}" type="datetimeFigureOut">
              <a:rPr lang="es-MX" smtClean="0"/>
              <a:t>10/01/2014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FADD-A0E6-4BA9-B097-D47EA9AC4F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964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A5042-6AD2-4584-8FD7-9BF53B2B30D6}" type="datetimeFigureOut">
              <a:rPr lang="es-MX" smtClean="0"/>
              <a:t>10/01/2014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EFADD-A0E6-4BA9-B097-D47EA9AC4F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82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539552" y="280694"/>
            <a:ext cx="2592288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6EC1"/>
                </a:solidFill>
                <a:latin typeface="+mj-lt"/>
              </a:rPr>
              <a:t>Quiénes Somos</a:t>
            </a:r>
            <a:endParaRPr lang="es-MX" sz="2800" dirty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39552" y="1000774"/>
            <a:ext cx="2592288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9EE5"/>
                </a:solidFill>
                <a:latin typeface="+mj-lt"/>
              </a:rPr>
              <a:t>Quiénes Somos</a:t>
            </a:r>
            <a:endParaRPr lang="es-MX" sz="2800" dirty="0">
              <a:solidFill>
                <a:srgbClr val="009EE5"/>
              </a:solidFill>
              <a:latin typeface="+mj-lt"/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611560" y="1772816"/>
            <a:ext cx="3528392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6EC1"/>
                </a:solidFill>
                <a:latin typeface="+mj-lt"/>
              </a:rPr>
              <a:t>Equipo / Organigrama</a:t>
            </a:r>
            <a:endParaRPr lang="es-MX" sz="2800" dirty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611560" y="2492896"/>
            <a:ext cx="3528392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9EE5"/>
                </a:solidFill>
                <a:latin typeface="+mj-lt"/>
              </a:rPr>
              <a:t>Equipo / Organigrama</a:t>
            </a:r>
            <a:endParaRPr lang="es-MX" sz="2800" dirty="0">
              <a:solidFill>
                <a:srgbClr val="009EE5"/>
              </a:solidFill>
              <a:latin typeface="+mj-lt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691952" y="3356992"/>
            <a:ext cx="1503784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6EC1"/>
                </a:solidFill>
                <a:latin typeface="+mj-lt"/>
              </a:rPr>
              <a:t>Noticias</a:t>
            </a:r>
            <a:endParaRPr lang="es-MX" sz="2800" dirty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691952" y="4077072"/>
            <a:ext cx="1503784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9EE5"/>
                </a:solidFill>
                <a:latin typeface="+mj-lt"/>
              </a:rPr>
              <a:t>Noticias</a:t>
            </a:r>
            <a:endParaRPr lang="es-MX" sz="2800" dirty="0">
              <a:solidFill>
                <a:srgbClr val="009EE5"/>
              </a:solidFill>
              <a:latin typeface="+mj-lt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683568" y="4869160"/>
            <a:ext cx="3528392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6EC1"/>
                </a:solidFill>
                <a:latin typeface="+mj-lt"/>
              </a:rPr>
              <a:t>Buzón de Asistencia</a:t>
            </a:r>
            <a:endParaRPr lang="es-MX" sz="2800" dirty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683568" y="5589240"/>
            <a:ext cx="3528392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9EE5"/>
                </a:solidFill>
                <a:latin typeface="+mj-lt"/>
              </a:rPr>
              <a:t>Buzón de Asistencia</a:t>
            </a:r>
            <a:endParaRPr lang="es-MX" sz="2800" dirty="0">
              <a:solidFill>
                <a:srgbClr val="009EE5"/>
              </a:solidFill>
              <a:latin typeface="+mj-lt"/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4932040" y="433094"/>
            <a:ext cx="2592288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 smtClean="0">
                <a:solidFill>
                  <a:srgbClr val="006EC1"/>
                </a:solidFill>
                <a:latin typeface="+mj-lt"/>
              </a:rPr>
              <a:t>Texto</a:t>
            </a:r>
            <a:endParaRPr lang="es-MX" sz="2000" dirty="0">
              <a:solidFill>
                <a:srgbClr val="006EC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895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539552" y="280694"/>
            <a:ext cx="1152128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6EC1"/>
                </a:solidFill>
                <a:latin typeface="+mj-lt"/>
              </a:rPr>
              <a:t>Activa</a:t>
            </a:r>
            <a:endParaRPr lang="es-MX" sz="2800" dirty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39552" y="1000774"/>
            <a:ext cx="1152128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9EE5"/>
                </a:solidFill>
                <a:latin typeface="+mj-lt"/>
              </a:rPr>
              <a:t>Activa</a:t>
            </a:r>
            <a:endParaRPr lang="es-MX" sz="2800" dirty="0">
              <a:solidFill>
                <a:srgbClr val="009EE5"/>
              </a:solidFill>
              <a:latin typeface="+mj-lt"/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611560" y="1772816"/>
            <a:ext cx="1584176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6EC1"/>
                </a:solidFill>
                <a:latin typeface="+mj-lt"/>
              </a:rPr>
              <a:t>Histórica</a:t>
            </a:r>
            <a:endParaRPr lang="es-MX" sz="2800" dirty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611560" y="2492896"/>
            <a:ext cx="1584176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9EE5"/>
                </a:solidFill>
                <a:latin typeface="+mj-lt"/>
              </a:rPr>
              <a:t>Histórica</a:t>
            </a:r>
            <a:endParaRPr lang="es-MX" sz="2800" dirty="0">
              <a:solidFill>
                <a:srgbClr val="009EE5"/>
              </a:solidFill>
              <a:latin typeface="+mj-lt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691952" y="3356992"/>
            <a:ext cx="4600128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6EC1"/>
                </a:solidFill>
                <a:latin typeface="+mj-lt"/>
              </a:rPr>
              <a:t>Control Presupuestal 2012</a:t>
            </a:r>
            <a:endParaRPr lang="es-MX" sz="2800" dirty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691952" y="4077072"/>
            <a:ext cx="4600128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9EE5"/>
                </a:solidFill>
                <a:latin typeface="+mj-lt"/>
              </a:rPr>
              <a:t>Control Presupuestal 2012</a:t>
            </a:r>
            <a:endParaRPr lang="es-MX" sz="2800" dirty="0">
              <a:solidFill>
                <a:srgbClr val="009EE5"/>
              </a:solidFill>
              <a:latin typeface="+mj-lt"/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4932040" y="433094"/>
            <a:ext cx="2592288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 smtClean="0">
                <a:solidFill>
                  <a:srgbClr val="006EC1"/>
                </a:solidFill>
                <a:latin typeface="+mj-lt"/>
              </a:rPr>
              <a:t>Texto</a:t>
            </a:r>
            <a:endParaRPr lang="es-MX" sz="2000" dirty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539552" y="4673182"/>
            <a:ext cx="4600128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6EC1"/>
                </a:solidFill>
                <a:latin typeface="+mj-lt"/>
              </a:rPr>
              <a:t>Control Presupuestal 2013</a:t>
            </a:r>
            <a:endParaRPr lang="es-MX" sz="2800" dirty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539552" y="5393262"/>
            <a:ext cx="4600128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9EE5"/>
                </a:solidFill>
                <a:latin typeface="+mj-lt"/>
              </a:rPr>
              <a:t>Control Presupuestal 2013</a:t>
            </a:r>
            <a:endParaRPr lang="es-MX" sz="2800" dirty="0">
              <a:solidFill>
                <a:srgbClr val="009EE5"/>
              </a:solidFill>
              <a:latin typeface="+mj-lt"/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3572272" y="1196752"/>
            <a:ext cx="4600128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6EC1"/>
                </a:solidFill>
                <a:latin typeface="+mj-lt"/>
              </a:rPr>
              <a:t>Control Presupuestal 2014</a:t>
            </a:r>
            <a:endParaRPr lang="es-MX" sz="2800" dirty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572272" y="1916832"/>
            <a:ext cx="4600128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9EE5"/>
                </a:solidFill>
                <a:latin typeface="+mj-lt"/>
              </a:rPr>
              <a:t>Control Presupuestal 2014</a:t>
            </a:r>
            <a:endParaRPr lang="es-MX" sz="2800" dirty="0">
              <a:solidFill>
                <a:srgbClr val="009EE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849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 redondeado"/>
          <p:cNvSpPr/>
          <p:nvPr/>
        </p:nvSpPr>
        <p:spPr>
          <a:xfrm>
            <a:off x="691952" y="3356992"/>
            <a:ext cx="4600128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err="1" smtClean="0">
                <a:solidFill>
                  <a:srgbClr val="006EC1"/>
                </a:solidFill>
                <a:latin typeface="+mj-lt"/>
              </a:rPr>
              <a:t>Asset</a:t>
            </a:r>
            <a:r>
              <a:rPr lang="es-MX" sz="2800" dirty="0" smtClean="0">
                <a:solidFill>
                  <a:srgbClr val="006EC1"/>
                </a:solidFill>
                <a:latin typeface="+mj-lt"/>
              </a:rPr>
              <a:t> Management 2013</a:t>
            </a:r>
            <a:endParaRPr lang="es-MX" sz="2800" dirty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691952" y="4077072"/>
            <a:ext cx="4600128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err="1" smtClean="0">
                <a:solidFill>
                  <a:srgbClr val="009EE5"/>
                </a:solidFill>
                <a:latin typeface="+mj-lt"/>
              </a:rPr>
              <a:t>Asset</a:t>
            </a:r>
            <a:r>
              <a:rPr lang="es-MX" sz="2800" dirty="0" smtClean="0">
                <a:solidFill>
                  <a:srgbClr val="009EE5"/>
                </a:solidFill>
                <a:latin typeface="+mj-lt"/>
              </a:rPr>
              <a:t> Management 2013</a:t>
            </a:r>
            <a:endParaRPr lang="es-MX" sz="2800" dirty="0">
              <a:solidFill>
                <a:srgbClr val="009EE5"/>
              </a:solidFill>
              <a:latin typeface="+mj-lt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539552" y="4673182"/>
            <a:ext cx="5688632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6EC1"/>
                </a:solidFill>
                <a:latin typeface="+mj-lt"/>
              </a:rPr>
              <a:t>Estimaciones Cartera Inversión 2013</a:t>
            </a:r>
            <a:endParaRPr lang="es-MX" sz="2800" dirty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539552" y="5393262"/>
            <a:ext cx="5688632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9EE5"/>
                </a:solidFill>
                <a:latin typeface="+mj-lt"/>
              </a:rPr>
              <a:t>Estimaciones Cartera Inversión 2013</a:t>
            </a:r>
            <a:endParaRPr lang="es-MX" sz="2800" dirty="0">
              <a:solidFill>
                <a:srgbClr val="009EE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982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539552" y="280694"/>
            <a:ext cx="1368152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6EC1"/>
                </a:solidFill>
                <a:latin typeface="+mj-lt"/>
              </a:rPr>
              <a:t>Fondos</a:t>
            </a:r>
            <a:endParaRPr lang="es-MX" sz="2800" dirty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39552" y="1000774"/>
            <a:ext cx="1368152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9EE5"/>
                </a:solidFill>
                <a:latin typeface="+mj-lt"/>
              </a:rPr>
              <a:t>Fondos</a:t>
            </a:r>
            <a:endParaRPr lang="es-MX" sz="2800" dirty="0">
              <a:solidFill>
                <a:srgbClr val="009EE5"/>
              </a:solidFill>
              <a:latin typeface="+mj-lt"/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611560" y="1772816"/>
            <a:ext cx="2960712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6EC1"/>
                </a:solidFill>
                <a:latin typeface="+mj-lt"/>
              </a:rPr>
              <a:t>Gestión Portafolio</a:t>
            </a:r>
            <a:endParaRPr lang="es-MX" sz="2800" dirty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611560" y="2492896"/>
            <a:ext cx="2960712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9EE5"/>
                </a:solidFill>
                <a:latin typeface="+mj-lt"/>
              </a:rPr>
              <a:t>Gestión Portafolio</a:t>
            </a:r>
            <a:endParaRPr lang="es-MX" sz="2800" dirty="0">
              <a:solidFill>
                <a:srgbClr val="009EE5"/>
              </a:solidFill>
              <a:latin typeface="+mj-lt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691952" y="3356992"/>
            <a:ext cx="3375992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err="1" smtClean="0">
                <a:solidFill>
                  <a:srgbClr val="006EC1"/>
                </a:solidFill>
                <a:latin typeface="+mj-lt"/>
              </a:rPr>
              <a:t>ETFs</a:t>
            </a:r>
            <a:r>
              <a:rPr lang="es-MX" sz="2800" dirty="0" smtClean="0">
                <a:solidFill>
                  <a:srgbClr val="006EC1"/>
                </a:solidFill>
                <a:latin typeface="+mj-lt"/>
              </a:rPr>
              <a:t> BBVA Bancomer</a:t>
            </a:r>
            <a:endParaRPr lang="es-MX" sz="2800" dirty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691952" y="4077072"/>
            <a:ext cx="3375992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err="1" smtClean="0">
                <a:solidFill>
                  <a:srgbClr val="009EE5"/>
                </a:solidFill>
                <a:latin typeface="+mj-lt"/>
              </a:rPr>
              <a:t>ETFs</a:t>
            </a:r>
            <a:r>
              <a:rPr lang="es-MX" sz="2800" dirty="0" smtClean="0">
                <a:solidFill>
                  <a:srgbClr val="009EE5"/>
                </a:solidFill>
                <a:latin typeface="+mj-lt"/>
              </a:rPr>
              <a:t> BBVA Bancomer</a:t>
            </a:r>
            <a:endParaRPr lang="es-MX" sz="2800" dirty="0">
              <a:solidFill>
                <a:srgbClr val="009EE5"/>
              </a:solidFill>
              <a:latin typeface="+mj-lt"/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4932040" y="433094"/>
            <a:ext cx="2592288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 smtClean="0">
                <a:solidFill>
                  <a:srgbClr val="006EC1"/>
                </a:solidFill>
                <a:latin typeface="+mj-lt"/>
              </a:rPr>
              <a:t>Texto</a:t>
            </a:r>
            <a:endParaRPr lang="es-MX" sz="2000" dirty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539552" y="4673182"/>
            <a:ext cx="2300064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6EC1"/>
                </a:solidFill>
                <a:latin typeface="+mj-lt"/>
              </a:rPr>
              <a:t>Plan Porvenir</a:t>
            </a:r>
            <a:endParaRPr lang="es-MX" sz="2800" dirty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539552" y="5393262"/>
            <a:ext cx="2300064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9EE5"/>
                </a:solidFill>
                <a:latin typeface="+mj-lt"/>
              </a:rPr>
              <a:t>Plan Porvenir</a:t>
            </a:r>
            <a:endParaRPr lang="es-MX" sz="2800" dirty="0">
              <a:solidFill>
                <a:srgbClr val="009EE5"/>
              </a:solidFill>
              <a:latin typeface="+mj-lt"/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3572272" y="1196752"/>
            <a:ext cx="1575792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6EC1"/>
                </a:solidFill>
                <a:latin typeface="+mj-lt"/>
              </a:rPr>
              <a:t>Seguros</a:t>
            </a:r>
            <a:endParaRPr lang="es-MX" sz="2800" dirty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572272" y="1916832"/>
            <a:ext cx="1575792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9EE5"/>
                </a:solidFill>
                <a:latin typeface="+mj-lt"/>
              </a:rPr>
              <a:t>Seguros</a:t>
            </a:r>
            <a:endParaRPr lang="es-MX" sz="2800" dirty="0">
              <a:solidFill>
                <a:srgbClr val="009EE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775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539552" y="280694"/>
            <a:ext cx="3384376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6EC1"/>
                </a:solidFill>
                <a:latin typeface="+mj-lt"/>
              </a:rPr>
              <a:t>Gestión de Personas</a:t>
            </a:r>
            <a:endParaRPr lang="es-MX" sz="2800" dirty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39552" y="1000774"/>
            <a:ext cx="3384376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9EE5"/>
                </a:solidFill>
                <a:latin typeface="+mj-lt"/>
              </a:rPr>
              <a:t>Gestión de Personas</a:t>
            </a:r>
            <a:endParaRPr lang="es-MX" sz="2800" dirty="0">
              <a:solidFill>
                <a:srgbClr val="009EE5"/>
              </a:solidFill>
              <a:latin typeface="+mj-lt"/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611560" y="1772816"/>
            <a:ext cx="2960712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6EC1"/>
                </a:solidFill>
                <a:latin typeface="+mj-lt"/>
              </a:rPr>
              <a:t>Seguimiento </a:t>
            </a:r>
            <a:r>
              <a:rPr lang="es-MX" sz="2800" dirty="0" err="1" smtClean="0">
                <a:solidFill>
                  <a:srgbClr val="006EC1"/>
                </a:solidFill>
                <a:latin typeface="+mj-lt"/>
              </a:rPr>
              <a:t>Staff</a:t>
            </a:r>
            <a:endParaRPr lang="es-MX" sz="2800" dirty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611560" y="2492896"/>
            <a:ext cx="2960712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9EE5"/>
                </a:solidFill>
                <a:latin typeface="+mj-lt"/>
              </a:rPr>
              <a:t>Seguimiento </a:t>
            </a:r>
            <a:r>
              <a:rPr lang="es-MX" sz="2800" dirty="0" err="1" smtClean="0">
                <a:solidFill>
                  <a:srgbClr val="009EE5"/>
                </a:solidFill>
                <a:latin typeface="+mj-lt"/>
              </a:rPr>
              <a:t>Staff</a:t>
            </a:r>
            <a:endParaRPr lang="es-MX" sz="2800" dirty="0">
              <a:solidFill>
                <a:srgbClr val="009EE5"/>
              </a:solidFill>
              <a:latin typeface="+mj-lt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691952" y="3356992"/>
            <a:ext cx="2583904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6EC1"/>
                </a:solidFill>
                <a:latin typeface="+mj-lt"/>
              </a:rPr>
              <a:t>Fábrica de Ideas</a:t>
            </a:r>
            <a:endParaRPr lang="es-MX" sz="2800" dirty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691952" y="4077072"/>
            <a:ext cx="2583904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9EE5"/>
                </a:solidFill>
                <a:latin typeface="+mj-lt"/>
              </a:rPr>
              <a:t>Fábrica de Ideas</a:t>
            </a:r>
            <a:endParaRPr lang="es-MX" sz="2800" dirty="0">
              <a:solidFill>
                <a:srgbClr val="009EE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662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539552" y="280694"/>
            <a:ext cx="1872208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6EC1"/>
                </a:solidFill>
                <a:latin typeface="+mj-lt"/>
              </a:rPr>
              <a:t>Estructura</a:t>
            </a:r>
            <a:endParaRPr lang="es-MX" sz="2800" dirty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39552" y="1000774"/>
            <a:ext cx="1872208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9EE5"/>
                </a:solidFill>
                <a:latin typeface="+mj-lt"/>
              </a:rPr>
              <a:t>Estructura</a:t>
            </a:r>
            <a:endParaRPr lang="es-MX" sz="2800" dirty="0">
              <a:solidFill>
                <a:srgbClr val="009EE5"/>
              </a:solidFill>
              <a:latin typeface="+mj-lt"/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611560" y="1772816"/>
            <a:ext cx="2960712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6EC1"/>
                </a:solidFill>
                <a:latin typeface="+mj-lt"/>
              </a:rPr>
              <a:t>Estatus Aplicativos</a:t>
            </a:r>
            <a:endParaRPr lang="es-MX" sz="2800" dirty="0" smtClean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611560" y="2492896"/>
            <a:ext cx="2960712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9EE5"/>
                </a:solidFill>
                <a:latin typeface="+mj-lt"/>
              </a:rPr>
              <a:t>Estatus Aplicativos</a:t>
            </a:r>
            <a:endParaRPr lang="es-MX" sz="2800" dirty="0">
              <a:solidFill>
                <a:srgbClr val="009EE5"/>
              </a:solidFill>
              <a:latin typeface="+mj-lt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691952" y="3356992"/>
            <a:ext cx="1863824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6EC1"/>
                </a:solidFill>
                <a:latin typeface="+mj-lt"/>
              </a:rPr>
              <a:t>Incidentes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691952" y="4077072"/>
            <a:ext cx="1863824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9EE5"/>
                </a:solidFill>
                <a:latin typeface="+mj-lt"/>
              </a:rPr>
              <a:t>Incidentes</a:t>
            </a:r>
            <a:endParaRPr lang="es-MX" sz="2800" dirty="0">
              <a:solidFill>
                <a:srgbClr val="009EE5"/>
              </a:solidFill>
              <a:latin typeface="+mj-lt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611560" y="4797152"/>
            <a:ext cx="1584176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6EC1"/>
                </a:solidFill>
                <a:latin typeface="+mj-lt"/>
              </a:rPr>
              <a:t>Métricas</a:t>
            </a:r>
            <a:endParaRPr lang="es-MX" sz="2800" dirty="0" smtClean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611560" y="5517232"/>
            <a:ext cx="1584176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9EE5"/>
                </a:solidFill>
                <a:latin typeface="+mj-lt"/>
              </a:rPr>
              <a:t>Métricas</a:t>
            </a:r>
            <a:endParaRPr lang="es-MX" sz="2800" dirty="0">
              <a:solidFill>
                <a:srgbClr val="009EE5"/>
              </a:solidFill>
              <a:latin typeface="+mj-lt"/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4932040" y="260648"/>
            <a:ext cx="1872208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6EC1"/>
                </a:solidFill>
                <a:latin typeface="+mj-lt"/>
              </a:rPr>
              <a:t>Problemas</a:t>
            </a:r>
            <a:endParaRPr lang="es-MX" sz="2800" dirty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4932040" y="980728"/>
            <a:ext cx="1872208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9EE5"/>
                </a:solidFill>
                <a:latin typeface="+mj-lt"/>
              </a:rPr>
              <a:t>Problemas</a:t>
            </a:r>
            <a:endParaRPr lang="es-MX" sz="2800" dirty="0">
              <a:solidFill>
                <a:srgbClr val="009EE5"/>
              </a:solidFill>
              <a:latin typeface="+mj-lt"/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5076056" y="1720854"/>
            <a:ext cx="2232248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6EC1"/>
                </a:solidFill>
                <a:latin typeface="+mj-lt"/>
              </a:rPr>
              <a:t>Instalaciones</a:t>
            </a:r>
            <a:endParaRPr lang="es-MX" sz="2800" dirty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5076056" y="2440934"/>
            <a:ext cx="2232248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9EE5"/>
                </a:solidFill>
                <a:latin typeface="+mj-lt"/>
              </a:rPr>
              <a:t>Instalaciones</a:t>
            </a:r>
            <a:endParaRPr lang="es-MX" sz="2800" dirty="0">
              <a:solidFill>
                <a:srgbClr val="009EE5"/>
              </a:solidFill>
              <a:latin typeface="+mj-lt"/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4635624" y="3212976"/>
            <a:ext cx="3536776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6EC1"/>
                </a:solidFill>
                <a:latin typeface="+mj-lt"/>
              </a:rPr>
              <a:t>Información Relevante</a:t>
            </a:r>
            <a:endParaRPr lang="es-MX" sz="2800" dirty="0" smtClean="0">
              <a:solidFill>
                <a:srgbClr val="006EC1"/>
              </a:solidFill>
              <a:latin typeface="+mj-lt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4635624" y="3933056"/>
            <a:ext cx="3536776" cy="5560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rgbClr val="009EE5"/>
                </a:solidFill>
                <a:latin typeface="+mj-lt"/>
              </a:rPr>
              <a:t>Información Relevante</a:t>
            </a:r>
            <a:endParaRPr lang="es-MX" sz="2800" dirty="0">
              <a:solidFill>
                <a:srgbClr val="009EE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124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683568" y="620688"/>
            <a:ext cx="8064896" cy="3888432"/>
          </a:xfrm>
          <a:prstGeom prst="roundRect">
            <a:avLst/>
          </a:prstGeom>
          <a:noFill/>
          <a:ln w="98425" cmpd="sng">
            <a:solidFill>
              <a:srgbClr val="009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8320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109</Words>
  <Application>Microsoft Office PowerPoint</Application>
  <PresentationFormat>Presentación en pantalla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Imar Alexander Avila Lopez</dc:creator>
  <cp:lastModifiedBy>Imar Alexander Avila Lopez</cp:lastModifiedBy>
  <cp:revision>10</cp:revision>
  <dcterms:created xsi:type="dcterms:W3CDTF">2013-12-02T02:58:47Z</dcterms:created>
  <dcterms:modified xsi:type="dcterms:W3CDTF">2014-01-10T17:28:13Z</dcterms:modified>
</cp:coreProperties>
</file>