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690A45A-7B39-4BC5-AB27-B6484B5352CA}"/>
    <pc:docChg chg="addSld modSld sldOrd">
      <pc:chgData name="" userId="" providerId="" clId="Web-{8690A45A-7B39-4BC5-AB27-B6484B5352CA}" dt="2019-06-21T16:27:58.622" v="568" actId="20577"/>
      <pc:docMkLst>
        <pc:docMk/>
      </pc:docMkLst>
      <pc:sldChg chg="modSp">
        <pc:chgData name="" userId="" providerId="" clId="Web-{8690A45A-7B39-4BC5-AB27-B6484B5352CA}" dt="2019-06-21T16:14:12.336" v="302" actId="20577"/>
        <pc:sldMkLst>
          <pc:docMk/>
          <pc:sldMk cId="2557331402" sldId="256"/>
        </pc:sldMkLst>
        <pc:spChg chg="mod">
          <ac:chgData name="" userId="" providerId="" clId="Web-{8690A45A-7B39-4BC5-AB27-B6484B5352CA}" dt="2019-06-21T16:14:12.336" v="302" actId="20577"/>
          <ac:spMkLst>
            <pc:docMk/>
            <pc:sldMk cId="2557331402" sldId="256"/>
            <ac:spMk id="7" creationId="{8DC23A29-BA26-44E1-9C84-965E2582FBC6}"/>
          </ac:spMkLst>
        </pc:spChg>
        <pc:spChg chg="mod">
          <ac:chgData name="" userId="" providerId="" clId="Web-{8690A45A-7B39-4BC5-AB27-B6484B5352CA}" dt="2019-06-21T16:13:43.352" v="286" actId="20577"/>
          <ac:spMkLst>
            <pc:docMk/>
            <pc:sldMk cId="2557331402" sldId="256"/>
            <ac:spMk id="9" creationId="{25FD9533-0826-4213-BCD7-8496B55668FF}"/>
          </ac:spMkLst>
        </pc:spChg>
      </pc:sldChg>
      <pc:sldChg chg="addSp modSp">
        <pc:chgData name="" userId="" providerId="" clId="Web-{8690A45A-7B39-4BC5-AB27-B6484B5352CA}" dt="2019-06-21T16:14:32.086" v="307" actId="20577"/>
        <pc:sldMkLst>
          <pc:docMk/>
          <pc:sldMk cId="1356684428" sldId="257"/>
        </pc:sldMkLst>
        <pc:spChg chg="add mod">
          <ac:chgData name="" userId="" providerId="" clId="Web-{8690A45A-7B39-4BC5-AB27-B6484B5352CA}" dt="2019-06-21T16:13:30.195" v="283" actId="1076"/>
          <ac:spMkLst>
            <pc:docMk/>
            <pc:sldMk cId="1356684428" sldId="257"/>
            <ac:spMk id="3" creationId="{567023CC-DB03-49C2-9AE5-BCABE319BC17}"/>
          </ac:spMkLst>
        </pc:spChg>
        <pc:spChg chg="mod">
          <ac:chgData name="" userId="" providerId="" clId="Web-{8690A45A-7B39-4BC5-AB27-B6484B5352CA}" dt="2019-06-21T16:11:49.757" v="212" actId="1076"/>
          <ac:spMkLst>
            <pc:docMk/>
            <pc:sldMk cId="1356684428" sldId="257"/>
            <ac:spMk id="4" creationId="{7CAF773C-5929-4813-A171-F14271F9B070}"/>
          </ac:spMkLst>
        </pc:spChg>
        <pc:spChg chg="mod">
          <ac:chgData name="" userId="" providerId="" clId="Web-{8690A45A-7B39-4BC5-AB27-B6484B5352CA}" dt="2019-06-21T16:14:32.086" v="307" actId="20577"/>
          <ac:spMkLst>
            <pc:docMk/>
            <pc:sldMk cId="1356684428" sldId="257"/>
            <ac:spMk id="7" creationId="{8DC23A29-BA26-44E1-9C84-965E2582FBC6}"/>
          </ac:spMkLst>
        </pc:spChg>
        <pc:spChg chg="mod">
          <ac:chgData name="" userId="" providerId="" clId="Web-{8690A45A-7B39-4BC5-AB27-B6484B5352CA}" dt="2019-06-21T16:13:14.852" v="277" actId="20577"/>
          <ac:spMkLst>
            <pc:docMk/>
            <pc:sldMk cId="1356684428" sldId="257"/>
            <ac:spMk id="9" creationId="{25FD9533-0826-4213-BCD7-8496B55668FF}"/>
          </ac:spMkLst>
        </pc:spChg>
        <pc:cxnChg chg="add mod">
          <ac:chgData name="" userId="" providerId="" clId="Web-{8690A45A-7B39-4BC5-AB27-B6484B5352CA}" dt="2019-06-21T16:12:10.429" v="219" actId="14100"/>
          <ac:cxnSpMkLst>
            <pc:docMk/>
            <pc:sldMk cId="1356684428" sldId="257"/>
            <ac:cxnSpMk id="2" creationId="{6CE30938-FC7D-4EC4-A75F-8B85EBBD8F81}"/>
          </ac:cxnSpMkLst>
        </pc:cxnChg>
        <pc:cxnChg chg="mod">
          <ac:chgData name="" userId="" providerId="" clId="Web-{8690A45A-7B39-4BC5-AB27-B6484B5352CA}" dt="2019-06-21T16:11:49.757" v="213" actId="1076"/>
          <ac:cxnSpMkLst>
            <pc:docMk/>
            <pc:sldMk cId="1356684428" sldId="257"/>
            <ac:cxnSpMk id="6" creationId="{BBE9E679-72E6-4D59-A5FF-BD767219CF31}"/>
          </ac:cxnSpMkLst>
        </pc:cxnChg>
        <pc:cxnChg chg="mod">
          <ac:chgData name="" userId="" providerId="" clId="Web-{8690A45A-7B39-4BC5-AB27-B6484B5352CA}" dt="2019-06-21T16:11:49.773" v="215" actId="1076"/>
          <ac:cxnSpMkLst>
            <pc:docMk/>
            <pc:sldMk cId="1356684428" sldId="257"/>
            <ac:cxnSpMk id="8" creationId="{21F111DF-F52A-4C60-B641-26C20BD48186}"/>
          </ac:cxnSpMkLst>
        </pc:cxnChg>
      </pc:sldChg>
      <pc:sldChg chg="addSp delSp modSp">
        <pc:chgData name="" userId="" providerId="" clId="Web-{8690A45A-7B39-4BC5-AB27-B6484B5352CA}" dt="2019-06-21T16:24:06.793" v="353" actId="1076"/>
        <pc:sldMkLst>
          <pc:docMk/>
          <pc:sldMk cId="4136033115" sldId="258"/>
        </pc:sldMkLst>
        <pc:spChg chg="add del mod">
          <ac:chgData name="" userId="" providerId="" clId="Web-{8690A45A-7B39-4BC5-AB27-B6484B5352CA}" dt="2019-06-21T16:07:55.834" v="99"/>
          <ac:spMkLst>
            <pc:docMk/>
            <pc:sldMk cId="4136033115" sldId="258"/>
            <ac:spMk id="3" creationId="{26C6E847-E32D-4DC1-9160-E0109E8C895C}"/>
          </ac:spMkLst>
        </pc:spChg>
        <pc:spChg chg="mod">
          <ac:chgData name="" userId="" providerId="" clId="Web-{8690A45A-7B39-4BC5-AB27-B6484B5352CA}" dt="2019-06-21T16:23:53.105" v="333" actId="1076"/>
          <ac:spMkLst>
            <pc:docMk/>
            <pc:sldMk cId="4136033115" sldId="258"/>
            <ac:spMk id="4" creationId="{7CAF773C-5929-4813-A171-F14271F9B070}"/>
          </ac:spMkLst>
        </pc:spChg>
        <pc:spChg chg="add mod">
          <ac:chgData name="" userId="" providerId="" clId="Web-{8690A45A-7B39-4BC5-AB27-B6484B5352CA}" dt="2019-06-21T16:24:01.246" v="351" actId="1076"/>
          <ac:spMkLst>
            <pc:docMk/>
            <pc:sldMk cId="4136033115" sldId="258"/>
            <ac:spMk id="5" creationId="{F8B2A042-5C6F-4CAD-A03E-B7C9DBBB40B9}"/>
          </ac:spMkLst>
        </pc:spChg>
        <pc:spChg chg="mod">
          <ac:chgData name="" userId="" providerId="" clId="Web-{8690A45A-7B39-4BC5-AB27-B6484B5352CA}" dt="2019-06-21T16:23:53.246" v="346" actId="1076"/>
          <ac:spMkLst>
            <pc:docMk/>
            <pc:sldMk cId="4136033115" sldId="258"/>
            <ac:spMk id="7" creationId="{8DC23A29-BA26-44E1-9C84-965E2582FBC6}"/>
          </ac:spMkLst>
        </pc:spChg>
        <pc:spChg chg="mod">
          <ac:chgData name="" userId="" providerId="" clId="Web-{8690A45A-7B39-4BC5-AB27-B6484B5352CA}" dt="2019-06-21T16:23:53.262" v="347" actId="1076"/>
          <ac:spMkLst>
            <pc:docMk/>
            <pc:sldMk cId="4136033115" sldId="258"/>
            <ac:spMk id="9" creationId="{25FD9533-0826-4213-BCD7-8496B55668FF}"/>
          </ac:spMkLst>
        </pc:spChg>
        <pc:spChg chg="mod">
          <ac:chgData name="" userId="" providerId="" clId="Web-{8690A45A-7B39-4BC5-AB27-B6484B5352CA}" dt="2019-06-21T16:23:53.137" v="336" actId="1076"/>
          <ac:spMkLst>
            <pc:docMk/>
            <pc:sldMk cId="4136033115" sldId="258"/>
            <ac:spMk id="10" creationId="{1580C426-7348-4105-B3D8-0F149C8B631A}"/>
          </ac:spMkLst>
        </pc:spChg>
        <pc:spChg chg="add mod">
          <ac:chgData name="" userId="" providerId="" clId="Web-{8690A45A-7B39-4BC5-AB27-B6484B5352CA}" dt="2019-06-21T16:24:06.793" v="353" actId="1076"/>
          <ac:spMkLst>
            <pc:docMk/>
            <pc:sldMk cId="4136033115" sldId="258"/>
            <ac:spMk id="11" creationId="{00AD77FD-A08F-435B-B8DC-00129BBF3612}"/>
          </ac:spMkLst>
        </pc:spChg>
        <pc:spChg chg="mod">
          <ac:chgData name="" userId="" providerId="" clId="Web-{8690A45A-7B39-4BC5-AB27-B6484B5352CA}" dt="2019-06-21T16:23:53.168" v="338" actId="1076"/>
          <ac:spMkLst>
            <pc:docMk/>
            <pc:sldMk cId="4136033115" sldId="258"/>
            <ac:spMk id="15" creationId="{70E14D11-16ED-46EA-841A-D595A6E633B5}"/>
          </ac:spMkLst>
        </pc:spChg>
        <pc:spChg chg="mod">
          <ac:chgData name="" userId="" providerId="" clId="Web-{8690A45A-7B39-4BC5-AB27-B6484B5352CA}" dt="2019-06-21T16:23:53.215" v="344" actId="1076"/>
          <ac:spMkLst>
            <pc:docMk/>
            <pc:sldMk cId="4136033115" sldId="258"/>
            <ac:spMk id="22" creationId="{4750FF6F-139B-4C21-AE7C-D2A96A3954DC}"/>
          </ac:spMkLst>
        </pc:spChg>
        <pc:spChg chg="mod">
          <ac:chgData name="" userId="" providerId="" clId="Web-{8690A45A-7B39-4BC5-AB27-B6484B5352CA}" dt="2019-06-21T16:23:53.183" v="341" actId="1076"/>
          <ac:spMkLst>
            <pc:docMk/>
            <pc:sldMk cId="4136033115" sldId="258"/>
            <ac:spMk id="28" creationId="{CF7E473D-DDAD-4B3A-A612-93B133B13001}"/>
          </ac:spMkLst>
        </pc:spChg>
        <pc:cxnChg chg="add mod">
          <ac:chgData name="" userId="" providerId="" clId="Web-{8690A45A-7B39-4BC5-AB27-B6484B5352CA}" dt="2019-06-21T16:23:59.590" v="350" actId="14100"/>
          <ac:cxnSpMkLst>
            <pc:docMk/>
            <pc:sldMk cId="4136033115" sldId="258"/>
            <ac:cxnSpMk id="2" creationId="{13B98B53-922F-4A54-ACDF-D2181BE15331}"/>
          </ac:cxnSpMkLst>
        </pc:cxnChg>
        <pc:cxnChg chg="mod">
          <ac:chgData name="" userId="" providerId="" clId="Web-{8690A45A-7B39-4BC5-AB27-B6484B5352CA}" dt="2019-06-21T16:23:53.121" v="334" actId="1076"/>
          <ac:cxnSpMkLst>
            <pc:docMk/>
            <pc:sldMk cId="4136033115" sldId="258"/>
            <ac:cxnSpMk id="6" creationId="{BBE9E679-72E6-4D59-A5FF-BD767219CF31}"/>
          </ac:cxnSpMkLst>
        </pc:cxnChg>
        <pc:cxnChg chg="mod">
          <ac:chgData name="" userId="" providerId="" clId="Web-{8690A45A-7B39-4BC5-AB27-B6484B5352CA}" dt="2019-06-21T16:23:53.137" v="335" actId="1076"/>
          <ac:cxnSpMkLst>
            <pc:docMk/>
            <pc:sldMk cId="4136033115" sldId="258"/>
            <ac:cxnSpMk id="8" creationId="{21F111DF-F52A-4C60-B641-26C20BD48186}"/>
          </ac:cxnSpMkLst>
        </pc:cxnChg>
        <pc:cxnChg chg="add mod">
          <ac:chgData name="" userId="" providerId="" clId="Web-{8690A45A-7B39-4BC5-AB27-B6484B5352CA}" dt="2019-06-21T16:24:04.340" v="352" actId="1076"/>
          <ac:cxnSpMkLst>
            <pc:docMk/>
            <pc:sldMk cId="4136033115" sldId="258"/>
            <ac:cxnSpMk id="12" creationId="{E230C229-EB37-4529-BBF0-5E951876B307}"/>
          </ac:cxnSpMkLst>
        </pc:cxnChg>
        <pc:cxnChg chg="mod">
          <ac:chgData name="" userId="" providerId="" clId="Web-{8690A45A-7B39-4BC5-AB27-B6484B5352CA}" dt="2019-06-21T16:23:53.152" v="337" actId="1076"/>
          <ac:cxnSpMkLst>
            <pc:docMk/>
            <pc:sldMk cId="4136033115" sldId="258"/>
            <ac:cxnSpMk id="13" creationId="{8871C27C-4D36-4707-834F-96951025E799}"/>
          </ac:cxnSpMkLst>
        </pc:cxnChg>
        <pc:cxnChg chg="mod">
          <ac:chgData name="" userId="" providerId="" clId="Web-{8690A45A-7B39-4BC5-AB27-B6484B5352CA}" dt="2019-06-21T16:23:53.230" v="345" actId="1076"/>
          <ac:cxnSpMkLst>
            <pc:docMk/>
            <pc:sldMk cId="4136033115" sldId="258"/>
            <ac:cxnSpMk id="16" creationId="{DA624450-13DF-4288-B16C-21A2550D72C9}"/>
          </ac:cxnSpMkLst>
        </pc:cxnChg>
        <pc:cxnChg chg="mod">
          <ac:chgData name="" userId="" providerId="" clId="Web-{8690A45A-7B39-4BC5-AB27-B6484B5352CA}" dt="2019-06-21T16:23:53.168" v="339" actId="1076"/>
          <ac:cxnSpMkLst>
            <pc:docMk/>
            <pc:sldMk cId="4136033115" sldId="258"/>
            <ac:cxnSpMk id="19" creationId="{A100E98D-3885-42A3-8DE6-8D463FA91180}"/>
          </ac:cxnSpMkLst>
        </pc:cxnChg>
        <pc:cxnChg chg="mod">
          <ac:chgData name="" userId="" providerId="" clId="Web-{8690A45A-7B39-4BC5-AB27-B6484B5352CA}" dt="2019-06-21T16:23:53.183" v="340" actId="1076"/>
          <ac:cxnSpMkLst>
            <pc:docMk/>
            <pc:sldMk cId="4136033115" sldId="258"/>
            <ac:cxnSpMk id="26" creationId="{CBF5BC07-17C2-494D-82EC-F41549FE7222}"/>
          </ac:cxnSpMkLst>
        </pc:cxnChg>
      </pc:sldChg>
      <pc:sldChg chg="modSp">
        <pc:chgData name="" userId="" providerId="" clId="Web-{8690A45A-7B39-4BC5-AB27-B6484B5352CA}" dt="2019-06-21T16:13:58.242" v="288" actId="20577"/>
        <pc:sldMkLst>
          <pc:docMk/>
          <pc:sldMk cId="2917571448" sldId="259"/>
        </pc:sldMkLst>
        <pc:spChg chg="mod">
          <ac:chgData name="" userId="" providerId="" clId="Web-{8690A45A-7B39-4BC5-AB27-B6484B5352CA}" dt="2019-06-21T16:13:58.242" v="288" actId="20577"/>
          <ac:spMkLst>
            <pc:docMk/>
            <pc:sldMk cId="2917571448" sldId="259"/>
            <ac:spMk id="4" creationId="{66303E2F-DD96-48B4-831C-1D8152CA7FAE}"/>
          </ac:spMkLst>
        </pc:spChg>
      </pc:sldChg>
      <pc:sldChg chg="modSp new ord">
        <pc:chgData name="" userId="" providerId="" clId="Web-{8690A45A-7B39-4BC5-AB27-B6484B5352CA}" dt="2019-06-21T16:27:58.622" v="567" actId="20577"/>
        <pc:sldMkLst>
          <pc:docMk/>
          <pc:sldMk cId="3275194210" sldId="260"/>
        </pc:sldMkLst>
        <pc:spChg chg="mod">
          <ac:chgData name="" userId="" providerId="" clId="Web-{8690A45A-7B39-4BC5-AB27-B6484B5352CA}" dt="2019-06-21T16:25:12.481" v="356" actId="20577"/>
          <ac:spMkLst>
            <pc:docMk/>
            <pc:sldMk cId="3275194210" sldId="260"/>
            <ac:spMk id="2" creationId="{875D9E80-8726-40F0-BAE0-32B913303F22}"/>
          </ac:spMkLst>
        </pc:spChg>
        <pc:spChg chg="mod">
          <ac:chgData name="" userId="" providerId="" clId="Web-{8690A45A-7B39-4BC5-AB27-B6484B5352CA}" dt="2019-06-21T16:27:58.622" v="567" actId="20577"/>
          <ac:spMkLst>
            <pc:docMk/>
            <pc:sldMk cId="3275194210" sldId="260"/>
            <ac:spMk id="3" creationId="{992E460C-DBC0-486F-A128-759ABE59F6F1}"/>
          </ac:spMkLst>
        </pc:spChg>
      </pc:sldChg>
    </pc:docChg>
  </pc:docChgLst>
  <pc:docChgLst>
    <pc:chgData clId="Web-{54984819-7D44-4436-93FE-7AAAEB15A8E1}"/>
    <pc:docChg chg="modSld">
      <pc:chgData name="" userId="" providerId="" clId="Web-{54984819-7D44-4436-93FE-7AAAEB15A8E1}" dt="2019-06-21T17:01:55.991" v="15" actId="20577"/>
      <pc:docMkLst>
        <pc:docMk/>
      </pc:docMkLst>
      <pc:sldChg chg="modSp">
        <pc:chgData name="" userId="" providerId="" clId="Web-{54984819-7D44-4436-93FE-7AAAEB15A8E1}" dt="2019-06-21T17:01:55.991" v="14" actId="20577"/>
        <pc:sldMkLst>
          <pc:docMk/>
          <pc:sldMk cId="4136033115" sldId="258"/>
        </pc:sldMkLst>
        <pc:spChg chg="mod">
          <ac:chgData name="" userId="" providerId="" clId="Web-{54984819-7D44-4436-93FE-7AAAEB15A8E1}" dt="2019-06-21T17:01:55.991" v="14" actId="20577"/>
          <ac:spMkLst>
            <pc:docMk/>
            <pc:sldMk cId="4136033115" sldId="258"/>
            <ac:spMk id="11" creationId="{00AD77FD-A08F-435B-B8DC-00129BBF36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676-7F29-430C-8F2C-BE7178CF7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4A99A-3462-4E9E-9779-AE9E72A2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BEB7-8E57-4D16-AA15-40E67A7F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EC45-B790-4B75-8B72-112F0F6D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025D-09D3-4A4B-B9E2-64572EF6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2163-8234-42C7-9D6F-456EC7FF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F1A76-E86E-4CA1-8793-E0F22C21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6F0C1-019E-45C8-B911-84D5E253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51D6-10D6-4F05-8F1C-9732595C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166E-0C26-47A1-8900-B8BF5891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3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38D6B-0C03-4925-B129-20BDE55A5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2089-E25A-4B67-8375-86FE85C3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8D35-5BDF-4FC0-BF9F-7EB88C2B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BE9B-C8C1-45AF-A721-BB225D68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BB9C-3BA3-4799-A9EE-D9A231D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B8F9-67EA-40FA-9580-EB4ED268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FEF6-E107-4148-951F-AFB093C8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E497-EF88-4343-A3E4-E772A25A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01EB-449B-47DE-A659-681D851A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D8C0-D9B5-47F7-992B-DB92FF7F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7A28-1A5D-41AB-9545-9CEA9F40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E907B-E8C1-4DBE-B497-EF926081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661E-5165-4719-BDF4-2BAEA98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3645-36B1-41F7-993A-05C447E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B8BF-47FE-4FCC-8735-CF1419F9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3E6F-4C9C-4D8A-A7F0-6843B41A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8DA6-E38A-43F6-8B59-C89AA7F94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56C3-335C-4BC9-A04E-D7800E6C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6BED-2258-4F1B-845F-805F6F0D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6150-BE09-4C52-9B58-5DEC5A95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CEB5D-AFB1-4B01-B8D8-0A68B446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1573-2541-4957-84DF-3314F752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9529-A043-4F0C-BF47-93D61004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60741-6DC0-4F8E-9ED2-7796DEB4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F68B0-9CDA-4DC1-83EB-40A052F6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69E42-18CE-48CE-823E-A556F66D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A0146-D02A-4E50-9FD1-E9BEC34C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FA7B3-8598-4A5B-A69B-52DCFDF0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4E896-F65A-4282-AD15-0F9A9CC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7B81-EACC-4B75-8243-E28438AA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DB411-3244-4F0D-8B7A-03469E5C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38516-7D19-4522-90F0-B747DCE8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C84B2-4B6A-4BA7-88E5-685BB2EB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06EFB-9877-4B9F-9325-8F39ED75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139E6-523F-4981-97A6-0779C16F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44FDE-0B1A-485F-BAA5-7D9144EB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CC52-FCF0-4270-9199-E179CEE8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C94B-40A2-4AD8-A8D8-BB9FD864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2F291-06AE-43B0-918B-FB5A8873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89ACA-A35B-4943-8E9D-69D11853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3A5BE-FFBF-470E-BEB8-263C2A18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75A07-CC29-481E-9C41-3B0D477F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B895-5E38-4825-BB3D-BFA5253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5EA35-03FA-444E-8CF8-391A9F461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B353-0522-4268-B1DD-48F6C380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33F61-68A8-414D-9D65-9ED62B70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16164-7C83-4962-A625-33773340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5A42-161E-480F-93D4-0CF88D5A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6767F-CE9E-4994-B37D-09E9FDF7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F94B4-F1E4-4A3F-A688-74B0514AF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323D-579C-44AD-8C12-24685FD6E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A2000-846F-4C4C-B437-594E1CF51F6D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E56F-5F58-4C08-9CC1-B7B3A8C1F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E81A-E2C6-450D-89AF-ABD6C2060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F0A5-6826-4870-8CEA-6EA20CAE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6EA7B-DB3F-45C7-9E43-BFBC52A5EBCD}"/>
              </a:ext>
            </a:extLst>
          </p:cNvPr>
          <p:cNvSpPr txBox="1"/>
          <p:nvPr/>
        </p:nvSpPr>
        <p:spPr>
          <a:xfrm>
            <a:off x="4195948" y="802889"/>
            <a:ext cx="380010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Litter samples</a:t>
            </a:r>
          </a:p>
          <a:p>
            <a:pPr algn="ctr"/>
            <a:endParaRPr lang="en-US" b="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202F01-81AB-4DCD-BB3D-C7E3974C6D8C}"/>
              </a:ext>
            </a:extLst>
          </p:cNvPr>
          <p:cNvCxnSpPr>
            <a:stCxn id="2" idx="2"/>
          </p:cNvCxnSpPr>
          <p:nvPr/>
        </p:nvCxnSpPr>
        <p:spPr>
          <a:xfrm>
            <a:off x="6096000" y="1726219"/>
            <a:ext cx="0" cy="95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303E2F-DD96-48B4-831C-1D8152CA7FAE}"/>
              </a:ext>
            </a:extLst>
          </p:cNvPr>
          <p:cNvSpPr txBox="1"/>
          <p:nvPr/>
        </p:nvSpPr>
        <p:spPr>
          <a:xfrm>
            <a:off x="5019753" y="2676293"/>
            <a:ext cx="215249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60°C and store</a:t>
            </a:r>
          </a:p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1757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F773C-5929-4813-A171-F14271F9B070}"/>
              </a:ext>
            </a:extLst>
          </p:cNvPr>
          <p:cNvSpPr txBox="1"/>
          <p:nvPr/>
        </p:nvSpPr>
        <p:spPr>
          <a:xfrm>
            <a:off x="4195948" y="802889"/>
            <a:ext cx="380010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WhirlPak samples</a:t>
            </a:r>
          </a:p>
          <a:p>
            <a:pPr algn="ctr"/>
            <a:endParaRPr lang="en-US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9E679-72E6-4D59-A5FF-BD767219CF31}"/>
              </a:ext>
            </a:extLst>
          </p:cNvPr>
          <p:cNvCxnSpPr>
            <a:stCxn id="4" idx="2"/>
          </p:cNvCxnSpPr>
          <p:nvPr/>
        </p:nvCxnSpPr>
        <p:spPr>
          <a:xfrm>
            <a:off x="6096000" y="1726219"/>
            <a:ext cx="0" cy="95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C23A29-BA26-44E1-9C84-965E2582FBC6}"/>
              </a:ext>
            </a:extLst>
          </p:cNvPr>
          <p:cNvSpPr txBox="1"/>
          <p:nvPr/>
        </p:nvSpPr>
        <p:spPr>
          <a:xfrm>
            <a:off x="5019753" y="2676293"/>
            <a:ext cx="215249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-80°C storage</a:t>
            </a:r>
          </a:p>
          <a:p>
            <a:pPr algn="ctr"/>
            <a:endParaRPr lang="en-US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111DF-F52A-4C60-B641-26C20BD48186}"/>
              </a:ext>
            </a:extLst>
          </p:cNvPr>
          <p:cNvCxnSpPr/>
          <p:nvPr/>
        </p:nvCxnSpPr>
        <p:spPr>
          <a:xfrm>
            <a:off x="6096000" y="3599623"/>
            <a:ext cx="0" cy="95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D9533-0826-4213-BCD7-8496B55668FF}"/>
              </a:ext>
            </a:extLst>
          </p:cNvPr>
          <p:cNvSpPr txBox="1"/>
          <p:nvPr/>
        </p:nvSpPr>
        <p:spPr>
          <a:xfrm>
            <a:off x="4814464" y="4547236"/>
            <a:ext cx="304074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DNA extraction sequencing</a:t>
            </a:r>
            <a:endParaRPr lang="en-US" b="1" dirty="0">
              <a:cs typeface="Calibri"/>
            </a:endParaRP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DOM extraction ICR-MS</a:t>
            </a:r>
          </a:p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733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F773C-5929-4813-A171-F14271F9B070}"/>
              </a:ext>
            </a:extLst>
          </p:cNvPr>
          <p:cNvSpPr txBox="1"/>
          <p:nvPr/>
        </p:nvSpPr>
        <p:spPr>
          <a:xfrm>
            <a:off x="2478605" y="1007605"/>
            <a:ext cx="380010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Bulk density samples</a:t>
            </a:r>
          </a:p>
          <a:p>
            <a:pPr algn="ctr"/>
            <a:endParaRPr lang="en-US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9E679-72E6-4D59-A5FF-BD767219CF31}"/>
              </a:ext>
            </a:extLst>
          </p:cNvPr>
          <p:cNvCxnSpPr>
            <a:cxnSpLocks/>
          </p:cNvCxnSpPr>
          <p:nvPr/>
        </p:nvCxnSpPr>
        <p:spPr>
          <a:xfrm>
            <a:off x="4378657" y="1930935"/>
            <a:ext cx="0" cy="68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C23A29-BA26-44E1-9C84-965E2582FBC6}"/>
              </a:ext>
            </a:extLst>
          </p:cNvPr>
          <p:cNvSpPr txBox="1"/>
          <p:nvPr/>
        </p:nvSpPr>
        <p:spPr>
          <a:xfrm>
            <a:off x="3302410" y="2635682"/>
            <a:ext cx="215249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weigh, 105°C in tins, re-weigh</a:t>
            </a:r>
            <a:endParaRPr lang="en-US" b="1" dirty="0">
              <a:cs typeface="Calibri"/>
            </a:endParaRPr>
          </a:p>
          <a:p>
            <a:pPr algn="ctr"/>
            <a:endParaRPr lang="en-US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111DF-F52A-4C60-B641-26C20BD48186}"/>
              </a:ext>
            </a:extLst>
          </p:cNvPr>
          <p:cNvCxnSpPr>
            <a:cxnSpLocks/>
          </p:cNvCxnSpPr>
          <p:nvPr/>
        </p:nvCxnSpPr>
        <p:spPr>
          <a:xfrm>
            <a:off x="4378657" y="3836011"/>
            <a:ext cx="0" cy="6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D9533-0826-4213-BCD7-8496B55668FF}"/>
              </a:ext>
            </a:extLst>
          </p:cNvPr>
          <p:cNvSpPr txBox="1"/>
          <p:nvPr/>
        </p:nvSpPr>
        <p:spPr>
          <a:xfrm>
            <a:off x="3097121" y="4571528"/>
            <a:ext cx="2563072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Grind and sieve &lt;2 mm</a:t>
            </a:r>
            <a:endParaRPr lang="en-US" b="1" dirty="0">
              <a:cs typeface="Calibri"/>
            </a:endParaRP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1:2.5 extract – texture, CEC</a:t>
            </a:r>
            <a:endParaRPr lang="en-US" b="1" dirty="0">
              <a:cs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E30938-FC7D-4EC4-A75F-8B85EBBD8F81}"/>
              </a:ext>
            </a:extLst>
          </p:cNvPr>
          <p:cNvCxnSpPr/>
          <p:nvPr/>
        </p:nvCxnSpPr>
        <p:spPr>
          <a:xfrm>
            <a:off x="5502322" y="3210635"/>
            <a:ext cx="1244220" cy="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7023CC-DB03-49C2-9AE5-BCABE319BC17}"/>
              </a:ext>
            </a:extLst>
          </p:cNvPr>
          <p:cNvSpPr txBox="1"/>
          <p:nvPr/>
        </p:nvSpPr>
        <p:spPr>
          <a:xfrm>
            <a:off x="6789335" y="2774617"/>
            <a:ext cx="2743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Sieve &lt; 4mm</a:t>
            </a:r>
            <a:endParaRPr lang="en-US"/>
          </a:p>
          <a:p>
            <a:pPr algn="ctr"/>
            <a:endParaRPr lang="en-US" b="1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pH/EC: 10 g soil + 25 mL DI</a:t>
            </a:r>
          </a:p>
        </p:txBody>
      </p:sp>
    </p:spTree>
    <p:extLst>
      <p:ext uri="{BB962C8B-B14F-4D97-AF65-F5344CB8AC3E}">
        <p14:creationId xmlns:p14="http://schemas.microsoft.com/office/powerpoint/2010/main" val="13566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F773C-5929-4813-A171-F14271F9B070}"/>
              </a:ext>
            </a:extLst>
          </p:cNvPr>
          <p:cNvSpPr txBox="1"/>
          <p:nvPr/>
        </p:nvSpPr>
        <p:spPr>
          <a:xfrm>
            <a:off x="3582466" y="103753"/>
            <a:ext cx="380010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Bulk samples</a:t>
            </a:r>
          </a:p>
          <a:p>
            <a:pPr algn="ctr"/>
            <a:endParaRPr lang="en-US" b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9E679-72E6-4D59-A5FF-BD767219CF31}"/>
              </a:ext>
            </a:extLst>
          </p:cNvPr>
          <p:cNvCxnSpPr>
            <a:cxnSpLocks/>
          </p:cNvCxnSpPr>
          <p:nvPr/>
        </p:nvCxnSpPr>
        <p:spPr>
          <a:xfrm>
            <a:off x="5515971" y="1027083"/>
            <a:ext cx="0" cy="113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C23A29-BA26-44E1-9C84-965E2582FBC6}"/>
              </a:ext>
            </a:extLst>
          </p:cNvPr>
          <p:cNvSpPr txBox="1"/>
          <p:nvPr/>
        </p:nvSpPr>
        <p:spPr>
          <a:xfrm>
            <a:off x="2918777" y="4153692"/>
            <a:ext cx="215249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 dirty="0"/>
              <a:t>Freeze 2*100 g subsamples at -20°C</a:t>
            </a:r>
            <a:endParaRPr lang="en-US" b="1" dirty="0">
              <a:cs typeface="Calibri"/>
            </a:endParaRPr>
          </a:p>
          <a:p>
            <a:pPr algn="ctr"/>
            <a:endParaRPr lang="en-US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111DF-F52A-4C60-B641-26C20BD48186}"/>
              </a:ext>
            </a:extLst>
          </p:cNvPr>
          <p:cNvCxnSpPr>
            <a:cxnSpLocks/>
          </p:cNvCxnSpPr>
          <p:nvPr/>
        </p:nvCxnSpPr>
        <p:spPr>
          <a:xfrm>
            <a:off x="6558765" y="2636210"/>
            <a:ext cx="1728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D9533-0826-4213-BCD7-8496B55668FF}"/>
              </a:ext>
            </a:extLst>
          </p:cNvPr>
          <p:cNvSpPr txBox="1"/>
          <p:nvPr/>
        </p:nvSpPr>
        <p:spPr>
          <a:xfrm>
            <a:off x="5962874" y="3985064"/>
            <a:ext cx="5400042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b="1" dirty="0"/>
              <a:t>DOC/TDN: 10 g soil + 50 mL 0.05 M K</a:t>
            </a:r>
            <a:r>
              <a:rPr lang="en-US" b="1" baseline="-25000" dirty="0"/>
              <a:t>2</a:t>
            </a:r>
            <a:r>
              <a:rPr lang="en-US" b="1" dirty="0"/>
              <a:t>SO</a:t>
            </a:r>
            <a:r>
              <a:rPr lang="en-US" b="1" baseline="-25000" dirty="0"/>
              <a:t>4</a:t>
            </a:r>
            <a:r>
              <a:rPr lang="en-US" b="1" dirty="0"/>
              <a:t> </a:t>
            </a:r>
            <a:endParaRPr lang="en-US" b="1"/>
          </a:p>
          <a:p>
            <a:pPr algn="ctr"/>
            <a:r>
              <a:rPr lang="en-US" b="1" dirty="0"/>
              <a:t>MBC: 10 g soil + 2 mL chloroform + 50 mL 0.05M K</a:t>
            </a:r>
            <a:r>
              <a:rPr lang="en-US" b="1" baseline="-25000" dirty="0"/>
              <a:t>2</a:t>
            </a:r>
            <a:r>
              <a:rPr lang="en-US" b="1" dirty="0"/>
              <a:t>SO</a:t>
            </a:r>
            <a:r>
              <a:rPr lang="en-US" b="1" baseline="-25000" dirty="0"/>
              <a:t>4 </a:t>
            </a:r>
            <a:endParaRPr lang="en-US" b="1">
              <a:cs typeface="Calibri"/>
            </a:endParaRPr>
          </a:p>
          <a:p>
            <a:pPr algn="ctr"/>
            <a:r>
              <a:rPr lang="en-US" b="1" dirty="0"/>
              <a:t>Dilute (1 mL extract: 9 mL DI) </a:t>
            </a:r>
            <a:endParaRPr lang="en-US" b="1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0C426-7348-4105-B3D8-0F149C8B631A}"/>
              </a:ext>
            </a:extLst>
          </p:cNvPr>
          <p:cNvSpPr txBox="1"/>
          <p:nvPr/>
        </p:nvSpPr>
        <p:spPr>
          <a:xfrm>
            <a:off x="4406271" y="2174545"/>
            <a:ext cx="215249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Sieve &lt;4 mm</a:t>
            </a:r>
          </a:p>
          <a:p>
            <a:pPr algn="ctr"/>
            <a:endParaRPr lang="en-US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1C27C-4D36-4707-834F-96951025E799}"/>
              </a:ext>
            </a:extLst>
          </p:cNvPr>
          <p:cNvCxnSpPr>
            <a:cxnSpLocks/>
          </p:cNvCxnSpPr>
          <p:nvPr/>
        </p:nvCxnSpPr>
        <p:spPr>
          <a:xfrm flipH="1" flipV="1">
            <a:off x="2523659" y="2636210"/>
            <a:ext cx="1882612" cy="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E14D11-16ED-46EA-841A-D595A6E633B5}"/>
              </a:ext>
            </a:extLst>
          </p:cNvPr>
          <p:cNvSpPr txBox="1"/>
          <p:nvPr/>
        </p:nvSpPr>
        <p:spPr>
          <a:xfrm>
            <a:off x="371165" y="2036045"/>
            <a:ext cx="2152494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Air dry 100 g subsample</a:t>
            </a:r>
          </a:p>
          <a:p>
            <a:pPr algn="ctr"/>
            <a:endParaRPr lang="en-US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624450-13DF-4288-B16C-21A2550D72C9}"/>
              </a:ext>
            </a:extLst>
          </p:cNvPr>
          <p:cNvCxnSpPr>
            <a:cxnSpLocks/>
          </p:cNvCxnSpPr>
          <p:nvPr/>
        </p:nvCxnSpPr>
        <p:spPr>
          <a:xfrm>
            <a:off x="6156588" y="3109248"/>
            <a:ext cx="2216293" cy="8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00E98D-3885-42A3-8DE6-8D463FA91180}"/>
              </a:ext>
            </a:extLst>
          </p:cNvPr>
          <p:cNvCxnSpPr>
            <a:cxnSpLocks/>
          </p:cNvCxnSpPr>
          <p:nvPr/>
        </p:nvCxnSpPr>
        <p:spPr>
          <a:xfrm flipH="1">
            <a:off x="4124626" y="3097875"/>
            <a:ext cx="896942" cy="101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50FF6F-139B-4C21-AE7C-D2A96A3954DC}"/>
              </a:ext>
            </a:extLst>
          </p:cNvPr>
          <p:cNvSpPr txBox="1"/>
          <p:nvPr/>
        </p:nvSpPr>
        <p:spPr>
          <a:xfrm>
            <a:off x="8450045" y="2316582"/>
            <a:ext cx="256307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Freeze remaining soil in bulk at -20 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F5BC07-17C2-494D-82EC-F41549FE7222}"/>
              </a:ext>
            </a:extLst>
          </p:cNvPr>
          <p:cNvCxnSpPr>
            <a:cxnSpLocks/>
          </p:cNvCxnSpPr>
          <p:nvPr/>
        </p:nvCxnSpPr>
        <p:spPr>
          <a:xfrm>
            <a:off x="1434009" y="3236374"/>
            <a:ext cx="0" cy="75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7E473D-DDAD-4B3A-A612-93B133B13001}"/>
              </a:ext>
            </a:extLst>
          </p:cNvPr>
          <p:cNvSpPr txBox="1"/>
          <p:nvPr/>
        </p:nvSpPr>
        <p:spPr>
          <a:xfrm>
            <a:off x="357762" y="3989973"/>
            <a:ext cx="215249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Sieve &lt;2 mm</a:t>
            </a:r>
          </a:p>
          <a:p>
            <a:pPr algn="ctr"/>
            <a:endParaRPr lang="en-US" b="1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3B98B53-922F-4A54-ACDF-D2181BE15331}"/>
              </a:ext>
            </a:extLst>
          </p:cNvPr>
          <p:cNvCxnSpPr/>
          <p:nvPr/>
        </p:nvCxnSpPr>
        <p:spPr>
          <a:xfrm flipH="1">
            <a:off x="6484963" y="4950725"/>
            <a:ext cx="780195" cy="67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B2A042-5C6F-4CAD-A03E-B7C9DBBB40B9}"/>
              </a:ext>
            </a:extLst>
          </p:cNvPr>
          <p:cNvSpPr txBox="1"/>
          <p:nvPr/>
        </p:nvSpPr>
        <p:spPr>
          <a:xfrm>
            <a:off x="4896420" y="5749402"/>
            <a:ext cx="29592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Shimadzu </a:t>
            </a:r>
          </a:p>
          <a:p>
            <a:pPr algn="ctr"/>
            <a:r>
              <a:rPr lang="en-US" b="1" dirty="0"/>
              <a:t>(DOC/TDN &amp; MBC/MBN)</a:t>
            </a:r>
            <a:endParaRPr lang="en-US" b="1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(freeze if necessary)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D77FD-A08F-435B-B8DC-00129BBF3612}"/>
              </a:ext>
            </a:extLst>
          </p:cNvPr>
          <p:cNvSpPr txBox="1"/>
          <p:nvPr/>
        </p:nvSpPr>
        <p:spPr>
          <a:xfrm>
            <a:off x="8336646" y="5744427"/>
            <a:ext cx="36652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UV-Vis (DOC only): filter </a:t>
            </a:r>
            <a:r>
              <a:rPr lang="en-US" b="1">
                <a:cs typeface="Calibri"/>
              </a:rPr>
              <a:t>0.2 μm  </a:t>
            </a:r>
            <a:endParaRPr lang="en-US" dirty="0">
              <a:cs typeface="Calibri"/>
            </a:endParaRPr>
          </a:p>
          <a:p>
            <a:r>
              <a:rPr lang="en-US" b="1">
                <a:cs typeface="Calibri"/>
              </a:rPr>
              <a:t>(dilute to &lt;0.5 absorbance </a:t>
            </a:r>
            <a:r>
              <a:rPr lang="en-US" b="1" dirty="0">
                <a:cs typeface="Calibri"/>
              </a:rPr>
              <a:t>units)</a:t>
            </a:r>
            <a:endParaRPr lang="en-US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30C229-EB37-4529-BBF0-5E951876B307}"/>
              </a:ext>
            </a:extLst>
          </p:cNvPr>
          <p:cNvCxnSpPr/>
          <p:nvPr/>
        </p:nvCxnSpPr>
        <p:spPr>
          <a:xfrm>
            <a:off x="9599494" y="4953568"/>
            <a:ext cx="607326" cy="68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0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9E80-8726-40F0-BAE0-32B91330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460C-DBC0-486F-A128-759ABE59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Sieve bulk density &lt;4 mm &amp; dry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Measure pH and EC</a:t>
            </a:r>
          </a:p>
          <a:p>
            <a:r>
              <a:rPr lang="en-US" dirty="0">
                <a:cs typeface="Calibri"/>
              </a:rPr>
              <a:t>Sieve bulk soils &lt;4 mm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DOC and MBC extraction</a:t>
            </a:r>
          </a:p>
          <a:p>
            <a:pPr lvl="1"/>
            <a:r>
              <a:rPr lang="en-US" dirty="0">
                <a:cs typeface="Calibri"/>
              </a:rPr>
              <a:t>Absorbance at 254 nm</a:t>
            </a:r>
          </a:p>
          <a:p>
            <a:pPr lvl="1"/>
            <a:r>
              <a:rPr lang="en-US" dirty="0">
                <a:cs typeface="Calibri"/>
              </a:rPr>
              <a:t>Store aliquots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27519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Itamar Shabtai</dc:creator>
  <cp:lastModifiedBy>Itamar Shabtai</cp:lastModifiedBy>
  <cp:revision>83</cp:revision>
  <dcterms:created xsi:type="dcterms:W3CDTF">2019-06-19T17:54:10Z</dcterms:created>
  <dcterms:modified xsi:type="dcterms:W3CDTF">2019-06-21T17:02:43Z</dcterms:modified>
</cp:coreProperties>
</file>