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608" autoAdjust="0"/>
  </p:normalViewPr>
  <p:slideViewPr>
    <p:cSldViewPr snapToGrid="0">
      <p:cViewPr>
        <p:scale>
          <a:sx n="86" d="100"/>
          <a:sy n="86" d="100"/>
        </p:scale>
        <p:origin x="-562" y="-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61F-9B9F-432E-BC76-B13E05FFA7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1F5-9A18-4F2A-8D37-AEA8849B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4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61F-9B9F-432E-BC76-B13E05FFA7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1F5-9A18-4F2A-8D37-AEA8849B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6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61F-9B9F-432E-BC76-B13E05FFA7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1F5-9A18-4F2A-8D37-AEA8849B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45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61F-9B9F-432E-BC76-B13E05FFA7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1F5-9A18-4F2A-8D37-AEA8849BFDA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394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61F-9B9F-432E-BC76-B13E05FFA7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1F5-9A18-4F2A-8D37-AEA8849B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6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61F-9B9F-432E-BC76-B13E05FFA7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1F5-9A18-4F2A-8D37-AEA8849B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40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61F-9B9F-432E-BC76-B13E05FFA7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1F5-9A18-4F2A-8D37-AEA8849B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72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61F-9B9F-432E-BC76-B13E05FFA7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1F5-9A18-4F2A-8D37-AEA8849B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71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61F-9B9F-432E-BC76-B13E05FFA7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1F5-9A18-4F2A-8D37-AEA8849B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6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61F-9B9F-432E-BC76-B13E05FFA7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1F5-9A18-4F2A-8D37-AEA8849B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61F-9B9F-432E-BC76-B13E05FFA7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1F5-9A18-4F2A-8D37-AEA8849B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8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61F-9B9F-432E-BC76-B13E05FFA7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1F5-9A18-4F2A-8D37-AEA8849B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6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61F-9B9F-432E-BC76-B13E05FFA7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1F5-9A18-4F2A-8D37-AEA8849B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0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61F-9B9F-432E-BC76-B13E05FFA7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1F5-9A18-4F2A-8D37-AEA8849B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6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61F-9B9F-432E-BC76-B13E05FFA7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1F5-9A18-4F2A-8D37-AEA8849B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7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61F-9B9F-432E-BC76-B13E05FFA7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1F5-9A18-4F2A-8D37-AEA8849B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0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61F-9B9F-432E-BC76-B13E05FFA7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1F5-9A18-4F2A-8D37-AEA8849B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61F-9B9F-432E-BC76-B13E05FFA7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41F5-9A18-4F2A-8D37-AEA8849B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6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47461F-9B9F-432E-BC76-B13E05FFA7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6B941F5-9A18-4F2A-8D37-AEA8849B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5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40993F8-6657-4309-B602-FF8CCF0B86C1}"/>
              </a:ext>
            </a:extLst>
          </p:cNvPr>
          <p:cNvSpPr txBox="1"/>
          <p:nvPr/>
        </p:nvSpPr>
        <p:spPr>
          <a:xfrm>
            <a:off x="297543" y="238093"/>
            <a:ext cx="11596914" cy="7485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isolator dan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konduktor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salah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penempatannya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…..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(A)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5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</a:t>
            </a:r>
            <a:r>
              <a:rPr lang="en-US" sz="15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perak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(B)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(D)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emas</a:t>
            </a:r>
            <a:endParaRPr lang="en-US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Analisa CT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Dekomposisi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Memeriksa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Konduktor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Logam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Memeriksa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Kolom Isolator (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Bukan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Logam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Konduktor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Kolom Isolator Ada yang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Penempatannya</a:t>
            </a:r>
            <a:endParaRPr lang="en-US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Abstraksi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Mengelompokan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salah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pengelompokannya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golongan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isolator dan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konduktor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tergolong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isolator dan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konduktor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table di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isolator dan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konduktor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Pengenalan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Pola :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Bahan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Isolator dan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Konduktor</a:t>
            </a:r>
            <a:endParaRPr lang="en-US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9347C53A-0177-4D8F-8A6A-6389D35A6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1433"/>
              </p:ext>
            </p:extLst>
          </p:nvPr>
        </p:nvGraphicFramePr>
        <p:xfrm>
          <a:off x="1067254" y="687032"/>
          <a:ext cx="4027260" cy="1546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0665">
                  <a:extLst>
                    <a:ext uri="{9D8B030D-6E8A-4147-A177-3AD203B41FA5}">
                      <a16:colId xmlns:a16="http://schemas.microsoft.com/office/drawing/2014/main" xmlns="" val="1595513361"/>
                    </a:ext>
                  </a:extLst>
                </a:gridCol>
                <a:gridCol w="2216595">
                  <a:extLst>
                    <a:ext uri="{9D8B030D-6E8A-4147-A177-3AD203B41FA5}">
                      <a16:colId xmlns:a16="http://schemas.microsoft.com/office/drawing/2014/main" xmlns="" val="4107235182"/>
                    </a:ext>
                  </a:extLst>
                </a:gridCol>
              </a:tblGrid>
              <a:tr h="3674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Isolator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Konduktor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84320119"/>
                  </a:ext>
                </a:extLst>
              </a:tr>
              <a:tr h="279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Plastik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40690784"/>
                  </a:ext>
                </a:extLst>
              </a:tr>
              <a:tr h="296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Kayu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Tembaga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47822881"/>
                  </a:ext>
                </a:extLst>
              </a:tr>
              <a:tr h="279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Perak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79471350"/>
                  </a:ext>
                </a:extLst>
              </a:tr>
              <a:tr h="296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Karet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84020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84543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11147</TotalTime>
  <Words>122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Droplet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COMPUTATIONAL THINKING</dc:title>
  <dc:creator>indah puji lestari</dc:creator>
  <cp:lastModifiedBy>user</cp:lastModifiedBy>
  <cp:revision>38</cp:revision>
  <dcterms:created xsi:type="dcterms:W3CDTF">2020-08-24T09:36:30Z</dcterms:created>
  <dcterms:modified xsi:type="dcterms:W3CDTF">2020-10-07T08:32:22Z</dcterms:modified>
</cp:coreProperties>
</file>