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55A0015-D5A0-4EA4-B41E-0F83333C96B1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EE968E-1510-46A4-B38D-65ED5C36449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  Set and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NOOP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INC</a:t>
            </a:r>
          </a:p>
          <a:p>
            <a:r>
              <a:rPr lang="en-US" dirty="0" smtClean="0"/>
              <a:t>SLT</a:t>
            </a:r>
          </a:p>
          <a:p>
            <a:r>
              <a:rPr lang="en-US" dirty="0" smtClean="0"/>
              <a:t>ADDI</a:t>
            </a:r>
          </a:p>
          <a:p>
            <a:r>
              <a:rPr lang="en-US" dirty="0" smtClean="0"/>
              <a:t>INCI</a:t>
            </a:r>
          </a:p>
          <a:p>
            <a:r>
              <a:rPr lang="en-US" dirty="0" smtClean="0"/>
              <a:t>SLTI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1"/>
            <a:ext cx="3886200" cy="358140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BEQ</a:t>
            </a:r>
          </a:p>
          <a:p>
            <a:r>
              <a:rPr lang="en-US" dirty="0" smtClean="0"/>
              <a:t>LW</a:t>
            </a:r>
          </a:p>
          <a:p>
            <a:r>
              <a:rPr lang="en-US" dirty="0" smtClean="0"/>
              <a:t>SW</a:t>
            </a:r>
          </a:p>
          <a:p>
            <a:r>
              <a:rPr lang="en-US" dirty="0" smtClean="0"/>
              <a:t>JAL</a:t>
            </a:r>
          </a:p>
          <a:p>
            <a:r>
              <a:rPr lang="en-US" dirty="0" smtClean="0"/>
              <a:t>J</a:t>
            </a:r>
          </a:p>
          <a:p>
            <a:r>
              <a:rPr lang="en-US" dirty="0" smtClean="0"/>
              <a:t>JR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181600"/>
            <a:ext cx="8153400" cy="1409699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All instructions are 16 Bits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 </a:t>
            </a:r>
          </a:p>
          <a:p>
            <a:r>
              <a:rPr lang="en-US" dirty="0"/>
              <a:t>1 - The program counter is hardware initialized to zero when the processor first gets power.</a:t>
            </a:r>
          </a:p>
          <a:p>
            <a:r>
              <a:rPr lang="en-US" dirty="0"/>
              <a:t>2 - The start of this initialization program is located at the </a:t>
            </a:r>
            <a:r>
              <a:rPr lang="en-US" dirty="0" err="1"/>
              <a:t>zeroth</a:t>
            </a:r>
            <a:r>
              <a:rPr lang="en-US" dirty="0"/>
              <a:t> index in the instruction </a:t>
            </a:r>
            <a:r>
              <a:rPr lang="en-US" dirty="0" smtClean="0"/>
              <a:t>memory </a:t>
            </a:r>
            <a:r>
              <a:rPr lang="en-US" dirty="0"/>
              <a:t>(ROM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– Start a </a:t>
            </a:r>
            <a:r>
              <a:rPr lang="en-US" smtClean="0"/>
              <a:t>program to set clock to 12:00AM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00 ADD	$zero,  $zero,  $s0</a:t>
            </a:r>
          </a:p>
          <a:p>
            <a:r>
              <a:rPr lang="en-US" dirty="0"/>
              <a:t>01 ADD	$zero,  $zero,  $s1</a:t>
            </a:r>
          </a:p>
          <a:p>
            <a:r>
              <a:rPr lang="en-US" dirty="0"/>
              <a:t>02 ADD	$zero,  $zero,  $s2</a:t>
            </a:r>
          </a:p>
          <a:p>
            <a:r>
              <a:rPr lang="en-US" dirty="0"/>
              <a:t>03 ADD	$zero,  $zero,  $s3</a:t>
            </a:r>
          </a:p>
          <a:p>
            <a:r>
              <a:rPr lang="en-US" dirty="0"/>
              <a:t>04 ADD	$zero,  $zero,  $s4</a:t>
            </a:r>
          </a:p>
          <a:p>
            <a:r>
              <a:rPr lang="en-US" dirty="0"/>
              <a:t>05 ADD	$zero,  $zero,  $s5</a:t>
            </a:r>
          </a:p>
          <a:p>
            <a:r>
              <a:rPr lang="en-US" dirty="0"/>
              <a:t>06 ADD	$zero,  $zero,  $s6</a:t>
            </a:r>
          </a:p>
          <a:p>
            <a:r>
              <a:rPr lang="en-US" dirty="0"/>
              <a:t>07 ADD	$zero,  $zero,  $t0</a:t>
            </a:r>
          </a:p>
          <a:p>
            <a:r>
              <a:rPr lang="en-US" dirty="0"/>
              <a:t>08 ADD	$zero,  $zero,  $t1</a:t>
            </a:r>
          </a:p>
          <a:p>
            <a:r>
              <a:rPr lang="en-US" dirty="0"/>
              <a:t>09 ADD	$zero,  $zero,  $a0</a:t>
            </a:r>
          </a:p>
          <a:p>
            <a:r>
              <a:rPr lang="en-US" dirty="0"/>
              <a:t>10 </a:t>
            </a:r>
            <a:r>
              <a:rPr lang="en-US" dirty="0" smtClean="0"/>
              <a:t>ADD	$zero</a:t>
            </a:r>
            <a:r>
              <a:rPr lang="en-US" dirty="0"/>
              <a:t>,  $zero,  $a1</a:t>
            </a:r>
          </a:p>
          <a:p>
            <a:r>
              <a:rPr lang="en-US" dirty="0"/>
              <a:t>11 ADD	$zero,  $zero,  $</a:t>
            </a:r>
            <a:r>
              <a:rPr lang="en-US" dirty="0" err="1"/>
              <a:t>vo</a:t>
            </a:r>
            <a:endParaRPr lang="en-US" dirty="0"/>
          </a:p>
          <a:p>
            <a:r>
              <a:rPr lang="en-US" dirty="0"/>
              <a:t>12 ADD	$zero,  $zero,  $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13 J	START_OF_PROGRAM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 </a:t>
            </a:r>
            <a:r>
              <a:rPr lang="en-US" dirty="0" err="1" smtClean="0"/>
              <a:t>Init</a:t>
            </a:r>
            <a:r>
              <a:rPr lang="en-US" dirty="0" smtClean="0"/>
              <a:t> $s0 to 0</a:t>
            </a:r>
          </a:p>
          <a:p>
            <a:r>
              <a:rPr lang="en-US" dirty="0" smtClean="0"/>
              <a:t>01 </a:t>
            </a:r>
            <a:r>
              <a:rPr lang="en-US" dirty="0" err="1"/>
              <a:t>Init</a:t>
            </a:r>
            <a:r>
              <a:rPr lang="en-US" dirty="0"/>
              <a:t> $</a:t>
            </a:r>
            <a:r>
              <a:rPr lang="en-US" dirty="0" smtClean="0"/>
              <a:t>s1 </a:t>
            </a:r>
            <a:r>
              <a:rPr lang="en-US" dirty="0"/>
              <a:t>to 0</a:t>
            </a:r>
          </a:p>
          <a:p>
            <a:r>
              <a:rPr lang="en-US" dirty="0" smtClean="0"/>
              <a:t>02 </a:t>
            </a:r>
            <a:r>
              <a:rPr lang="en-US" dirty="0" err="1"/>
              <a:t>Init</a:t>
            </a:r>
            <a:r>
              <a:rPr lang="en-US" dirty="0"/>
              <a:t> $</a:t>
            </a:r>
            <a:r>
              <a:rPr lang="en-US" dirty="0" smtClean="0"/>
              <a:t>s2 </a:t>
            </a:r>
            <a:r>
              <a:rPr lang="en-US" dirty="0"/>
              <a:t>to 0</a:t>
            </a:r>
          </a:p>
          <a:p>
            <a:r>
              <a:rPr lang="en-US" dirty="0" smtClean="0"/>
              <a:t>03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smtClean="0"/>
              <a:t>s3 </a:t>
            </a:r>
            <a:r>
              <a:rPr lang="en-US" dirty="0"/>
              <a:t>to 0</a:t>
            </a:r>
          </a:p>
          <a:p>
            <a:r>
              <a:rPr lang="en-US" dirty="0" smtClean="0"/>
              <a:t>04 </a:t>
            </a:r>
            <a:r>
              <a:rPr lang="en-US" dirty="0" err="1"/>
              <a:t>Init</a:t>
            </a:r>
            <a:r>
              <a:rPr lang="en-US" dirty="0"/>
              <a:t> $</a:t>
            </a:r>
            <a:r>
              <a:rPr lang="en-US" dirty="0" smtClean="0"/>
              <a:t>s4 </a:t>
            </a:r>
            <a:r>
              <a:rPr lang="en-US" dirty="0"/>
              <a:t>to 0</a:t>
            </a:r>
          </a:p>
          <a:p>
            <a:r>
              <a:rPr lang="en-US" dirty="0" smtClean="0"/>
              <a:t>05 </a:t>
            </a:r>
            <a:r>
              <a:rPr lang="en-US" dirty="0" err="1"/>
              <a:t>Init</a:t>
            </a:r>
            <a:r>
              <a:rPr lang="en-US" dirty="0"/>
              <a:t> $</a:t>
            </a:r>
            <a:r>
              <a:rPr lang="en-US" dirty="0" smtClean="0"/>
              <a:t>s5 </a:t>
            </a:r>
            <a:r>
              <a:rPr lang="en-US" dirty="0"/>
              <a:t>to 0</a:t>
            </a:r>
          </a:p>
          <a:p>
            <a:r>
              <a:rPr lang="en-US" dirty="0" smtClean="0"/>
              <a:t>06 </a:t>
            </a:r>
            <a:r>
              <a:rPr lang="en-US" dirty="0" err="1"/>
              <a:t>Init</a:t>
            </a:r>
            <a:r>
              <a:rPr lang="en-US" dirty="0"/>
              <a:t> $</a:t>
            </a:r>
            <a:r>
              <a:rPr lang="en-US" dirty="0" smtClean="0"/>
              <a:t>s6 </a:t>
            </a:r>
            <a:r>
              <a:rPr lang="en-US" dirty="0"/>
              <a:t>to 0</a:t>
            </a:r>
          </a:p>
          <a:p>
            <a:r>
              <a:rPr lang="en-US" dirty="0" smtClean="0"/>
              <a:t>07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$t0 </a:t>
            </a:r>
            <a:r>
              <a:rPr lang="en-US" dirty="0"/>
              <a:t>to 0</a:t>
            </a:r>
          </a:p>
          <a:p>
            <a:r>
              <a:rPr lang="en-US" dirty="0" smtClean="0"/>
              <a:t>08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$t1 </a:t>
            </a:r>
            <a:r>
              <a:rPr lang="en-US" dirty="0"/>
              <a:t>to 0</a:t>
            </a:r>
          </a:p>
          <a:p>
            <a:r>
              <a:rPr lang="en-US" dirty="0" smtClean="0"/>
              <a:t>09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$a0 </a:t>
            </a:r>
            <a:r>
              <a:rPr lang="en-US" dirty="0"/>
              <a:t>to 0</a:t>
            </a:r>
          </a:p>
          <a:p>
            <a:r>
              <a:rPr lang="en-US" dirty="0" smtClean="0"/>
              <a:t>10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$a1 </a:t>
            </a:r>
            <a:r>
              <a:rPr lang="en-US" dirty="0"/>
              <a:t>to 0</a:t>
            </a:r>
          </a:p>
          <a:p>
            <a:r>
              <a:rPr lang="en-US" dirty="0" smtClean="0"/>
              <a:t>11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$v0 </a:t>
            </a:r>
            <a:r>
              <a:rPr lang="en-US" dirty="0"/>
              <a:t>to 0</a:t>
            </a:r>
          </a:p>
          <a:p>
            <a:r>
              <a:rPr lang="en-US" dirty="0" smtClean="0"/>
              <a:t>12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/>
              <a:t>to 0</a:t>
            </a:r>
          </a:p>
          <a:p>
            <a:r>
              <a:rPr lang="en-US" dirty="0" smtClean="0"/>
              <a:t>13 Jump to clock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NOOP</a:t>
            </a:r>
          </a:p>
          <a:p>
            <a:pPr lvl="1"/>
            <a:r>
              <a:rPr lang="nl-NL" dirty="0"/>
              <a:t>0000  0000  0000  </a:t>
            </a:r>
            <a:r>
              <a:rPr lang="nl-NL" dirty="0" smtClean="0"/>
              <a:t>0000</a:t>
            </a:r>
          </a:p>
          <a:p>
            <a:pPr lvl="1"/>
            <a:r>
              <a:rPr lang="nl-NL" dirty="0" smtClean="0"/>
              <a:t>No operation command</a:t>
            </a:r>
          </a:p>
          <a:p>
            <a:r>
              <a:rPr lang="en-US" dirty="0"/>
              <a:t>ADD   $Rd,  $</a:t>
            </a:r>
            <a:r>
              <a:rPr lang="en-US" dirty="0" err="1"/>
              <a:t>Rs</a:t>
            </a:r>
            <a:r>
              <a:rPr lang="en-US" dirty="0"/>
              <a:t>,  $</a:t>
            </a:r>
            <a:r>
              <a:rPr lang="en-US" dirty="0" err="1"/>
              <a:t>Rt</a:t>
            </a:r>
            <a:endParaRPr lang="en-US" dirty="0"/>
          </a:p>
          <a:p>
            <a:pPr lvl="1"/>
            <a:r>
              <a:rPr lang="en-US" dirty="0"/>
              <a:t>0001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Will add </a:t>
            </a:r>
            <a:r>
              <a:rPr lang="en-US" dirty="0" err="1" smtClean="0"/>
              <a:t>Rs</a:t>
            </a:r>
            <a:r>
              <a:rPr lang="en-US" dirty="0" smtClean="0"/>
              <a:t> to </a:t>
            </a:r>
            <a:r>
              <a:rPr lang="en-US" dirty="0" err="1" smtClean="0"/>
              <a:t>Rt</a:t>
            </a:r>
            <a:r>
              <a:rPr lang="en-US" dirty="0" smtClean="0"/>
              <a:t> and store in Rd</a:t>
            </a:r>
          </a:p>
          <a:p>
            <a:r>
              <a:rPr lang="en-US" dirty="0"/>
              <a:t>INC   $Rd,  $</a:t>
            </a:r>
            <a:r>
              <a:rPr lang="en-US" dirty="0" err="1"/>
              <a:t>Rs</a:t>
            </a:r>
            <a:endParaRPr lang="en-US" dirty="0"/>
          </a:p>
          <a:p>
            <a:pPr lvl="1"/>
            <a:r>
              <a:rPr lang="en-US" dirty="0"/>
              <a:t>0010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dddd</a:t>
            </a:r>
            <a:r>
              <a:rPr lang="en-US" dirty="0"/>
              <a:t> 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Increment </a:t>
            </a:r>
            <a:r>
              <a:rPr lang="en-US" dirty="0"/>
              <a:t>R</a:t>
            </a:r>
            <a:r>
              <a:rPr lang="en-US" dirty="0" smtClean="0"/>
              <a:t>d by </a:t>
            </a:r>
            <a:r>
              <a:rPr lang="en-US" dirty="0" err="1" smtClean="0"/>
              <a:t>Rs</a:t>
            </a:r>
            <a:r>
              <a:rPr lang="en-US" dirty="0" smtClean="0"/>
              <a:t> and store in 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SLT   $Rd,  $</a:t>
            </a:r>
            <a:r>
              <a:rPr lang="en-US" dirty="0" err="1"/>
              <a:t>Rs</a:t>
            </a:r>
            <a:r>
              <a:rPr lang="en-US" dirty="0"/>
              <a:t>,  $</a:t>
            </a:r>
            <a:r>
              <a:rPr lang="en-US" dirty="0" err="1"/>
              <a:t>Rt</a:t>
            </a:r>
            <a:endParaRPr lang="en-US" dirty="0"/>
          </a:p>
          <a:p>
            <a:pPr lvl="1"/>
            <a:r>
              <a:rPr lang="en-US" dirty="0"/>
              <a:t>0011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Checks if </a:t>
            </a:r>
            <a:r>
              <a:rPr lang="en-US" dirty="0" err="1" smtClean="0"/>
              <a:t>Rs</a:t>
            </a:r>
            <a:r>
              <a:rPr lang="en-US" dirty="0" smtClean="0"/>
              <a:t> &lt; </a:t>
            </a:r>
            <a:r>
              <a:rPr lang="en-US" dirty="0" err="1" smtClean="0"/>
              <a:t>Rt</a:t>
            </a:r>
            <a:r>
              <a:rPr lang="en-US" dirty="0" smtClean="0"/>
              <a:t> then store in Rd</a:t>
            </a:r>
          </a:p>
          <a:p>
            <a:r>
              <a:rPr lang="en-US" dirty="0"/>
              <a:t>ADDI  $Rd,  $</a:t>
            </a:r>
            <a:r>
              <a:rPr lang="en-US" dirty="0" err="1"/>
              <a:t>Rs</a:t>
            </a:r>
            <a:r>
              <a:rPr lang="en-US" dirty="0"/>
              <a:t>,  IMM</a:t>
            </a:r>
          </a:p>
          <a:p>
            <a:pPr lvl="1"/>
            <a:r>
              <a:rPr lang="en-US" dirty="0"/>
              <a:t>0100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Add Immediate</a:t>
            </a:r>
          </a:p>
          <a:p>
            <a:r>
              <a:rPr lang="en-US" dirty="0"/>
              <a:t>INCI  $</a:t>
            </a:r>
            <a:r>
              <a:rPr lang="en-US" dirty="0" err="1"/>
              <a:t>Rt</a:t>
            </a:r>
            <a:r>
              <a:rPr lang="en-US" dirty="0"/>
              <a:t>,  IMM</a:t>
            </a:r>
          </a:p>
          <a:p>
            <a:pPr lvl="1"/>
            <a:r>
              <a:rPr lang="en-US" dirty="0"/>
              <a:t>0101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Increment immediate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SLTI  $</a:t>
            </a:r>
            <a:r>
              <a:rPr lang="en-US" dirty="0" err="1"/>
              <a:t>Rt</a:t>
            </a:r>
            <a:r>
              <a:rPr lang="en-US" dirty="0"/>
              <a:t>,  $</a:t>
            </a:r>
            <a:r>
              <a:rPr lang="en-US" dirty="0" err="1"/>
              <a:t>Rs</a:t>
            </a:r>
            <a:r>
              <a:rPr lang="en-US" dirty="0"/>
              <a:t>,  IMM</a:t>
            </a:r>
          </a:p>
          <a:p>
            <a:pPr lvl="1"/>
            <a:r>
              <a:rPr lang="en-US" dirty="0"/>
              <a:t>0110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Checks </a:t>
            </a:r>
            <a:r>
              <a:rPr lang="en-US" dirty="0" err="1" smtClean="0"/>
              <a:t>Rs</a:t>
            </a:r>
            <a:r>
              <a:rPr lang="en-US" dirty="0" smtClean="0"/>
              <a:t> &lt; IMM then stores in </a:t>
            </a:r>
            <a:r>
              <a:rPr lang="en-US" dirty="0" err="1" smtClean="0"/>
              <a:t>Rt</a:t>
            </a:r>
            <a:endParaRPr lang="en-US" dirty="0" smtClean="0"/>
          </a:p>
          <a:p>
            <a:r>
              <a:rPr lang="en-US" dirty="0"/>
              <a:t>BEQ   $</a:t>
            </a:r>
            <a:r>
              <a:rPr lang="en-US" dirty="0" err="1"/>
              <a:t>Rs</a:t>
            </a:r>
            <a:r>
              <a:rPr lang="en-US" dirty="0"/>
              <a:t>,  $</a:t>
            </a:r>
            <a:r>
              <a:rPr lang="en-US" dirty="0" err="1"/>
              <a:t>Rt</a:t>
            </a:r>
            <a:r>
              <a:rPr lang="en-US" dirty="0"/>
              <a:t>,  IMM</a:t>
            </a:r>
          </a:p>
          <a:p>
            <a:pPr lvl="1"/>
            <a:r>
              <a:rPr lang="en-US" dirty="0"/>
              <a:t>0111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Rt</a:t>
            </a:r>
            <a:r>
              <a:rPr lang="en-US" dirty="0" smtClean="0"/>
              <a:t> then go to IMM</a:t>
            </a:r>
          </a:p>
          <a:p>
            <a:r>
              <a:rPr lang="en-US" dirty="0"/>
              <a:t>LW    $</a:t>
            </a:r>
            <a:r>
              <a:rPr lang="en-US" dirty="0" err="1"/>
              <a:t>Rt</a:t>
            </a:r>
            <a:r>
              <a:rPr lang="en-US" dirty="0"/>
              <a:t>,  IMM   ($</a:t>
            </a:r>
            <a:r>
              <a:rPr lang="en-US" dirty="0" err="1"/>
              <a:t>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1000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Gets memory(</a:t>
            </a:r>
            <a:r>
              <a:rPr lang="en-US" dirty="0" err="1" smtClean="0"/>
              <a:t>Rs</a:t>
            </a:r>
            <a:r>
              <a:rPr lang="en-US" dirty="0" smtClean="0"/>
              <a:t> + IMM) and puts into </a:t>
            </a:r>
            <a:r>
              <a:rPr lang="en-US" dirty="0" err="1" smtClean="0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    $</a:t>
            </a:r>
            <a:r>
              <a:rPr lang="en-US" dirty="0" err="1"/>
              <a:t>Rt</a:t>
            </a:r>
            <a:r>
              <a:rPr lang="en-US" dirty="0"/>
              <a:t>,  IMM   ($</a:t>
            </a:r>
            <a:r>
              <a:rPr lang="en-US" dirty="0" err="1"/>
              <a:t>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1001  </a:t>
            </a:r>
            <a:r>
              <a:rPr lang="en-US" dirty="0" err="1"/>
              <a:t>ssss</a:t>
            </a:r>
            <a:r>
              <a:rPr lang="en-US" dirty="0"/>
              <a:t>  </a:t>
            </a:r>
            <a:r>
              <a:rPr lang="en-US" dirty="0" err="1"/>
              <a:t>tttt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err="1" smtClean="0"/>
              <a:t>Rt</a:t>
            </a:r>
            <a:r>
              <a:rPr lang="en-US" dirty="0" smtClean="0"/>
              <a:t> into Memory(IMM + 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r>
              <a:rPr lang="en-US" dirty="0"/>
              <a:t>JAL   IMM</a:t>
            </a:r>
          </a:p>
          <a:p>
            <a:pPr lvl="1"/>
            <a:r>
              <a:rPr lang="en-US" dirty="0"/>
              <a:t>1010  </a:t>
            </a:r>
            <a:r>
              <a:rPr lang="en-US" dirty="0" err="1"/>
              <a:t>iiii</a:t>
            </a:r>
            <a:r>
              <a:rPr lang="en-US" dirty="0"/>
              <a:t>  </a:t>
            </a:r>
            <a:r>
              <a:rPr lang="en-US" dirty="0" err="1"/>
              <a:t>iiii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Jumps to IMM and stores PC into JR</a:t>
            </a:r>
          </a:p>
          <a:p>
            <a:r>
              <a:rPr lang="en-US" dirty="0"/>
              <a:t>J	  IMM</a:t>
            </a:r>
          </a:p>
          <a:p>
            <a:pPr lvl="1"/>
            <a:r>
              <a:rPr lang="en-US" dirty="0"/>
              <a:t>1011  </a:t>
            </a:r>
            <a:r>
              <a:rPr lang="en-US" dirty="0" err="1"/>
              <a:t>iiii</a:t>
            </a:r>
            <a:r>
              <a:rPr lang="en-US" dirty="0"/>
              <a:t>  </a:t>
            </a:r>
            <a:r>
              <a:rPr lang="en-US" dirty="0" err="1"/>
              <a:t>iiii</a:t>
            </a:r>
            <a:r>
              <a:rPr lang="en-US" dirty="0"/>
              <a:t>  </a:t>
            </a:r>
            <a:r>
              <a:rPr lang="en-US" dirty="0" err="1" smtClean="0"/>
              <a:t>iiii</a:t>
            </a:r>
            <a:endParaRPr lang="en-US" dirty="0" smtClean="0"/>
          </a:p>
          <a:p>
            <a:pPr lvl="1"/>
            <a:r>
              <a:rPr lang="en-US" dirty="0" smtClean="0"/>
              <a:t>Jump to immediate field</a:t>
            </a:r>
          </a:p>
          <a:p>
            <a:r>
              <a:rPr lang="en-US" dirty="0"/>
              <a:t>JR    $</a:t>
            </a:r>
            <a:r>
              <a:rPr lang="en-US" dirty="0" err="1"/>
              <a:t>Rs</a:t>
            </a:r>
            <a:endParaRPr lang="en-US" dirty="0"/>
          </a:p>
          <a:p>
            <a:pPr lvl="1"/>
            <a:r>
              <a:rPr lang="en-US" dirty="0"/>
              <a:t>1100  </a:t>
            </a:r>
            <a:r>
              <a:rPr lang="en-US" dirty="0" err="1"/>
              <a:t>ssss</a:t>
            </a:r>
            <a:r>
              <a:rPr lang="en-US" dirty="0"/>
              <a:t>  0000  </a:t>
            </a:r>
            <a:r>
              <a:rPr lang="en-US" dirty="0" smtClean="0"/>
              <a:t>0000</a:t>
            </a:r>
          </a:p>
          <a:p>
            <a:pPr lvl="1"/>
            <a:r>
              <a:rPr lang="en-US" dirty="0" smtClean="0"/>
              <a:t>Jump to the return address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(Bitwise and) $Rd, $</a:t>
            </a:r>
            <a:r>
              <a:rPr lang="en-US" dirty="0" err="1" smtClean="0"/>
              <a:t>Rs</a:t>
            </a:r>
            <a:r>
              <a:rPr lang="en-US" dirty="0" smtClean="0"/>
              <a:t>, $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r>
              <a:rPr lang="en-US" dirty="0" smtClean="0"/>
              <a:t>1101 </a:t>
            </a:r>
            <a:r>
              <a:rPr lang="en-US" dirty="0" err="1" smtClean="0"/>
              <a:t>ssss</a:t>
            </a:r>
            <a:r>
              <a:rPr lang="en-US" dirty="0" smtClean="0"/>
              <a:t> </a:t>
            </a:r>
            <a:r>
              <a:rPr lang="en-US" dirty="0" err="1" smtClean="0"/>
              <a:t>tttt</a:t>
            </a:r>
            <a:r>
              <a:rPr lang="en-US" dirty="0" smtClean="0"/>
              <a:t>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Bitwise AND $</a:t>
            </a:r>
            <a:r>
              <a:rPr lang="en-US" dirty="0" err="1" smtClean="0"/>
              <a:t>Rs</a:t>
            </a:r>
            <a:r>
              <a:rPr lang="en-US" dirty="0" smtClean="0"/>
              <a:t> &amp; $</a:t>
            </a:r>
            <a:r>
              <a:rPr lang="en-US" dirty="0" err="1" smtClean="0"/>
              <a:t>Rt</a:t>
            </a:r>
            <a:r>
              <a:rPr lang="en-US" dirty="0" smtClean="0"/>
              <a:t> stores result $Rd</a:t>
            </a:r>
          </a:p>
          <a:p>
            <a:r>
              <a:rPr lang="en-US" dirty="0" smtClean="0"/>
              <a:t>OR (Bitwise or) $Rd, $</a:t>
            </a:r>
            <a:r>
              <a:rPr lang="en-US" dirty="0" err="1" smtClean="0"/>
              <a:t>Rs</a:t>
            </a:r>
            <a:r>
              <a:rPr lang="en-US" dirty="0" smtClean="0"/>
              <a:t>, $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r>
              <a:rPr lang="en-US" dirty="0" smtClean="0"/>
              <a:t>1110 </a:t>
            </a:r>
            <a:r>
              <a:rPr lang="en-US" dirty="0" err="1"/>
              <a:t>ssss</a:t>
            </a:r>
            <a:r>
              <a:rPr lang="en-US" dirty="0"/>
              <a:t> </a:t>
            </a:r>
            <a:r>
              <a:rPr lang="en-US" dirty="0" err="1"/>
              <a:t>tttt</a:t>
            </a:r>
            <a:r>
              <a:rPr lang="en-US" dirty="0"/>
              <a:t> </a:t>
            </a:r>
            <a:r>
              <a:rPr lang="en-US" dirty="0" err="1" smtClean="0"/>
              <a:t>dddd</a:t>
            </a:r>
            <a:endParaRPr lang="en-US" dirty="0" smtClean="0"/>
          </a:p>
          <a:p>
            <a:pPr lvl="1"/>
            <a:r>
              <a:rPr lang="en-US" dirty="0"/>
              <a:t>Bitwise </a:t>
            </a:r>
            <a:r>
              <a:rPr lang="en-US" dirty="0" smtClean="0"/>
              <a:t>OR $</a:t>
            </a:r>
            <a:r>
              <a:rPr lang="en-US" dirty="0" err="1" smtClean="0"/>
              <a:t>Rs</a:t>
            </a:r>
            <a:r>
              <a:rPr lang="en-US" dirty="0" smtClean="0"/>
              <a:t> | </a:t>
            </a:r>
            <a:r>
              <a:rPr lang="en-US" dirty="0"/>
              <a:t>$</a:t>
            </a:r>
            <a:r>
              <a:rPr lang="en-US" dirty="0" err="1"/>
              <a:t>Rt</a:t>
            </a:r>
            <a:r>
              <a:rPr lang="en-US" dirty="0"/>
              <a:t> stores result $</a:t>
            </a:r>
            <a:r>
              <a:rPr lang="en-US" dirty="0" smtClean="0"/>
              <a:t>Rd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8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135</TotalTime>
  <Words>426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Team 2</vt:lpstr>
      <vt:lpstr>Current Instruction Set</vt:lpstr>
      <vt:lpstr>Initialization</vt:lpstr>
      <vt:lpstr>Initialization</vt:lpstr>
      <vt:lpstr>Current Instruction Set</vt:lpstr>
      <vt:lpstr>Current Instruction Set</vt:lpstr>
      <vt:lpstr>Current Instruction Set</vt:lpstr>
      <vt:lpstr>Current Instruction Set</vt:lpstr>
      <vt:lpstr>Current Instruction Set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Manny</dc:creator>
  <cp:lastModifiedBy>Manny</cp:lastModifiedBy>
  <cp:revision>19</cp:revision>
  <dcterms:created xsi:type="dcterms:W3CDTF">2011-11-08T18:31:57Z</dcterms:created>
  <dcterms:modified xsi:type="dcterms:W3CDTF">2011-11-14T18:06:02Z</dcterms:modified>
</cp:coreProperties>
</file>