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2" r:id="rId5"/>
    <p:sldId id="267" r:id="rId6"/>
    <p:sldId id="274" r:id="rId7"/>
    <p:sldId id="277" r:id="rId8"/>
    <p:sldId id="276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107" d="100"/>
          <a:sy n="107" d="100"/>
        </p:scale>
        <p:origin x="200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66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3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81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2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21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11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25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8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363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775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730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F471-E1B3-1C41-B0DD-BB566CDAFD5F}" type="datetimeFigureOut">
              <a:rPr lang="es-ES_tradnl" smtClean="0"/>
              <a:t>23/5/18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5430-74E8-524C-825E-674D9CD693E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068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181.62.161.249:41062/www/astross/imgs/acuario.png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81.62.161.249:41062/www/astross/imagenes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://181.62.161.249:41062/www/astross/api.php?get=compatibilidad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81.62.161.249:41062/www/astross/api.php?get=2018-05-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s-ES_tradnl" sz="16600" b="1" dirty="0" err="1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Astross</a:t>
            </a:r>
            <a:endParaRPr lang="es-ES_tradnl" sz="6600" b="1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57653"/>
            <a:ext cx="9144000" cy="1655762"/>
          </a:xfrm>
        </p:spPr>
        <p:txBody>
          <a:bodyPr/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Christian Segundo Ortega</a:t>
            </a:r>
          </a:p>
          <a:p>
            <a:pPr algn="r"/>
            <a:r>
              <a:rPr lang="es-ES_tradnl" dirty="0" smtClean="0">
                <a:solidFill>
                  <a:schemeClr val="bg1"/>
                </a:solidFill>
              </a:rPr>
              <a:t>Sonia Patricia Narváez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5332021"/>
            <a:ext cx="12192000" cy="1223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58" y="5249939"/>
            <a:ext cx="1610594" cy="13052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91" y="5443711"/>
            <a:ext cx="996208" cy="99977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" y="1556772"/>
            <a:ext cx="3301340" cy="33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7030A0"/>
                </a:solidFill>
              </a:rPr>
              <a:t>Idiomas</a:t>
            </a:r>
            <a:endParaRPr lang="es-ES_tradnl" b="1" dirty="0">
              <a:solidFill>
                <a:srgbClr val="7030A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7" y="1277668"/>
            <a:ext cx="3138936" cy="55803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7" y="1277668"/>
            <a:ext cx="3138936" cy="55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7030A0"/>
                </a:solidFill>
              </a:rPr>
              <a:t>Texto</a:t>
            </a:r>
            <a:endParaRPr lang="es-ES_tradnl" b="1" dirty="0">
              <a:solidFill>
                <a:srgbClr val="7030A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46702"/>
            <a:ext cx="3127911" cy="1510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9" y="1385360"/>
            <a:ext cx="3995917" cy="2044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46" y="1327734"/>
            <a:ext cx="4546334" cy="10797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2553900"/>
            <a:ext cx="5078559" cy="81619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58091" y="3429617"/>
            <a:ext cx="49589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rgbClr val="7030A0"/>
                </a:solidFill>
              </a:rPr>
              <a:t>I</a:t>
            </a:r>
            <a:r>
              <a:rPr lang="es-ES_tradnl" b="1" dirty="0" smtClean="0">
                <a:solidFill>
                  <a:srgbClr val="7030A0"/>
                </a:solidFill>
              </a:rPr>
              <a:t>mágenes</a:t>
            </a:r>
            <a:endParaRPr lang="es-ES_tradnl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7030A0"/>
                </a:solidFill>
              </a:rPr>
              <a:t>Diagrama de navegabilidad</a:t>
            </a:r>
            <a:endParaRPr lang="es-ES_tradnl" b="1" dirty="0">
              <a:solidFill>
                <a:srgbClr val="7030A0"/>
              </a:solidFill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656608" y="1690688"/>
            <a:ext cx="8591797" cy="995520"/>
            <a:chOff x="665019" y="3668446"/>
            <a:chExt cx="8783781" cy="1687325"/>
          </a:xfrm>
        </p:grpSpPr>
        <p:sp>
          <p:nvSpPr>
            <p:cNvPr id="4" name="Rectángulo 3"/>
            <p:cNvSpPr/>
            <p:nvPr/>
          </p:nvSpPr>
          <p:spPr>
            <a:xfrm>
              <a:off x="665019" y="4773880"/>
              <a:ext cx="175754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Main</a:t>
              </a:r>
              <a:r>
                <a:rPr lang="es-ES_tradnl" dirty="0" smtClean="0"/>
                <a:t> (1)</a:t>
              </a:r>
              <a:endParaRPr lang="es-ES_tradnl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4178136" y="4773879"/>
              <a:ext cx="175754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Signo (1)</a:t>
              </a:r>
              <a:endParaRPr lang="es-ES_tradnl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7691253" y="4773879"/>
              <a:ext cx="175754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Opción (6)</a:t>
              </a:r>
              <a:endParaRPr lang="es-ES_tradnl" dirty="0"/>
            </a:p>
          </p:txBody>
        </p:sp>
        <p:sp>
          <p:nvSpPr>
            <p:cNvPr id="7" name="Flecha derecha 6"/>
            <p:cNvSpPr/>
            <p:nvPr/>
          </p:nvSpPr>
          <p:spPr>
            <a:xfrm>
              <a:off x="2813463" y="4892631"/>
              <a:ext cx="973776" cy="3443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6326580" y="4892629"/>
              <a:ext cx="973776" cy="3443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Flecha curvada hacia arriba 9"/>
            <p:cNvSpPr/>
            <p:nvPr/>
          </p:nvSpPr>
          <p:spPr>
            <a:xfrm rot="10800000">
              <a:off x="5031317" y="3668446"/>
              <a:ext cx="3924021" cy="87877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022287" y="2876746"/>
            <a:ext cx="298070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Permite realizar la selección de un </a:t>
            </a:r>
            <a:r>
              <a:rPr lang="es-ES_tradnl" smtClean="0"/>
              <a:t>signo zodiacal</a:t>
            </a:r>
            <a:endParaRPr lang="es-ES_tradnl"/>
          </a:p>
        </p:txBody>
      </p:sp>
      <p:sp>
        <p:nvSpPr>
          <p:cNvPr id="13" name="CuadroTexto 12"/>
          <p:cNvSpPr txBox="1"/>
          <p:nvPr/>
        </p:nvSpPr>
        <p:spPr>
          <a:xfrm>
            <a:off x="4462153" y="2813542"/>
            <a:ext cx="29807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Muestra información sobre el signo y posee el menú de opciones</a:t>
            </a:r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46600" y="2876746"/>
            <a:ext cx="298070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Muestra información según la opción previamente seleccionada</a:t>
            </a:r>
            <a:endParaRPr lang="es-ES_tradnl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6" b="18669"/>
          <a:stretch/>
        </p:blipFill>
        <p:spPr>
          <a:xfrm>
            <a:off x="1022288" y="3515096"/>
            <a:ext cx="2980705" cy="311133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70"/>
          <a:stretch/>
        </p:blipFill>
        <p:spPr>
          <a:xfrm>
            <a:off x="4462154" y="3736872"/>
            <a:ext cx="2980704" cy="288955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3"/>
          <a:stretch/>
        </p:blipFill>
        <p:spPr>
          <a:xfrm>
            <a:off x="7846600" y="3800076"/>
            <a:ext cx="2980706" cy="282635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652145" y="1364716"/>
            <a:ext cx="1719133" cy="34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Splash</a:t>
            </a:r>
            <a:r>
              <a:rPr lang="es-ES_tradnl" dirty="0" smtClean="0"/>
              <a:t> (1)</a:t>
            </a:r>
            <a:endParaRPr lang="es-ES_tradnl" dirty="0"/>
          </a:p>
        </p:txBody>
      </p:sp>
      <p:sp>
        <p:nvSpPr>
          <p:cNvPr id="19" name="Flecha derecha 18"/>
          <p:cNvSpPr/>
          <p:nvPr/>
        </p:nvSpPr>
        <p:spPr>
          <a:xfrm rot="5400000">
            <a:off x="2305648" y="1915197"/>
            <a:ext cx="412124" cy="20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2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07" y="0"/>
            <a:ext cx="3857625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lecha derecha 4"/>
          <p:cNvSpPr/>
          <p:nvPr/>
        </p:nvSpPr>
        <p:spPr>
          <a:xfrm>
            <a:off x="295709" y="5094514"/>
            <a:ext cx="2755076" cy="14487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9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07" y="0"/>
            <a:ext cx="3857625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81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075" y="0"/>
            <a:ext cx="105156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7030A0"/>
                </a:solidFill>
              </a:rPr>
              <a:t>Api</a:t>
            </a:r>
            <a:endParaRPr lang="es-ES_tradnl" b="1" dirty="0">
              <a:solidFill>
                <a:srgbClr val="7030A0"/>
              </a:solidFill>
            </a:endParaRP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4" y="1104771"/>
            <a:ext cx="4814454" cy="5753229"/>
          </a:xfrm>
          <a:prstGeom prst="rect">
            <a:avLst/>
          </a:prstGeom>
        </p:spPr>
      </p:pic>
      <p:pic>
        <p:nvPicPr>
          <p:cNvPr id="5" name="Imagen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48" y="1104771"/>
            <a:ext cx="5358181" cy="54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_tradnl" b="1" dirty="0" smtClean="0">
                <a:solidFill>
                  <a:srgbClr val="7030A0"/>
                </a:solidFill>
              </a:rPr>
              <a:t>Api</a:t>
            </a:r>
            <a:endParaRPr lang="es-ES_tradnl" b="1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7"/>
          <a:stretch/>
        </p:blipFill>
        <p:spPr>
          <a:xfrm>
            <a:off x="838200" y="1157019"/>
            <a:ext cx="4583049" cy="5234407"/>
          </a:xfrm>
          <a:prstGeom prst="rect">
            <a:avLst/>
          </a:prstGeom>
        </p:spPr>
      </p:pic>
      <p:pic>
        <p:nvPicPr>
          <p:cNvPr id="8" name="Imagen 7">
            <a:hlinkClick r:id="rId4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5"/>
          <a:stretch/>
        </p:blipFill>
        <p:spPr>
          <a:xfrm>
            <a:off x="6354158" y="1157019"/>
            <a:ext cx="4856148" cy="38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57</Words>
  <Application>Microsoft Macintosh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Abadi MT Condensed Extra Bold</vt:lpstr>
      <vt:lpstr>Calibri</vt:lpstr>
      <vt:lpstr>Calibri Light</vt:lpstr>
      <vt:lpstr>Arial</vt:lpstr>
      <vt:lpstr>Tema de Office</vt:lpstr>
      <vt:lpstr>Astross</vt:lpstr>
      <vt:lpstr>Idiomas</vt:lpstr>
      <vt:lpstr>Texto</vt:lpstr>
      <vt:lpstr>Diagrama de navegabilidad</vt:lpstr>
      <vt:lpstr>Presentación de PowerPoint</vt:lpstr>
      <vt:lpstr>Presentación de PowerPoint</vt:lpstr>
      <vt:lpstr>Api</vt:lpstr>
      <vt:lpstr>Api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Astross</dc:title>
  <dc:creator>ITAN .</dc:creator>
  <cp:lastModifiedBy>ITAN .</cp:lastModifiedBy>
  <cp:revision>13</cp:revision>
  <dcterms:created xsi:type="dcterms:W3CDTF">2018-04-20T21:42:16Z</dcterms:created>
  <dcterms:modified xsi:type="dcterms:W3CDTF">2018-05-23T22:07:36Z</dcterms:modified>
</cp:coreProperties>
</file>